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77" r:id="rId6"/>
    <p:sldId id="278" r:id="rId7"/>
    <p:sldId id="270" r:id="rId8"/>
    <p:sldId id="262" r:id="rId9"/>
    <p:sldId id="272" r:id="rId10"/>
    <p:sldId id="273" r:id="rId11"/>
    <p:sldId id="274" r:id="rId12"/>
    <p:sldId id="276" r:id="rId13"/>
    <p:sldId id="299" r:id="rId14"/>
    <p:sldId id="264" r:id="rId15"/>
    <p:sldId id="294" r:id="rId16"/>
    <p:sldId id="267" r:id="rId17"/>
    <p:sldId id="293" r:id="rId18"/>
    <p:sldId id="300"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1743B-EC58-443E-AAAB-F772FA3D7B79}"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314BCF-A5EF-4175-8DF7-0EE142D4E60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58"/>
        <p:cNvGrpSpPr/>
        <p:nvPr/>
      </p:nvGrpSpPr>
      <p:grpSpPr>
        <a:xfrm>
          <a:off x="0" y="0"/>
          <a:ext cx="0" cy="0"/>
          <a:chOff x="0" y="0"/>
          <a:chExt cx="0" cy="0"/>
        </a:xfrm>
      </p:grpSpPr>
      <p:sp>
        <p:nvSpPr>
          <p:cNvPr id="1459" name="Google Shape;14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0" name="Google Shape;14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4"/>
        <p:cNvGrpSpPr/>
        <p:nvPr/>
      </p:nvGrpSpPr>
      <p:grpSpPr>
        <a:xfrm>
          <a:off x="0" y="0"/>
          <a:ext cx="0" cy="0"/>
          <a:chOff x="0" y="0"/>
          <a:chExt cx="0" cy="0"/>
        </a:xfrm>
      </p:grpSpPr>
      <p:sp>
        <p:nvSpPr>
          <p:cNvPr id="795" name="Google Shape;7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6" name="Google Shape;7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4"/>
        <p:cNvGrpSpPr/>
        <p:nvPr/>
      </p:nvGrpSpPr>
      <p:grpSpPr>
        <a:xfrm>
          <a:off x="0" y="0"/>
          <a:ext cx="0" cy="0"/>
          <a:chOff x="0" y="0"/>
          <a:chExt cx="0" cy="0"/>
        </a:xfrm>
      </p:grpSpPr>
      <p:sp>
        <p:nvSpPr>
          <p:cNvPr id="795" name="Google Shape;7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6" name="Google Shape;7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28"/>
        <p:cNvGrpSpPr/>
        <p:nvPr/>
      </p:nvGrpSpPr>
      <p:grpSpPr>
        <a:xfrm>
          <a:off x="0" y="0"/>
          <a:ext cx="0" cy="0"/>
          <a:chOff x="0" y="0"/>
          <a:chExt cx="0" cy="0"/>
        </a:xfrm>
      </p:grpSpPr>
      <p:sp>
        <p:nvSpPr>
          <p:cNvPr id="2129" name="Google Shape;212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0" name="Google Shape;213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30"/>
        <p:cNvGrpSpPr/>
        <p:nvPr/>
      </p:nvGrpSpPr>
      <p:grpSpPr>
        <a:xfrm>
          <a:off x="0" y="0"/>
          <a:ext cx="0" cy="0"/>
          <a:chOff x="0" y="0"/>
          <a:chExt cx="0" cy="0"/>
        </a:xfrm>
      </p:grpSpPr>
      <p:sp>
        <p:nvSpPr>
          <p:cNvPr id="1531" name="Google Shape;153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2" name="Google Shape;153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4"/>
        <p:cNvGrpSpPr/>
        <p:nvPr/>
      </p:nvGrpSpPr>
      <p:grpSpPr>
        <a:xfrm>
          <a:off x="0" y="0"/>
          <a:ext cx="0" cy="0"/>
          <a:chOff x="0" y="0"/>
          <a:chExt cx="0" cy="0"/>
        </a:xfrm>
      </p:grpSpPr>
      <p:sp>
        <p:nvSpPr>
          <p:cNvPr id="795" name="Google Shape;7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6" name="Google Shape;7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4"/>
        <p:cNvGrpSpPr/>
        <p:nvPr/>
      </p:nvGrpSpPr>
      <p:grpSpPr>
        <a:xfrm>
          <a:off x="0" y="0"/>
          <a:ext cx="0" cy="0"/>
          <a:chOff x="0" y="0"/>
          <a:chExt cx="0" cy="0"/>
        </a:xfrm>
      </p:grpSpPr>
      <p:sp>
        <p:nvSpPr>
          <p:cNvPr id="795" name="Google Shape;7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6" name="Google Shape;7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41"/>
        <p:cNvGrpSpPr/>
        <p:nvPr/>
      </p:nvGrpSpPr>
      <p:grpSpPr>
        <a:xfrm>
          <a:off x="0" y="0"/>
          <a:ext cx="0" cy="0"/>
          <a:chOff x="0" y="0"/>
          <a:chExt cx="0" cy="0"/>
        </a:xfrm>
      </p:grpSpPr>
      <p:sp>
        <p:nvSpPr>
          <p:cNvPr id="1342" name="Google Shape;134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3" name="Google Shape;134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4"/>
        <p:cNvGrpSpPr/>
        <p:nvPr/>
      </p:nvGrpSpPr>
      <p:grpSpPr>
        <a:xfrm>
          <a:off x="0" y="0"/>
          <a:ext cx="0" cy="0"/>
          <a:chOff x="0" y="0"/>
          <a:chExt cx="0" cy="0"/>
        </a:xfrm>
      </p:grpSpPr>
      <p:sp>
        <p:nvSpPr>
          <p:cNvPr id="795" name="Google Shape;7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6" name="Google Shape;7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94"/>
        <p:cNvGrpSpPr/>
        <p:nvPr/>
      </p:nvGrpSpPr>
      <p:grpSpPr>
        <a:xfrm>
          <a:off x="0" y="0"/>
          <a:ext cx="0" cy="0"/>
          <a:chOff x="0" y="0"/>
          <a:chExt cx="0" cy="0"/>
        </a:xfrm>
      </p:grpSpPr>
      <p:sp>
        <p:nvSpPr>
          <p:cNvPr id="795" name="Google Shape;7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6" name="Google Shape;7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84"/>
        <p:cNvGrpSpPr/>
        <p:nvPr/>
      </p:nvGrpSpPr>
      <p:grpSpPr>
        <a:xfrm>
          <a:off x="0" y="0"/>
          <a:ext cx="0" cy="0"/>
          <a:chOff x="0" y="0"/>
          <a:chExt cx="0" cy="0"/>
        </a:xfrm>
      </p:grpSpPr>
      <p:sp>
        <p:nvSpPr>
          <p:cNvPr id="1885" name="Google Shape;188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6" name="Google Shape;188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41"/>
        <p:cNvGrpSpPr/>
        <p:nvPr/>
      </p:nvGrpSpPr>
      <p:grpSpPr>
        <a:xfrm>
          <a:off x="0" y="0"/>
          <a:ext cx="0" cy="0"/>
          <a:chOff x="0" y="0"/>
          <a:chExt cx="0" cy="0"/>
        </a:xfrm>
      </p:grpSpPr>
      <p:sp>
        <p:nvSpPr>
          <p:cNvPr id="1342" name="Google Shape;134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3" name="Google Shape;134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6858000"/>
          </a:xfrm>
          <a:prstGeom prst="rect">
            <a:avLst/>
          </a:prstGeom>
          <a:noFill/>
          <a:ln w="9525">
            <a:noFill/>
          </a:ln>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52B5414F-9BA0-485F-840F-09598F8414D2}" type="datetimeFigureOut">
              <a:rPr lang="en-US" smtClean="0"/>
            </a:fld>
            <a:endParaRPr lang="en-US"/>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802B5804-52F8-4CCE-893E-98AB7868B08E}"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52B5414F-9BA0-485F-840F-09598F8414D2}"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802B5804-52F8-4CCE-893E-98AB7868B08E}"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52B5414F-9BA0-485F-840F-09598F8414D2}"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802B5804-52F8-4CCE-893E-98AB7868B08E}" type="slidenum">
              <a:rPr lang="en-US" smtClean="0"/>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B5414F-9BA0-485F-840F-09598F8414D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2B5804-52F8-4CCE-893E-98AB7868B08E}" type="slidenum">
              <a:rPr lang="en-US" smtClean="0"/>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52B5414F-9BA0-485F-840F-09598F8414D2}"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802B5804-52F8-4CCE-893E-98AB7868B08E}"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52B5414F-9BA0-485F-840F-09598F8414D2}"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802B5804-52F8-4CCE-893E-98AB7868B08E}"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52B5414F-9BA0-485F-840F-09598F8414D2}"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802B5804-52F8-4CCE-893E-98AB7868B08E}"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52B5414F-9BA0-485F-840F-09598F8414D2}"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802B5804-52F8-4CCE-893E-98AB7868B08E}"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52B5414F-9BA0-485F-840F-09598F8414D2}"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802B5804-52F8-4CCE-893E-98AB7868B08E}"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52B5414F-9BA0-485F-840F-09598F8414D2}"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802B5804-52F8-4CCE-893E-98AB7868B08E}"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52B5414F-9BA0-485F-840F-09598F8414D2}"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802B5804-52F8-4CCE-893E-98AB7868B08E}"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52B5414F-9BA0-485F-840F-09598F8414D2}"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802B5804-52F8-4CCE-893E-98AB7868B08E}"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3"/>
          <a:stretch>
            <a:fillRect/>
          </a:stretch>
        </p:blipFill>
        <p:spPr>
          <a:xfrm>
            <a:off x="0" y="0"/>
            <a:ext cx="91567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52B5414F-9BA0-485F-840F-09598F8414D2}" type="datetimeFigureOut">
              <a:rPr lang="en-US" smtClean="0"/>
            </a:fld>
            <a:endParaRPr lang="en-US"/>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802B5804-52F8-4CCE-893E-98AB7868B08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8" name="Google Shape;1468;p1"/>
          <p:cNvSpPr/>
          <p:nvPr/>
        </p:nvSpPr>
        <p:spPr>
          <a:xfrm>
            <a:off x="0" y="5753706"/>
            <a:ext cx="5087030" cy="1104311"/>
          </a:xfrm>
          <a:custGeom>
            <a:avLst/>
            <a:gdLst/>
            <a:ahLst/>
            <a:cxnLst/>
            <a:rect l="l" t="t" r="r" b="b"/>
            <a:pathLst>
              <a:path w="158796" h="25854" extrusionOk="0">
                <a:moveTo>
                  <a:pt x="1" y="1"/>
                </a:moveTo>
                <a:lnTo>
                  <a:pt x="1" y="25854"/>
                </a:lnTo>
                <a:lnTo>
                  <a:pt x="158795" y="25854"/>
                </a:lnTo>
                <a:cubicBezTo>
                  <a:pt x="158617" y="25524"/>
                  <a:pt x="158260" y="25417"/>
                  <a:pt x="157974" y="25247"/>
                </a:cubicBezTo>
                <a:cubicBezTo>
                  <a:pt x="153407" y="22571"/>
                  <a:pt x="148563" y="20546"/>
                  <a:pt x="143478" y="19109"/>
                </a:cubicBezTo>
                <a:cubicBezTo>
                  <a:pt x="138372" y="17678"/>
                  <a:pt x="133211" y="16966"/>
                  <a:pt x="127994" y="16966"/>
                </a:cubicBezTo>
                <a:cubicBezTo>
                  <a:pt x="125699" y="16966"/>
                  <a:pt x="123394" y="17103"/>
                  <a:pt x="121077" y="17379"/>
                </a:cubicBezTo>
                <a:cubicBezTo>
                  <a:pt x="117607" y="17798"/>
                  <a:pt x="114119" y="18128"/>
                  <a:pt x="110630" y="18431"/>
                </a:cubicBezTo>
                <a:cubicBezTo>
                  <a:pt x="107303" y="18717"/>
                  <a:pt x="103966" y="18958"/>
                  <a:pt x="100630" y="19154"/>
                </a:cubicBezTo>
                <a:cubicBezTo>
                  <a:pt x="95554" y="19457"/>
                  <a:pt x="90478" y="19671"/>
                  <a:pt x="85402" y="19734"/>
                </a:cubicBezTo>
                <a:cubicBezTo>
                  <a:pt x="83989" y="19753"/>
                  <a:pt x="82576" y="19763"/>
                  <a:pt x="81163" y="19763"/>
                </a:cubicBezTo>
                <a:cubicBezTo>
                  <a:pt x="75969" y="19763"/>
                  <a:pt x="70778" y="19626"/>
                  <a:pt x="65588" y="19297"/>
                </a:cubicBezTo>
                <a:cubicBezTo>
                  <a:pt x="62091" y="19083"/>
                  <a:pt x="58603" y="18806"/>
                  <a:pt x="55124" y="18422"/>
                </a:cubicBezTo>
                <a:cubicBezTo>
                  <a:pt x="51163" y="17985"/>
                  <a:pt x="47229" y="17423"/>
                  <a:pt x="43303" y="16719"/>
                </a:cubicBezTo>
                <a:cubicBezTo>
                  <a:pt x="37442" y="15666"/>
                  <a:pt x="31652" y="14310"/>
                  <a:pt x="25970" y="12499"/>
                </a:cubicBezTo>
                <a:cubicBezTo>
                  <a:pt x="19716" y="10501"/>
                  <a:pt x="13685" y="7985"/>
                  <a:pt x="7967" y="4756"/>
                </a:cubicBezTo>
                <a:cubicBezTo>
                  <a:pt x="5657" y="3453"/>
                  <a:pt x="3426" y="2026"/>
                  <a:pt x="1196" y="607"/>
                </a:cubicBezTo>
                <a:cubicBezTo>
                  <a:pt x="821" y="366"/>
                  <a:pt x="491" y="18"/>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9" name="Google Shape;1469;p1"/>
          <p:cNvSpPr/>
          <p:nvPr/>
        </p:nvSpPr>
        <p:spPr>
          <a:xfrm>
            <a:off x="299625" y="5224600"/>
            <a:ext cx="231600" cy="3088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70" name="Google Shape;1470;p1"/>
          <p:cNvSpPr/>
          <p:nvPr/>
        </p:nvSpPr>
        <p:spPr>
          <a:xfrm>
            <a:off x="3325400" y="5224600"/>
            <a:ext cx="412800" cy="5504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471" name="Google Shape;1471;p1"/>
          <p:cNvGrpSpPr/>
          <p:nvPr/>
        </p:nvGrpSpPr>
        <p:grpSpPr>
          <a:xfrm>
            <a:off x="3394952" y="899182"/>
            <a:ext cx="714229" cy="951537"/>
            <a:chOff x="3285550" y="1349075"/>
            <a:chExt cx="496475" cy="496075"/>
          </a:xfrm>
        </p:grpSpPr>
        <p:sp>
          <p:nvSpPr>
            <p:cNvPr id="1472" name="Google Shape;1472;p1"/>
            <p:cNvSpPr/>
            <p:nvPr/>
          </p:nvSpPr>
          <p:spPr>
            <a:xfrm>
              <a:off x="3335950" y="1428050"/>
              <a:ext cx="381400" cy="321350"/>
            </a:xfrm>
            <a:custGeom>
              <a:avLst/>
              <a:gdLst/>
              <a:ahLst/>
              <a:cxnLst/>
              <a:rect l="l" t="t" r="r" b="b"/>
              <a:pathLst>
                <a:path w="15256" h="12854" extrusionOk="0">
                  <a:moveTo>
                    <a:pt x="15057" y="0"/>
                  </a:moveTo>
                  <a:cubicBezTo>
                    <a:pt x="15025" y="0"/>
                    <a:pt x="14999" y="14"/>
                    <a:pt x="14979" y="34"/>
                  </a:cubicBezTo>
                  <a:cubicBezTo>
                    <a:pt x="10001" y="4200"/>
                    <a:pt x="5032" y="8375"/>
                    <a:pt x="72" y="12550"/>
                  </a:cubicBezTo>
                  <a:cubicBezTo>
                    <a:pt x="0" y="12613"/>
                    <a:pt x="9" y="12693"/>
                    <a:pt x="134" y="12854"/>
                  </a:cubicBezTo>
                  <a:cubicBezTo>
                    <a:pt x="5183" y="8616"/>
                    <a:pt x="10224" y="4379"/>
                    <a:pt x="15255" y="150"/>
                  </a:cubicBezTo>
                  <a:cubicBezTo>
                    <a:pt x="15177" y="39"/>
                    <a:pt x="15110" y="0"/>
                    <a:pt x="150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73" name="Google Shape;1473;p1"/>
            <p:cNvSpPr/>
            <p:nvPr/>
          </p:nvSpPr>
          <p:spPr>
            <a:xfrm>
              <a:off x="3354900" y="1449625"/>
              <a:ext cx="380500" cy="321400"/>
            </a:xfrm>
            <a:custGeom>
              <a:avLst/>
              <a:gdLst/>
              <a:ahLst/>
              <a:cxnLst/>
              <a:rect l="l" t="t" r="r" b="b"/>
              <a:pathLst>
                <a:path w="15220" h="12856" extrusionOk="0">
                  <a:moveTo>
                    <a:pt x="15220" y="1"/>
                  </a:moveTo>
                  <a:lnTo>
                    <a:pt x="15220" y="1"/>
                  </a:lnTo>
                  <a:cubicBezTo>
                    <a:pt x="14881" y="72"/>
                    <a:pt x="14747" y="251"/>
                    <a:pt x="14587" y="384"/>
                  </a:cubicBezTo>
                  <a:cubicBezTo>
                    <a:pt x="11901" y="2632"/>
                    <a:pt x="9225" y="4889"/>
                    <a:pt x="6540" y="7138"/>
                  </a:cubicBezTo>
                  <a:cubicBezTo>
                    <a:pt x="4541" y="8824"/>
                    <a:pt x="2525" y="10501"/>
                    <a:pt x="527" y="12196"/>
                  </a:cubicBezTo>
                  <a:cubicBezTo>
                    <a:pt x="331" y="12356"/>
                    <a:pt x="63" y="12481"/>
                    <a:pt x="1" y="12856"/>
                  </a:cubicBezTo>
                  <a:cubicBezTo>
                    <a:pt x="875" y="12374"/>
                    <a:pt x="14863" y="572"/>
                    <a:pt x="152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74" name="Google Shape;1474;p1"/>
            <p:cNvSpPr/>
            <p:nvPr/>
          </p:nvSpPr>
          <p:spPr>
            <a:xfrm>
              <a:off x="3319225" y="1407925"/>
              <a:ext cx="376275" cy="318500"/>
            </a:xfrm>
            <a:custGeom>
              <a:avLst/>
              <a:gdLst/>
              <a:ahLst/>
              <a:cxnLst/>
              <a:rect l="l" t="t" r="r" b="b"/>
              <a:pathLst>
                <a:path w="15051" h="12740" extrusionOk="0">
                  <a:moveTo>
                    <a:pt x="14916" y="0"/>
                  </a:moveTo>
                  <a:cubicBezTo>
                    <a:pt x="14622" y="36"/>
                    <a:pt x="14461" y="268"/>
                    <a:pt x="14265" y="438"/>
                  </a:cubicBezTo>
                  <a:cubicBezTo>
                    <a:pt x="12561" y="1856"/>
                    <a:pt x="10866" y="3283"/>
                    <a:pt x="9171" y="4711"/>
                  </a:cubicBezTo>
                  <a:cubicBezTo>
                    <a:pt x="6290" y="7128"/>
                    <a:pt x="3399" y="9546"/>
                    <a:pt x="527" y="11981"/>
                  </a:cubicBezTo>
                  <a:cubicBezTo>
                    <a:pt x="330" y="12142"/>
                    <a:pt x="0" y="12249"/>
                    <a:pt x="54" y="12740"/>
                  </a:cubicBezTo>
                  <a:cubicBezTo>
                    <a:pt x="5112" y="8493"/>
                    <a:pt x="10081" y="4318"/>
                    <a:pt x="15050" y="143"/>
                  </a:cubicBezTo>
                  <a:cubicBezTo>
                    <a:pt x="15005" y="99"/>
                    <a:pt x="14961" y="45"/>
                    <a:pt x="1491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75" name="Google Shape;1475;p1"/>
            <p:cNvSpPr/>
            <p:nvPr/>
          </p:nvSpPr>
          <p:spPr>
            <a:xfrm>
              <a:off x="3305400" y="1388750"/>
              <a:ext cx="364875" cy="308250"/>
            </a:xfrm>
            <a:custGeom>
              <a:avLst/>
              <a:gdLst/>
              <a:ahLst/>
              <a:cxnLst/>
              <a:rect l="l" t="t" r="r" b="b"/>
              <a:pathLst>
                <a:path w="14595" h="12330" extrusionOk="0">
                  <a:moveTo>
                    <a:pt x="14595" y="0"/>
                  </a:moveTo>
                  <a:cubicBezTo>
                    <a:pt x="14265" y="54"/>
                    <a:pt x="14131" y="232"/>
                    <a:pt x="13970" y="366"/>
                  </a:cubicBezTo>
                  <a:cubicBezTo>
                    <a:pt x="11490" y="2445"/>
                    <a:pt x="9010" y="4532"/>
                    <a:pt x="6530" y="6611"/>
                  </a:cubicBezTo>
                  <a:cubicBezTo>
                    <a:pt x="4505" y="8315"/>
                    <a:pt x="2480" y="10019"/>
                    <a:pt x="455" y="11722"/>
                  </a:cubicBezTo>
                  <a:cubicBezTo>
                    <a:pt x="286" y="11865"/>
                    <a:pt x="0" y="11972"/>
                    <a:pt x="54" y="12329"/>
                  </a:cubicBezTo>
                  <a:cubicBezTo>
                    <a:pt x="1151" y="11642"/>
                    <a:pt x="14265" y="536"/>
                    <a:pt x="1459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76" name="Google Shape;1476;p1"/>
            <p:cNvSpPr/>
            <p:nvPr/>
          </p:nvSpPr>
          <p:spPr>
            <a:xfrm>
              <a:off x="3378325" y="1476850"/>
              <a:ext cx="372475" cy="313200"/>
            </a:xfrm>
            <a:custGeom>
              <a:avLst/>
              <a:gdLst/>
              <a:ahLst/>
              <a:cxnLst/>
              <a:rect l="l" t="t" r="r" b="b"/>
              <a:pathLst>
                <a:path w="14899" h="12528" extrusionOk="0">
                  <a:moveTo>
                    <a:pt x="14854" y="0"/>
                  </a:moveTo>
                  <a:lnTo>
                    <a:pt x="14854" y="0"/>
                  </a:lnTo>
                  <a:cubicBezTo>
                    <a:pt x="14238" y="259"/>
                    <a:pt x="339" y="11945"/>
                    <a:pt x="0" y="12481"/>
                  </a:cubicBezTo>
                  <a:cubicBezTo>
                    <a:pt x="33" y="12514"/>
                    <a:pt x="69" y="12528"/>
                    <a:pt x="103" y="12528"/>
                  </a:cubicBezTo>
                  <a:cubicBezTo>
                    <a:pt x="142" y="12528"/>
                    <a:pt x="181" y="12509"/>
                    <a:pt x="214" y="12481"/>
                  </a:cubicBezTo>
                  <a:cubicBezTo>
                    <a:pt x="5085" y="8395"/>
                    <a:pt x="9947" y="4300"/>
                    <a:pt x="14818" y="205"/>
                  </a:cubicBezTo>
                  <a:cubicBezTo>
                    <a:pt x="14881" y="161"/>
                    <a:pt x="14898" y="80"/>
                    <a:pt x="148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77" name="Google Shape;1477;p1"/>
            <p:cNvSpPr/>
            <p:nvPr/>
          </p:nvSpPr>
          <p:spPr>
            <a:xfrm>
              <a:off x="3401750" y="1501825"/>
              <a:ext cx="358850" cy="305775"/>
            </a:xfrm>
            <a:custGeom>
              <a:avLst/>
              <a:gdLst/>
              <a:ahLst/>
              <a:cxnLst/>
              <a:rect l="l" t="t" r="r" b="b"/>
              <a:pathLst>
                <a:path w="14354" h="12231" extrusionOk="0">
                  <a:moveTo>
                    <a:pt x="14354" y="0"/>
                  </a:moveTo>
                  <a:lnTo>
                    <a:pt x="14354" y="0"/>
                  </a:lnTo>
                  <a:cubicBezTo>
                    <a:pt x="9786" y="3836"/>
                    <a:pt x="5228" y="7663"/>
                    <a:pt x="669" y="11499"/>
                  </a:cubicBezTo>
                  <a:cubicBezTo>
                    <a:pt x="446" y="11687"/>
                    <a:pt x="232" y="11892"/>
                    <a:pt x="18" y="12088"/>
                  </a:cubicBezTo>
                  <a:cubicBezTo>
                    <a:pt x="0" y="12097"/>
                    <a:pt x="9" y="12142"/>
                    <a:pt x="18" y="12168"/>
                  </a:cubicBezTo>
                  <a:cubicBezTo>
                    <a:pt x="21" y="12201"/>
                    <a:pt x="30" y="12211"/>
                    <a:pt x="41" y="12211"/>
                  </a:cubicBezTo>
                  <a:cubicBezTo>
                    <a:pt x="54" y="12211"/>
                    <a:pt x="70" y="12194"/>
                    <a:pt x="75" y="12194"/>
                  </a:cubicBezTo>
                  <a:cubicBezTo>
                    <a:pt x="78" y="12194"/>
                    <a:pt x="75" y="12203"/>
                    <a:pt x="62" y="12231"/>
                  </a:cubicBezTo>
                  <a:cubicBezTo>
                    <a:pt x="714" y="11919"/>
                    <a:pt x="14131" y="625"/>
                    <a:pt x="143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78" name="Google Shape;1478;p1"/>
            <p:cNvSpPr/>
            <p:nvPr/>
          </p:nvSpPr>
          <p:spPr>
            <a:xfrm>
              <a:off x="3293800" y="1370900"/>
              <a:ext cx="349725" cy="296200"/>
            </a:xfrm>
            <a:custGeom>
              <a:avLst/>
              <a:gdLst/>
              <a:ahLst/>
              <a:cxnLst/>
              <a:rect l="l" t="t" r="r" b="b"/>
              <a:pathLst>
                <a:path w="13989" h="11848" extrusionOk="0">
                  <a:moveTo>
                    <a:pt x="13881" y="1"/>
                  </a:moveTo>
                  <a:lnTo>
                    <a:pt x="13881" y="1"/>
                  </a:lnTo>
                  <a:cubicBezTo>
                    <a:pt x="9207" y="3926"/>
                    <a:pt x="4604" y="7798"/>
                    <a:pt x="0" y="11669"/>
                  </a:cubicBezTo>
                  <a:cubicBezTo>
                    <a:pt x="45" y="11723"/>
                    <a:pt x="98" y="11785"/>
                    <a:pt x="143" y="11848"/>
                  </a:cubicBezTo>
                  <a:cubicBezTo>
                    <a:pt x="420" y="11750"/>
                    <a:pt x="607" y="11527"/>
                    <a:pt x="821" y="11348"/>
                  </a:cubicBezTo>
                  <a:cubicBezTo>
                    <a:pt x="2810" y="9680"/>
                    <a:pt x="4791" y="8021"/>
                    <a:pt x="6771" y="6352"/>
                  </a:cubicBezTo>
                  <a:cubicBezTo>
                    <a:pt x="9019" y="4461"/>
                    <a:pt x="11276" y="2579"/>
                    <a:pt x="13516" y="679"/>
                  </a:cubicBezTo>
                  <a:cubicBezTo>
                    <a:pt x="13685" y="536"/>
                    <a:pt x="13988" y="438"/>
                    <a:pt x="138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79" name="Google Shape;1479;p1"/>
            <p:cNvSpPr/>
            <p:nvPr/>
          </p:nvSpPr>
          <p:spPr>
            <a:xfrm>
              <a:off x="3425375" y="1531700"/>
              <a:ext cx="348400" cy="291225"/>
            </a:xfrm>
            <a:custGeom>
              <a:avLst/>
              <a:gdLst/>
              <a:ahLst/>
              <a:cxnLst/>
              <a:rect l="l" t="t" r="r" b="b"/>
              <a:pathLst>
                <a:path w="13936" h="11649" extrusionOk="0">
                  <a:moveTo>
                    <a:pt x="13828" y="1"/>
                  </a:moveTo>
                  <a:cubicBezTo>
                    <a:pt x="9252" y="3837"/>
                    <a:pt x="4693" y="7673"/>
                    <a:pt x="1" y="11616"/>
                  </a:cubicBezTo>
                  <a:cubicBezTo>
                    <a:pt x="206" y="11629"/>
                    <a:pt x="296" y="11648"/>
                    <a:pt x="339" y="11648"/>
                  </a:cubicBezTo>
                  <a:cubicBezTo>
                    <a:pt x="352" y="11648"/>
                    <a:pt x="360" y="11647"/>
                    <a:pt x="366" y="11643"/>
                  </a:cubicBezTo>
                  <a:cubicBezTo>
                    <a:pt x="4693" y="8021"/>
                    <a:pt x="9020" y="4408"/>
                    <a:pt x="13347" y="786"/>
                  </a:cubicBezTo>
                  <a:cubicBezTo>
                    <a:pt x="13543" y="616"/>
                    <a:pt x="13784" y="473"/>
                    <a:pt x="13917" y="233"/>
                  </a:cubicBezTo>
                  <a:cubicBezTo>
                    <a:pt x="13926" y="206"/>
                    <a:pt x="13935" y="179"/>
                    <a:pt x="13926" y="152"/>
                  </a:cubicBezTo>
                  <a:cubicBezTo>
                    <a:pt x="13926" y="134"/>
                    <a:pt x="13900" y="108"/>
                    <a:pt x="138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80" name="Google Shape;1480;p1"/>
            <p:cNvSpPr/>
            <p:nvPr/>
          </p:nvSpPr>
          <p:spPr>
            <a:xfrm>
              <a:off x="3286650" y="1363575"/>
              <a:ext cx="327000" cy="271850"/>
            </a:xfrm>
            <a:custGeom>
              <a:avLst/>
              <a:gdLst/>
              <a:ahLst/>
              <a:cxnLst/>
              <a:rect l="l" t="t" r="r" b="b"/>
              <a:pathLst>
                <a:path w="13080" h="10874" extrusionOk="0">
                  <a:moveTo>
                    <a:pt x="12852" y="0"/>
                  </a:moveTo>
                  <a:cubicBezTo>
                    <a:pt x="12608" y="0"/>
                    <a:pt x="12477" y="176"/>
                    <a:pt x="12330" y="303"/>
                  </a:cubicBezTo>
                  <a:cubicBezTo>
                    <a:pt x="9011" y="3086"/>
                    <a:pt x="5692" y="5869"/>
                    <a:pt x="2383" y="8653"/>
                  </a:cubicBezTo>
                  <a:cubicBezTo>
                    <a:pt x="1687" y="9232"/>
                    <a:pt x="991" y="9821"/>
                    <a:pt x="304" y="10401"/>
                  </a:cubicBezTo>
                  <a:cubicBezTo>
                    <a:pt x="170" y="10517"/>
                    <a:pt x="1" y="10615"/>
                    <a:pt x="188" y="10874"/>
                  </a:cubicBezTo>
                  <a:cubicBezTo>
                    <a:pt x="4506" y="7243"/>
                    <a:pt x="8788" y="3648"/>
                    <a:pt x="13079" y="44"/>
                  </a:cubicBezTo>
                  <a:cubicBezTo>
                    <a:pt x="12993" y="13"/>
                    <a:pt x="12918" y="0"/>
                    <a:pt x="128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81" name="Google Shape;1481;p1"/>
            <p:cNvSpPr/>
            <p:nvPr/>
          </p:nvSpPr>
          <p:spPr>
            <a:xfrm>
              <a:off x="3460175" y="1564050"/>
              <a:ext cx="320500" cy="268375"/>
            </a:xfrm>
            <a:custGeom>
              <a:avLst/>
              <a:gdLst/>
              <a:ahLst/>
              <a:cxnLst/>
              <a:rect l="l" t="t" r="r" b="b"/>
              <a:pathLst>
                <a:path w="12820" h="10735" extrusionOk="0">
                  <a:moveTo>
                    <a:pt x="12731" y="0"/>
                  </a:moveTo>
                  <a:cubicBezTo>
                    <a:pt x="8440" y="3595"/>
                    <a:pt x="4220" y="7146"/>
                    <a:pt x="0" y="10688"/>
                  </a:cubicBezTo>
                  <a:cubicBezTo>
                    <a:pt x="92" y="10721"/>
                    <a:pt x="170" y="10735"/>
                    <a:pt x="240" y="10735"/>
                  </a:cubicBezTo>
                  <a:cubicBezTo>
                    <a:pt x="488" y="10735"/>
                    <a:pt x="614" y="10554"/>
                    <a:pt x="768" y="10429"/>
                  </a:cubicBezTo>
                  <a:cubicBezTo>
                    <a:pt x="2837" y="8689"/>
                    <a:pt x="4898" y="6950"/>
                    <a:pt x="6959" y="5219"/>
                  </a:cubicBezTo>
                  <a:cubicBezTo>
                    <a:pt x="8761" y="3702"/>
                    <a:pt x="10563" y="2195"/>
                    <a:pt x="12365" y="678"/>
                  </a:cubicBezTo>
                  <a:cubicBezTo>
                    <a:pt x="12534" y="535"/>
                    <a:pt x="12820" y="428"/>
                    <a:pt x="127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82" name="Google Shape;1482;p1"/>
            <p:cNvSpPr/>
            <p:nvPr/>
          </p:nvSpPr>
          <p:spPr>
            <a:xfrm>
              <a:off x="3285550" y="1353125"/>
              <a:ext cx="294850" cy="248400"/>
            </a:xfrm>
            <a:custGeom>
              <a:avLst/>
              <a:gdLst/>
              <a:ahLst/>
              <a:cxnLst/>
              <a:rect l="l" t="t" r="r" b="b"/>
              <a:pathLst>
                <a:path w="11794" h="9936" extrusionOk="0">
                  <a:moveTo>
                    <a:pt x="11559" y="1"/>
                  </a:moveTo>
                  <a:cubicBezTo>
                    <a:pt x="11350" y="1"/>
                    <a:pt x="11267" y="101"/>
                    <a:pt x="11178" y="176"/>
                  </a:cubicBezTo>
                  <a:cubicBezTo>
                    <a:pt x="10277" y="935"/>
                    <a:pt x="9376" y="1684"/>
                    <a:pt x="8475" y="2442"/>
                  </a:cubicBezTo>
                  <a:cubicBezTo>
                    <a:pt x="5799" y="4690"/>
                    <a:pt x="3123" y="6938"/>
                    <a:pt x="446" y="9187"/>
                  </a:cubicBezTo>
                  <a:cubicBezTo>
                    <a:pt x="268" y="9347"/>
                    <a:pt x="0" y="9463"/>
                    <a:pt x="0" y="9936"/>
                  </a:cubicBezTo>
                  <a:cubicBezTo>
                    <a:pt x="3979" y="6599"/>
                    <a:pt x="7851" y="3352"/>
                    <a:pt x="11794" y="34"/>
                  </a:cubicBezTo>
                  <a:cubicBezTo>
                    <a:pt x="11701" y="10"/>
                    <a:pt x="11624" y="1"/>
                    <a:pt x="115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83" name="Google Shape;1483;p1"/>
            <p:cNvSpPr/>
            <p:nvPr/>
          </p:nvSpPr>
          <p:spPr>
            <a:xfrm>
              <a:off x="3496300" y="1601500"/>
              <a:ext cx="285725" cy="241300"/>
            </a:xfrm>
            <a:custGeom>
              <a:avLst/>
              <a:gdLst/>
              <a:ahLst/>
              <a:cxnLst/>
              <a:rect l="l" t="t" r="r" b="b"/>
              <a:pathLst>
                <a:path w="11429" h="9652" extrusionOk="0">
                  <a:moveTo>
                    <a:pt x="11348" y="1"/>
                  </a:moveTo>
                  <a:cubicBezTo>
                    <a:pt x="7539" y="3195"/>
                    <a:pt x="3765" y="6344"/>
                    <a:pt x="1" y="9529"/>
                  </a:cubicBezTo>
                  <a:cubicBezTo>
                    <a:pt x="94" y="9622"/>
                    <a:pt x="163" y="9652"/>
                    <a:pt x="215" y="9652"/>
                  </a:cubicBezTo>
                  <a:cubicBezTo>
                    <a:pt x="253" y="9652"/>
                    <a:pt x="281" y="9636"/>
                    <a:pt x="304" y="9618"/>
                  </a:cubicBezTo>
                  <a:cubicBezTo>
                    <a:pt x="3988" y="6522"/>
                    <a:pt x="7673" y="3427"/>
                    <a:pt x="11357" y="331"/>
                  </a:cubicBezTo>
                  <a:cubicBezTo>
                    <a:pt x="11428" y="277"/>
                    <a:pt x="11428" y="197"/>
                    <a:pt x="113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84" name="Google Shape;1484;p1"/>
            <p:cNvSpPr/>
            <p:nvPr/>
          </p:nvSpPr>
          <p:spPr>
            <a:xfrm>
              <a:off x="3289550" y="1349075"/>
              <a:ext cx="247600" cy="210300"/>
            </a:xfrm>
            <a:custGeom>
              <a:avLst/>
              <a:gdLst/>
              <a:ahLst/>
              <a:cxnLst/>
              <a:rect l="l" t="t" r="r" b="b"/>
              <a:pathLst>
                <a:path w="9904" h="8412" extrusionOk="0">
                  <a:moveTo>
                    <a:pt x="9664" y="0"/>
                  </a:moveTo>
                  <a:cubicBezTo>
                    <a:pt x="9641" y="0"/>
                    <a:pt x="9622" y="6"/>
                    <a:pt x="9609" y="17"/>
                  </a:cubicBezTo>
                  <a:cubicBezTo>
                    <a:pt x="6469" y="2631"/>
                    <a:pt x="3337" y="5254"/>
                    <a:pt x="197" y="7877"/>
                  </a:cubicBezTo>
                  <a:cubicBezTo>
                    <a:pt x="99" y="7966"/>
                    <a:pt x="1" y="8055"/>
                    <a:pt x="19" y="8412"/>
                  </a:cubicBezTo>
                  <a:cubicBezTo>
                    <a:pt x="3373" y="5593"/>
                    <a:pt x="6638" y="2845"/>
                    <a:pt x="9903" y="106"/>
                  </a:cubicBezTo>
                  <a:cubicBezTo>
                    <a:pt x="9797" y="32"/>
                    <a:pt x="9718" y="0"/>
                    <a:pt x="96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85" name="Google Shape;1485;p1"/>
            <p:cNvSpPr/>
            <p:nvPr/>
          </p:nvSpPr>
          <p:spPr>
            <a:xfrm>
              <a:off x="3538900" y="1645225"/>
              <a:ext cx="238000" cy="199925"/>
            </a:xfrm>
            <a:custGeom>
              <a:avLst/>
              <a:gdLst/>
              <a:ahLst/>
              <a:cxnLst/>
              <a:rect l="l" t="t" r="r" b="b"/>
              <a:pathLst>
                <a:path w="9520" h="7997" extrusionOk="0">
                  <a:moveTo>
                    <a:pt x="9501" y="0"/>
                  </a:moveTo>
                  <a:lnTo>
                    <a:pt x="9501" y="0"/>
                  </a:lnTo>
                  <a:cubicBezTo>
                    <a:pt x="8832" y="429"/>
                    <a:pt x="473" y="7458"/>
                    <a:pt x="0" y="7985"/>
                  </a:cubicBezTo>
                  <a:cubicBezTo>
                    <a:pt x="46" y="7993"/>
                    <a:pt x="88" y="7996"/>
                    <a:pt x="127" y="7996"/>
                  </a:cubicBezTo>
                  <a:cubicBezTo>
                    <a:pt x="443" y="7996"/>
                    <a:pt x="575" y="7762"/>
                    <a:pt x="750" y="7619"/>
                  </a:cubicBezTo>
                  <a:cubicBezTo>
                    <a:pt x="2168" y="6450"/>
                    <a:pt x="3578" y="5264"/>
                    <a:pt x="4987" y="4077"/>
                  </a:cubicBezTo>
                  <a:cubicBezTo>
                    <a:pt x="6334" y="2944"/>
                    <a:pt x="7681" y="1811"/>
                    <a:pt x="9029" y="670"/>
                  </a:cubicBezTo>
                  <a:cubicBezTo>
                    <a:pt x="9225" y="509"/>
                    <a:pt x="9519" y="384"/>
                    <a:pt x="95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86" name="Google Shape;1486;p1"/>
            <p:cNvSpPr/>
            <p:nvPr/>
          </p:nvSpPr>
          <p:spPr>
            <a:xfrm>
              <a:off x="3302275" y="1356400"/>
              <a:ext cx="177550" cy="151900"/>
            </a:xfrm>
            <a:custGeom>
              <a:avLst/>
              <a:gdLst/>
              <a:ahLst/>
              <a:cxnLst/>
              <a:rect l="l" t="t" r="r" b="b"/>
              <a:pathLst>
                <a:path w="7102" h="6076" extrusionOk="0">
                  <a:moveTo>
                    <a:pt x="7101" y="1"/>
                  </a:moveTo>
                  <a:cubicBezTo>
                    <a:pt x="6450" y="268"/>
                    <a:pt x="393" y="5380"/>
                    <a:pt x="0" y="6076"/>
                  </a:cubicBezTo>
                  <a:cubicBezTo>
                    <a:pt x="1776" y="4827"/>
                    <a:pt x="6825" y="491"/>
                    <a:pt x="7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87" name="Google Shape;1487;p1"/>
            <p:cNvSpPr/>
            <p:nvPr/>
          </p:nvSpPr>
          <p:spPr>
            <a:xfrm>
              <a:off x="3592875" y="1695625"/>
              <a:ext cx="166625" cy="141450"/>
            </a:xfrm>
            <a:custGeom>
              <a:avLst/>
              <a:gdLst/>
              <a:ahLst/>
              <a:cxnLst/>
              <a:rect l="l" t="t" r="r" b="b"/>
              <a:pathLst>
                <a:path w="6665" h="5658" extrusionOk="0">
                  <a:moveTo>
                    <a:pt x="6664" y="1"/>
                  </a:moveTo>
                  <a:cubicBezTo>
                    <a:pt x="4390" y="1910"/>
                    <a:pt x="2213" y="3738"/>
                    <a:pt x="0" y="5603"/>
                  </a:cubicBezTo>
                  <a:cubicBezTo>
                    <a:pt x="87" y="5641"/>
                    <a:pt x="161" y="5657"/>
                    <a:pt x="226" y="5657"/>
                  </a:cubicBezTo>
                  <a:cubicBezTo>
                    <a:pt x="403" y="5657"/>
                    <a:pt x="514" y="5540"/>
                    <a:pt x="625" y="5442"/>
                  </a:cubicBezTo>
                  <a:cubicBezTo>
                    <a:pt x="2534" y="3846"/>
                    <a:pt x="4443" y="2249"/>
                    <a:pt x="6343" y="652"/>
                  </a:cubicBezTo>
                  <a:cubicBezTo>
                    <a:pt x="6495" y="527"/>
                    <a:pt x="6664" y="393"/>
                    <a:pt x="66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488" name="Google Shape;1488;p1"/>
          <p:cNvGrpSpPr/>
          <p:nvPr/>
        </p:nvGrpSpPr>
        <p:grpSpPr>
          <a:xfrm>
            <a:off x="1700935" y="5711546"/>
            <a:ext cx="603243" cy="308783"/>
            <a:chOff x="2210725" y="4040600"/>
            <a:chExt cx="842400" cy="323400"/>
          </a:xfrm>
        </p:grpSpPr>
        <p:sp>
          <p:nvSpPr>
            <p:cNvPr id="1489" name="Google Shape;1489;p1"/>
            <p:cNvSpPr/>
            <p:nvPr/>
          </p:nvSpPr>
          <p:spPr>
            <a:xfrm>
              <a:off x="2842525" y="4040600"/>
              <a:ext cx="210600" cy="323400"/>
            </a:xfrm>
            <a:prstGeom prst="chevron">
              <a:avLst>
                <a:gd name="adj" fmla="val 65456"/>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90" name="Google Shape;1490;p1"/>
            <p:cNvSpPr/>
            <p:nvPr/>
          </p:nvSpPr>
          <p:spPr>
            <a:xfrm>
              <a:off x="2631925" y="4040600"/>
              <a:ext cx="210600" cy="323400"/>
            </a:xfrm>
            <a:prstGeom prst="chevron">
              <a:avLst>
                <a:gd name="adj" fmla="val 65456"/>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91" name="Google Shape;1491;p1"/>
            <p:cNvSpPr/>
            <p:nvPr/>
          </p:nvSpPr>
          <p:spPr>
            <a:xfrm>
              <a:off x="2421325" y="4040600"/>
              <a:ext cx="210600" cy="323400"/>
            </a:xfrm>
            <a:prstGeom prst="chevron">
              <a:avLst>
                <a:gd name="adj" fmla="val 65456"/>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92" name="Google Shape;1492;p1"/>
            <p:cNvSpPr/>
            <p:nvPr/>
          </p:nvSpPr>
          <p:spPr>
            <a:xfrm>
              <a:off x="2210725" y="4040600"/>
              <a:ext cx="210600" cy="323400"/>
            </a:xfrm>
            <a:prstGeom prst="chevron">
              <a:avLst>
                <a:gd name="adj" fmla="val 65456"/>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495" name="Google Shape;1495;p1"/>
          <p:cNvGrpSpPr/>
          <p:nvPr/>
        </p:nvGrpSpPr>
        <p:grpSpPr>
          <a:xfrm rot="3000838">
            <a:off x="7750539" y="779794"/>
            <a:ext cx="1179907" cy="536356"/>
            <a:chOff x="7867315" y="323427"/>
            <a:chExt cx="884931" cy="536356"/>
          </a:xfrm>
        </p:grpSpPr>
        <p:grpSp>
          <p:nvGrpSpPr>
            <p:cNvPr id="1496" name="Google Shape;1496;p1"/>
            <p:cNvGrpSpPr/>
            <p:nvPr/>
          </p:nvGrpSpPr>
          <p:grpSpPr>
            <a:xfrm flipH="1">
              <a:off x="7867315" y="323427"/>
              <a:ext cx="536838" cy="536356"/>
              <a:chOff x="3285550" y="1349075"/>
              <a:chExt cx="496475" cy="496075"/>
            </a:xfrm>
          </p:grpSpPr>
          <p:sp>
            <p:nvSpPr>
              <p:cNvPr id="1497" name="Google Shape;1497;p1"/>
              <p:cNvSpPr/>
              <p:nvPr/>
            </p:nvSpPr>
            <p:spPr>
              <a:xfrm>
                <a:off x="3335950" y="1428050"/>
                <a:ext cx="381400" cy="321350"/>
              </a:xfrm>
              <a:custGeom>
                <a:avLst/>
                <a:gdLst/>
                <a:ahLst/>
                <a:cxnLst/>
                <a:rect l="l" t="t" r="r" b="b"/>
                <a:pathLst>
                  <a:path w="15256" h="12854" extrusionOk="0">
                    <a:moveTo>
                      <a:pt x="15057" y="0"/>
                    </a:moveTo>
                    <a:cubicBezTo>
                      <a:pt x="15025" y="0"/>
                      <a:pt x="14999" y="14"/>
                      <a:pt x="14979" y="34"/>
                    </a:cubicBezTo>
                    <a:cubicBezTo>
                      <a:pt x="10001" y="4200"/>
                      <a:pt x="5032" y="8375"/>
                      <a:pt x="72" y="12550"/>
                    </a:cubicBezTo>
                    <a:cubicBezTo>
                      <a:pt x="0" y="12613"/>
                      <a:pt x="9" y="12693"/>
                      <a:pt x="134" y="12854"/>
                    </a:cubicBezTo>
                    <a:cubicBezTo>
                      <a:pt x="5183" y="8616"/>
                      <a:pt x="10224" y="4379"/>
                      <a:pt x="15255" y="150"/>
                    </a:cubicBezTo>
                    <a:cubicBezTo>
                      <a:pt x="15177" y="39"/>
                      <a:pt x="15110" y="0"/>
                      <a:pt x="150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98" name="Google Shape;1498;p1"/>
              <p:cNvSpPr/>
              <p:nvPr/>
            </p:nvSpPr>
            <p:spPr>
              <a:xfrm>
                <a:off x="3354900" y="1449625"/>
                <a:ext cx="380500" cy="321400"/>
              </a:xfrm>
              <a:custGeom>
                <a:avLst/>
                <a:gdLst/>
                <a:ahLst/>
                <a:cxnLst/>
                <a:rect l="l" t="t" r="r" b="b"/>
                <a:pathLst>
                  <a:path w="15220" h="12856" extrusionOk="0">
                    <a:moveTo>
                      <a:pt x="15220" y="1"/>
                    </a:moveTo>
                    <a:lnTo>
                      <a:pt x="15220" y="1"/>
                    </a:lnTo>
                    <a:cubicBezTo>
                      <a:pt x="14881" y="72"/>
                      <a:pt x="14747" y="251"/>
                      <a:pt x="14587" y="384"/>
                    </a:cubicBezTo>
                    <a:cubicBezTo>
                      <a:pt x="11901" y="2632"/>
                      <a:pt x="9225" y="4889"/>
                      <a:pt x="6540" y="7138"/>
                    </a:cubicBezTo>
                    <a:cubicBezTo>
                      <a:pt x="4541" y="8824"/>
                      <a:pt x="2525" y="10501"/>
                      <a:pt x="527" y="12196"/>
                    </a:cubicBezTo>
                    <a:cubicBezTo>
                      <a:pt x="331" y="12356"/>
                      <a:pt x="63" y="12481"/>
                      <a:pt x="1" y="12856"/>
                    </a:cubicBezTo>
                    <a:cubicBezTo>
                      <a:pt x="875" y="12374"/>
                      <a:pt x="14863" y="572"/>
                      <a:pt x="152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99" name="Google Shape;1499;p1"/>
              <p:cNvSpPr/>
              <p:nvPr/>
            </p:nvSpPr>
            <p:spPr>
              <a:xfrm>
                <a:off x="3319225" y="1407925"/>
                <a:ext cx="376275" cy="318500"/>
              </a:xfrm>
              <a:custGeom>
                <a:avLst/>
                <a:gdLst/>
                <a:ahLst/>
                <a:cxnLst/>
                <a:rect l="l" t="t" r="r" b="b"/>
                <a:pathLst>
                  <a:path w="15051" h="12740" extrusionOk="0">
                    <a:moveTo>
                      <a:pt x="14916" y="0"/>
                    </a:moveTo>
                    <a:cubicBezTo>
                      <a:pt x="14622" y="36"/>
                      <a:pt x="14461" y="268"/>
                      <a:pt x="14265" y="438"/>
                    </a:cubicBezTo>
                    <a:cubicBezTo>
                      <a:pt x="12561" y="1856"/>
                      <a:pt x="10866" y="3283"/>
                      <a:pt x="9171" y="4711"/>
                    </a:cubicBezTo>
                    <a:cubicBezTo>
                      <a:pt x="6290" y="7128"/>
                      <a:pt x="3399" y="9546"/>
                      <a:pt x="527" y="11981"/>
                    </a:cubicBezTo>
                    <a:cubicBezTo>
                      <a:pt x="330" y="12142"/>
                      <a:pt x="0" y="12249"/>
                      <a:pt x="54" y="12740"/>
                    </a:cubicBezTo>
                    <a:cubicBezTo>
                      <a:pt x="5112" y="8493"/>
                      <a:pt x="10081" y="4318"/>
                      <a:pt x="15050" y="143"/>
                    </a:cubicBezTo>
                    <a:cubicBezTo>
                      <a:pt x="15005" y="99"/>
                      <a:pt x="14961" y="45"/>
                      <a:pt x="149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0" name="Google Shape;1500;p1"/>
              <p:cNvSpPr/>
              <p:nvPr/>
            </p:nvSpPr>
            <p:spPr>
              <a:xfrm>
                <a:off x="3305400" y="1388750"/>
                <a:ext cx="364875" cy="308250"/>
              </a:xfrm>
              <a:custGeom>
                <a:avLst/>
                <a:gdLst/>
                <a:ahLst/>
                <a:cxnLst/>
                <a:rect l="l" t="t" r="r" b="b"/>
                <a:pathLst>
                  <a:path w="14595" h="12330" extrusionOk="0">
                    <a:moveTo>
                      <a:pt x="14595" y="0"/>
                    </a:moveTo>
                    <a:cubicBezTo>
                      <a:pt x="14265" y="54"/>
                      <a:pt x="14131" y="232"/>
                      <a:pt x="13970" y="366"/>
                    </a:cubicBezTo>
                    <a:cubicBezTo>
                      <a:pt x="11490" y="2445"/>
                      <a:pt x="9010" y="4532"/>
                      <a:pt x="6530" y="6611"/>
                    </a:cubicBezTo>
                    <a:cubicBezTo>
                      <a:pt x="4505" y="8315"/>
                      <a:pt x="2480" y="10019"/>
                      <a:pt x="455" y="11722"/>
                    </a:cubicBezTo>
                    <a:cubicBezTo>
                      <a:pt x="286" y="11865"/>
                      <a:pt x="0" y="11972"/>
                      <a:pt x="54" y="12329"/>
                    </a:cubicBezTo>
                    <a:cubicBezTo>
                      <a:pt x="1151" y="11642"/>
                      <a:pt x="14265" y="536"/>
                      <a:pt x="145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1" name="Google Shape;1501;p1"/>
              <p:cNvSpPr/>
              <p:nvPr/>
            </p:nvSpPr>
            <p:spPr>
              <a:xfrm>
                <a:off x="3378325" y="1476850"/>
                <a:ext cx="372475" cy="313200"/>
              </a:xfrm>
              <a:custGeom>
                <a:avLst/>
                <a:gdLst/>
                <a:ahLst/>
                <a:cxnLst/>
                <a:rect l="l" t="t" r="r" b="b"/>
                <a:pathLst>
                  <a:path w="14899" h="12528" extrusionOk="0">
                    <a:moveTo>
                      <a:pt x="14854" y="0"/>
                    </a:moveTo>
                    <a:lnTo>
                      <a:pt x="14854" y="0"/>
                    </a:lnTo>
                    <a:cubicBezTo>
                      <a:pt x="14238" y="259"/>
                      <a:pt x="339" y="11945"/>
                      <a:pt x="0" y="12481"/>
                    </a:cubicBezTo>
                    <a:cubicBezTo>
                      <a:pt x="33" y="12514"/>
                      <a:pt x="69" y="12528"/>
                      <a:pt x="103" y="12528"/>
                    </a:cubicBezTo>
                    <a:cubicBezTo>
                      <a:pt x="142" y="12528"/>
                      <a:pt x="181" y="12509"/>
                      <a:pt x="214" y="12481"/>
                    </a:cubicBezTo>
                    <a:cubicBezTo>
                      <a:pt x="5085" y="8395"/>
                      <a:pt x="9947" y="4300"/>
                      <a:pt x="14818" y="205"/>
                    </a:cubicBezTo>
                    <a:cubicBezTo>
                      <a:pt x="14881" y="161"/>
                      <a:pt x="14898" y="80"/>
                      <a:pt x="148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2" name="Google Shape;1502;p1"/>
              <p:cNvSpPr/>
              <p:nvPr/>
            </p:nvSpPr>
            <p:spPr>
              <a:xfrm>
                <a:off x="3401750" y="1501825"/>
                <a:ext cx="358850" cy="305775"/>
              </a:xfrm>
              <a:custGeom>
                <a:avLst/>
                <a:gdLst/>
                <a:ahLst/>
                <a:cxnLst/>
                <a:rect l="l" t="t" r="r" b="b"/>
                <a:pathLst>
                  <a:path w="14354" h="12231" extrusionOk="0">
                    <a:moveTo>
                      <a:pt x="14354" y="0"/>
                    </a:moveTo>
                    <a:lnTo>
                      <a:pt x="14354" y="0"/>
                    </a:lnTo>
                    <a:cubicBezTo>
                      <a:pt x="9786" y="3836"/>
                      <a:pt x="5228" y="7663"/>
                      <a:pt x="669" y="11499"/>
                    </a:cubicBezTo>
                    <a:cubicBezTo>
                      <a:pt x="446" y="11687"/>
                      <a:pt x="232" y="11892"/>
                      <a:pt x="18" y="12088"/>
                    </a:cubicBezTo>
                    <a:cubicBezTo>
                      <a:pt x="0" y="12097"/>
                      <a:pt x="9" y="12142"/>
                      <a:pt x="18" y="12168"/>
                    </a:cubicBezTo>
                    <a:cubicBezTo>
                      <a:pt x="21" y="12201"/>
                      <a:pt x="30" y="12211"/>
                      <a:pt x="41" y="12211"/>
                    </a:cubicBezTo>
                    <a:cubicBezTo>
                      <a:pt x="54" y="12211"/>
                      <a:pt x="70" y="12194"/>
                      <a:pt x="75" y="12194"/>
                    </a:cubicBezTo>
                    <a:cubicBezTo>
                      <a:pt x="78" y="12194"/>
                      <a:pt x="75" y="12203"/>
                      <a:pt x="62" y="12231"/>
                    </a:cubicBezTo>
                    <a:cubicBezTo>
                      <a:pt x="714" y="11919"/>
                      <a:pt x="14131" y="625"/>
                      <a:pt x="143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3" name="Google Shape;1503;p1"/>
              <p:cNvSpPr/>
              <p:nvPr/>
            </p:nvSpPr>
            <p:spPr>
              <a:xfrm>
                <a:off x="3293800" y="1370900"/>
                <a:ext cx="349725" cy="296200"/>
              </a:xfrm>
              <a:custGeom>
                <a:avLst/>
                <a:gdLst/>
                <a:ahLst/>
                <a:cxnLst/>
                <a:rect l="l" t="t" r="r" b="b"/>
                <a:pathLst>
                  <a:path w="13989" h="11848" extrusionOk="0">
                    <a:moveTo>
                      <a:pt x="13881" y="1"/>
                    </a:moveTo>
                    <a:lnTo>
                      <a:pt x="13881" y="1"/>
                    </a:lnTo>
                    <a:cubicBezTo>
                      <a:pt x="9207" y="3926"/>
                      <a:pt x="4604" y="7798"/>
                      <a:pt x="0" y="11669"/>
                    </a:cubicBezTo>
                    <a:cubicBezTo>
                      <a:pt x="45" y="11723"/>
                      <a:pt x="98" y="11785"/>
                      <a:pt x="143" y="11848"/>
                    </a:cubicBezTo>
                    <a:cubicBezTo>
                      <a:pt x="420" y="11750"/>
                      <a:pt x="607" y="11527"/>
                      <a:pt x="821" y="11348"/>
                    </a:cubicBezTo>
                    <a:cubicBezTo>
                      <a:pt x="2810" y="9680"/>
                      <a:pt x="4791" y="8021"/>
                      <a:pt x="6771" y="6352"/>
                    </a:cubicBezTo>
                    <a:cubicBezTo>
                      <a:pt x="9019" y="4461"/>
                      <a:pt x="11276" y="2579"/>
                      <a:pt x="13516" y="679"/>
                    </a:cubicBezTo>
                    <a:cubicBezTo>
                      <a:pt x="13685" y="536"/>
                      <a:pt x="13988" y="438"/>
                      <a:pt x="138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4" name="Google Shape;1504;p1"/>
              <p:cNvSpPr/>
              <p:nvPr/>
            </p:nvSpPr>
            <p:spPr>
              <a:xfrm>
                <a:off x="3425375" y="1531700"/>
                <a:ext cx="348400" cy="291225"/>
              </a:xfrm>
              <a:custGeom>
                <a:avLst/>
                <a:gdLst/>
                <a:ahLst/>
                <a:cxnLst/>
                <a:rect l="l" t="t" r="r" b="b"/>
                <a:pathLst>
                  <a:path w="13936" h="11649" extrusionOk="0">
                    <a:moveTo>
                      <a:pt x="13828" y="1"/>
                    </a:moveTo>
                    <a:cubicBezTo>
                      <a:pt x="9252" y="3837"/>
                      <a:pt x="4693" y="7673"/>
                      <a:pt x="1" y="11616"/>
                    </a:cubicBezTo>
                    <a:cubicBezTo>
                      <a:pt x="206" y="11629"/>
                      <a:pt x="296" y="11648"/>
                      <a:pt x="339" y="11648"/>
                    </a:cubicBezTo>
                    <a:cubicBezTo>
                      <a:pt x="352" y="11648"/>
                      <a:pt x="360" y="11647"/>
                      <a:pt x="366" y="11643"/>
                    </a:cubicBezTo>
                    <a:cubicBezTo>
                      <a:pt x="4693" y="8021"/>
                      <a:pt x="9020" y="4408"/>
                      <a:pt x="13347" y="786"/>
                    </a:cubicBezTo>
                    <a:cubicBezTo>
                      <a:pt x="13543" y="616"/>
                      <a:pt x="13784" y="473"/>
                      <a:pt x="13917" y="233"/>
                    </a:cubicBezTo>
                    <a:cubicBezTo>
                      <a:pt x="13926" y="206"/>
                      <a:pt x="13935" y="179"/>
                      <a:pt x="13926" y="152"/>
                    </a:cubicBezTo>
                    <a:cubicBezTo>
                      <a:pt x="13926" y="134"/>
                      <a:pt x="13900" y="108"/>
                      <a:pt x="138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5" name="Google Shape;1505;p1"/>
              <p:cNvSpPr/>
              <p:nvPr/>
            </p:nvSpPr>
            <p:spPr>
              <a:xfrm>
                <a:off x="3286650" y="1363575"/>
                <a:ext cx="327000" cy="271850"/>
              </a:xfrm>
              <a:custGeom>
                <a:avLst/>
                <a:gdLst/>
                <a:ahLst/>
                <a:cxnLst/>
                <a:rect l="l" t="t" r="r" b="b"/>
                <a:pathLst>
                  <a:path w="13080" h="10874" extrusionOk="0">
                    <a:moveTo>
                      <a:pt x="12852" y="0"/>
                    </a:moveTo>
                    <a:cubicBezTo>
                      <a:pt x="12608" y="0"/>
                      <a:pt x="12477" y="176"/>
                      <a:pt x="12330" y="303"/>
                    </a:cubicBezTo>
                    <a:cubicBezTo>
                      <a:pt x="9011" y="3086"/>
                      <a:pt x="5692" y="5869"/>
                      <a:pt x="2383" y="8653"/>
                    </a:cubicBezTo>
                    <a:cubicBezTo>
                      <a:pt x="1687" y="9232"/>
                      <a:pt x="991" y="9821"/>
                      <a:pt x="304" y="10401"/>
                    </a:cubicBezTo>
                    <a:cubicBezTo>
                      <a:pt x="170" y="10517"/>
                      <a:pt x="1" y="10615"/>
                      <a:pt x="188" y="10874"/>
                    </a:cubicBezTo>
                    <a:cubicBezTo>
                      <a:pt x="4506" y="7243"/>
                      <a:pt x="8788" y="3648"/>
                      <a:pt x="13079" y="44"/>
                    </a:cubicBezTo>
                    <a:cubicBezTo>
                      <a:pt x="12993" y="13"/>
                      <a:pt x="12918" y="0"/>
                      <a:pt x="128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6" name="Google Shape;1506;p1"/>
              <p:cNvSpPr/>
              <p:nvPr/>
            </p:nvSpPr>
            <p:spPr>
              <a:xfrm>
                <a:off x="3460175" y="1564050"/>
                <a:ext cx="320500" cy="268375"/>
              </a:xfrm>
              <a:custGeom>
                <a:avLst/>
                <a:gdLst/>
                <a:ahLst/>
                <a:cxnLst/>
                <a:rect l="l" t="t" r="r" b="b"/>
                <a:pathLst>
                  <a:path w="12820" h="10735" extrusionOk="0">
                    <a:moveTo>
                      <a:pt x="12731" y="0"/>
                    </a:moveTo>
                    <a:cubicBezTo>
                      <a:pt x="8440" y="3595"/>
                      <a:pt x="4220" y="7146"/>
                      <a:pt x="0" y="10688"/>
                    </a:cubicBezTo>
                    <a:cubicBezTo>
                      <a:pt x="92" y="10721"/>
                      <a:pt x="170" y="10735"/>
                      <a:pt x="240" y="10735"/>
                    </a:cubicBezTo>
                    <a:cubicBezTo>
                      <a:pt x="488" y="10735"/>
                      <a:pt x="614" y="10554"/>
                      <a:pt x="768" y="10429"/>
                    </a:cubicBezTo>
                    <a:cubicBezTo>
                      <a:pt x="2837" y="8689"/>
                      <a:pt x="4898" y="6950"/>
                      <a:pt x="6959" y="5219"/>
                    </a:cubicBezTo>
                    <a:cubicBezTo>
                      <a:pt x="8761" y="3702"/>
                      <a:pt x="10563" y="2195"/>
                      <a:pt x="12365" y="678"/>
                    </a:cubicBezTo>
                    <a:cubicBezTo>
                      <a:pt x="12534" y="535"/>
                      <a:pt x="12820" y="428"/>
                      <a:pt x="127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7" name="Google Shape;1507;p1"/>
              <p:cNvSpPr/>
              <p:nvPr/>
            </p:nvSpPr>
            <p:spPr>
              <a:xfrm>
                <a:off x="3285550" y="1353125"/>
                <a:ext cx="294850" cy="248400"/>
              </a:xfrm>
              <a:custGeom>
                <a:avLst/>
                <a:gdLst/>
                <a:ahLst/>
                <a:cxnLst/>
                <a:rect l="l" t="t" r="r" b="b"/>
                <a:pathLst>
                  <a:path w="11794" h="9936" extrusionOk="0">
                    <a:moveTo>
                      <a:pt x="11559" y="1"/>
                    </a:moveTo>
                    <a:cubicBezTo>
                      <a:pt x="11350" y="1"/>
                      <a:pt x="11267" y="101"/>
                      <a:pt x="11178" y="176"/>
                    </a:cubicBezTo>
                    <a:cubicBezTo>
                      <a:pt x="10277" y="935"/>
                      <a:pt x="9376" y="1684"/>
                      <a:pt x="8475" y="2442"/>
                    </a:cubicBezTo>
                    <a:cubicBezTo>
                      <a:pt x="5799" y="4690"/>
                      <a:pt x="3123" y="6938"/>
                      <a:pt x="446" y="9187"/>
                    </a:cubicBezTo>
                    <a:cubicBezTo>
                      <a:pt x="268" y="9347"/>
                      <a:pt x="0" y="9463"/>
                      <a:pt x="0" y="9936"/>
                    </a:cubicBezTo>
                    <a:cubicBezTo>
                      <a:pt x="3979" y="6599"/>
                      <a:pt x="7851" y="3352"/>
                      <a:pt x="11794" y="34"/>
                    </a:cubicBezTo>
                    <a:cubicBezTo>
                      <a:pt x="11701" y="10"/>
                      <a:pt x="11624" y="1"/>
                      <a:pt x="115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8" name="Google Shape;1508;p1"/>
              <p:cNvSpPr/>
              <p:nvPr/>
            </p:nvSpPr>
            <p:spPr>
              <a:xfrm>
                <a:off x="3496300" y="1601500"/>
                <a:ext cx="285725" cy="241300"/>
              </a:xfrm>
              <a:custGeom>
                <a:avLst/>
                <a:gdLst/>
                <a:ahLst/>
                <a:cxnLst/>
                <a:rect l="l" t="t" r="r" b="b"/>
                <a:pathLst>
                  <a:path w="11429" h="9652" extrusionOk="0">
                    <a:moveTo>
                      <a:pt x="11348" y="1"/>
                    </a:moveTo>
                    <a:cubicBezTo>
                      <a:pt x="7539" y="3195"/>
                      <a:pt x="3765" y="6344"/>
                      <a:pt x="1" y="9529"/>
                    </a:cubicBezTo>
                    <a:cubicBezTo>
                      <a:pt x="94" y="9622"/>
                      <a:pt x="163" y="9652"/>
                      <a:pt x="215" y="9652"/>
                    </a:cubicBezTo>
                    <a:cubicBezTo>
                      <a:pt x="253" y="9652"/>
                      <a:pt x="281" y="9636"/>
                      <a:pt x="304" y="9618"/>
                    </a:cubicBezTo>
                    <a:cubicBezTo>
                      <a:pt x="3988" y="6522"/>
                      <a:pt x="7673" y="3427"/>
                      <a:pt x="11357" y="331"/>
                    </a:cubicBezTo>
                    <a:cubicBezTo>
                      <a:pt x="11428" y="277"/>
                      <a:pt x="11428" y="197"/>
                      <a:pt x="113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9" name="Google Shape;1509;p1"/>
              <p:cNvSpPr/>
              <p:nvPr/>
            </p:nvSpPr>
            <p:spPr>
              <a:xfrm>
                <a:off x="3289550" y="1349075"/>
                <a:ext cx="247600" cy="210300"/>
              </a:xfrm>
              <a:custGeom>
                <a:avLst/>
                <a:gdLst/>
                <a:ahLst/>
                <a:cxnLst/>
                <a:rect l="l" t="t" r="r" b="b"/>
                <a:pathLst>
                  <a:path w="9904" h="8412" extrusionOk="0">
                    <a:moveTo>
                      <a:pt x="9664" y="0"/>
                    </a:moveTo>
                    <a:cubicBezTo>
                      <a:pt x="9641" y="0"/>
                      <a:pt x="9622" y="6"/>
                      <a:pt x="9609" y="17"/>
                    </a:cubicBezTo>
                    <a:cubicBezTo>
                      <a:pt x="6469" y="2631"/>
                      <a:pt x="3337" y="5254"/>
                      <a:pt x="197" y="7877"/>
                    </a:cubicBezTo>
                    <a:cubicBezTo>
                      <a:pt x="99" y="7966"/>
                      <a:pt x="1" y="8055"/>
                      <a:pt x="19" y="8412"/>
                    </a:cubicBezTo>
                    <a:cubicBezTo>
                      <a:pt x="3373" y="5593"/>
                      <a:pt x="6638" y="2845"/>
                      <a:pt x="9903" y="106"/>
                    </a:cubicBezTo>
                    <a:cubicBezTo>
                      <a:pt x="9797" y="32"/>
                      <a:pt x="9718" y="0"/>
                      <a:pt x="96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0" name="Google Shape;1510;p1"/>
              <p:cNvSpPr/>
              <p:nvPr/>
            </p:nvSpPr>
            <p:spPr>
              <a:xfrm>
                <a:off x="3538900" y="1645225"/>
                <a:ext cx="238000" cy="199925"/>
              </a:xfrm>
              <a:custGeom>
                <a:avLst/>
                <a:gdLst/>
                <a:ahLst/>
                <a:cxnLst/>
                <a:rect l="l" t="t" r="r" b="b"/>
                <a:pathLst>
                  <a:path w="9520" h="7997" extrusionOk="0">
                    <a:moveTo>
                      <a:pt x="9501" y="0"/>
                    </a:moveTo>
                    <a:lnTo>
                      <a:pt x="9501" y="0"/>
                    </a:lnTo>
                    <a:cubicBezTo>
                      <a:pt x="8832" y="429"/>
                      <a:pt x="473" y="7458"/>
                      <a:pt x="0" y="7985"/>
                    </a:cubicBezTo>
                    <a:cubicBezTo>
                      <a:pt x="46" y="7993"/>
                      <a:pt x="88" y="7996"/>
                      <a:pt x="127" y="7996"/>
                    </a:cubicBezTo>
                    <a:cubicBezTo>
                      <a:pt x="443" y="7996"/>
                      <a:pt x="575" y="7762"/>
                      <a:pt x="750" y="7619"/>
                    </a:cubicBezTo>
                    <a:cubicBezTo>
                      <a:pt x="2168" y="6450"/>
                      <a:pt x="3578" y="5264"/>
                      <a:pt x="4987" y="4077"/>
                    </a:cubicBezTo>
                    <a:cubicBezTo>
                      <a:pt x="6334" y="2944"/>
                      <a:pt x="7681" y="1811"/>
                      <a:pt x="9029" y="670"/>
                    </a:cubicBezTo>
                    <a:cubicBezTo>
                      <a:pt x="9225" y="509"/>
                      <a:pt x="9519" y="384"/>
                      <a:pt x="95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1" name="Google Shape;1511;p1"/>
              <p:cNvSpPr/>
              <p:nvPr/>
            </p:nvSpPr>
            <p:spPr>
              <a:xfrm>
                <a:off x="3302275" y="1356400"/>
                <a:ext cx="177550" cy="151900"/>
              </a:xfrm>
              <a:custGeom>
                <a:avLst/>
                <a:gdLst/>
                <a:ahLst/>
                <a:cxnLst/>
                <a:rect l="l" t="t" r="r" b="b"/>
                <a:pathLst>
                  <a:path w="7102" h="6076" extrusionOk="0">
                    <a:moveTo>
                      <a:pt x="7101" y="1"/>
                    </a:moveTo>
                    <a:cubicBezTo>
                      <a:pt x="6450" y="268"/>
                      <a:pt x="393" y="5380"/>
                      <a:pt x="0" y="6076"/>
                    </a:cubicBezTo>
                    <a:cubicBezTo>
                      <a:pt x="1776" y="4827"/>
                      <a:pt x="6825" y="491"/>
                      <a:pt x="7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2" name="Google Shape;1512;p1"/>
              <p:cNvSpPr/>
              <p:nvPr/>
            </p:nvSpPr>
            <p:spPr>
              <a:xfrm>
                <a:off x="3592875" y="1695625"/>
                <a:ext cx="166625" cy="141450"/>
              </a:xfrm>
              <a:custGeom>
                <a:avLst/>
                <a:gdLst/>
                <a:ahLst/>
                <a:cxnLst/>
                <a:rect l="l" t="t" r="r" b="b"/>
                <a:pathLst>
                  <a:path w="6665" h="5658" extrusionOk="0">
                    <a:moveTo>
                      <a:pt x="6664" y="1"/>
                    </a:moveTo>
                    <a:cubicBezTo>
                      <a:pt x="4390" y="1910"/>
                      <a:pt x="2213" y="3738"/>
                      <a:pt x="0" y="5603"/>
                    </a:cubicBezTo>
                    <a:cubicBezTo>
                      <a:pt x="87" y="5641"/>
                      <a:pt x="161" y="5657"/>
                      <a:pt x="226" y="5657"/>
                    </a:cubicBezTo>
                    <a:cubicBezTo>
                      <a:pt x="403" y="5657"/>
                      <a:pt x="514" y="5540"/>
                      <a:pt x="625" y="5442"/>
                    </a:cubicBezTo>
                    <a:cubicBezTo>
                      <a:pt x="2534" y="3846"/>
                      <a:pt x="4443" y="2249"/>
                      <a:pt x="6343" y="652"/>
                    </a:cubicBezTo>
                    <a:cubicBezTo>
                      <a:pt x="6495" y="527"/>
                      <a:pt x="6664" y="393"/>
                      <a:pt x="66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13" name="Google Shape;1513;p1"/>
            <p:cNvGrpSpPr/>
            <p:nvPr/>
          </p:nvGrpSpPr>
          <p:grpSpPr>
            <a:xfrm flipH="1">
              <a:off x="8215408" y="323427"/>
              <a:ext cx="536838" cy="536356"/>
              <a:chOff x="3285550" y="1349075"/>
              <a:chExt cx="496475" cy="496075"/>
            </a:xfrm>
          </p:grpSpPr>
          <p:sp>
            <p:nvSpPr>
              <p:cNvPr id="1514" name="Google Shape;1514;p1"/>
              <p:cNvSpPr/>
              <p:nvPr/>
            </p:nvSpPr>
            <p:spPr>
              <a:xfrm>
                <a:off x="3335950" y="1428050"/>
                <a:ext cx="381400" cy="321350"/>
              </a:xfrm>
              <a:custGeom>
                <a:avLst/>
                <a:gdLst/>
                <a:ahLst/>
                <a:cxnLst/>
                <a:rect l="l" t="t" r="r" b="b"/>
                <a:pathLst>
                  <a:path w="15256" h="12854" extrusionOk="0">
                    <a:moveTo>
                      <a:pt x="15057" y="0"/>
                    </a:moveTo>
                    <a:cubicBezTo>
                      <a:pt x="15025" y="0"/>
                      <a:pt x="14999" y="14"/>
                      <a:pt x="14979" y="34"/>
                    </a:cubicBezTo>
                    <a:cubicBezTo>
                      <a:pt x="10001" y="4200"/>
                      <a:pt x="5032" y="8375"/>
                      <a:pt x="72" y="12550"/>
                    </a:cubicBezTo>
                    <a:cubicBezTo>
                      <a:pt x="0" y="12613"/>
                      <a:pt x="9" y="12693"/>
                      <a:pt x="134" y="12854"/>
                    </a:cubicBezTo>
                    <a:cubicBezTo>
                      <a:pt x="5183" y="8616"/>
                      <a:pt x="10224" y="4379"/>
                      <a:pt x="15255" y="150"/>
                    </a:cubicBezTo>
                    <a:cubicBezTo>
                      <a:pt x="15177" y="39"/>
                      <a:pt x="15110" y="0"/>
                      <a:pt x="150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5" name="Google Shape;1515;p1"/>
              <p:cNvSpPr/>
              <p:nvPr/>
            </p:nvSpPr>
            <p:spPr>
              <a:xfrm>
                <a:off x="3354900" y="1449625"/>
                <a:ext cx="380500" cy="321400"/>
              </a:xfrm>
              <a:custGeom>
                <a:avLst/>
                <a:gdLst/>
                <a:ahLst/>
                <a:cxnLst/>
                <a:rect l="l" t="t" r="r" b="b"/>
                <a:pathLst>
                  <a:path w="15220" h="12856" extrusionOk="0">
                    <a:moveTo>
                      <a:pt x="15220" y="1"/>
                    </a:moveTo>
                    <a:lnTo>
                      <a:pt x="15220" y="1"/>
                    </a:lnTo>
                    <a:cubicBezTo>
                      <a:pt x="14881" y="72"/>
                      <a:pt x="14747" y="251"/>
                      <a:pt x="14587" y="384"/>
                    </a:cubicBezTo>
                    <a:cubicBezTo>
                      <a:pt x="11901" y="2632"/>
                      <a:pt x="9225" y="4889"/>
                      <a:pt x="6540" y="7138"/>
                    </a:cubicBezTo>
                    <a:cubicBezTo>
                      <a:pt x="4541" y="8824"/>
                      <a:pt x="2525" y="10501"/>
                      <a:pt x="527" y="12196"/>
                    </a:cubicBezTo>
                    <a:cubicBezTo>
                      <a:pt x="331" y="12356"/>
                      <a:pt x="63" y="12481"/>
                      <a:pt x="1" y="12856"/>
                    </a:cubicBezTo>
                    <a:cubicBezTo>
                      <a:pt x="875" y="12374"/>
                      <a:pt x="14863" y="572"/>
                      <a:pt x="152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6" name="Google Shape;1516;p1"/>
              <p:cNvSpPr/>
              <p:nvPr/>
            </p:nvSpPr>
            <p:spPr>
              <a:xfrm>
                <a:off x="3319225" y="1407925"/>
                <a:ext cx="376275" cy="318500"/>
              </a:xfrm>
              <a:custGeom>
                <a:avLst/>
                <a:gdLst/>
                <a:ahLst/>
                <a:cxnLst/>
                <a:rect l="l" t="t" r="r" b="b"/>
                <a:pathLst>
                  <a:path w="15051" h="12740" extrusionOk="0">
                    <a:moveTo>
                      <a:pt x="14916" y="0"/>
                    </a:moveTo>
                    <a:cubicBezTo>
                      <a:pt x="14622" y="36"/>
                      <a:pt x="14461" y="268"/>
                      <a:pt x="14265" y="438"/>
                    </a:cubicBezTo>
                    <a:cubicBezTo>
                      <a:pt x="12561" y="1856"/>
                      <a:pt x="10866" y="3283"/>
                      <a:pt x="9171" y="4711"/>
                    </a:cubicBezTo>
                    <a:cubicBezTo>
                      <a:pt x="6290" y="7128"/>
                      <a:pt x="3399" y="9546"/>
                      <a:pt x="527" y="11981"/>
                    </a:cubicBezTo>
                    <a:cubicBezTo>
                      <a:pt x="330" y="12142"/>
                      <a:pt x="0" y="12249"/>
                      <a:pt x="54" y="12740"/>
                    </a:cubicBezTo>
                    <a:cubicBezTo>
                      <a:pt x="5112" y="8493"/>
                      <a:pt x="10081" y="4318"/>
                      <a:pt x="15050" y="143"/>
                    </a:cubicBezTo>
                    <a:cubicBezTo>
                      <a:pt x="15005" y="99"/>
                      <a:pt x="14961" y="45"/>
                      <a:pt x="1491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7" name="Google Shape;1517;p1"/>
              <p:cNvSpPr/>
              <p:nvPr/>
            </p:nvSpPr>
            <p:spPr>
              <a:xfrm>
                <a:off x="3305400" y="1388750"/>
                <a:ext cx="364875" cy="308250"/>
              </a:xfrm>
              <a:custGeom>
                <a:avLst/>
                <a:gdLst/>
                <a:ahLst/>
                <a:cxnLst/>
                <a:rect l="l" t="t" r="r" b="b"/>
                <a:pathLst>
                  <a:path w="14595" h="12330" extrusionOk="0">
                    <a:moveTo>
                      <a:pt x="14595" y="0"/>
                    </a:moveTo>
                    <a:cubicBezTo>
                      <a:pt x="14265" y="54"/>
                      <a:pt x="14131" y="232"/>
                      <a:pt x="13970" y="366"/>
                    </a:cubicBezTo>
                    <a:cubicBezTo>
                      <a:pt x="11490" y="2445"/>
                      <a:pt x="9010" y="4532"/>
                      <a:pt x="6530" y="6611"/>
                    </a:cubicBezTo>
                    <a:cubicBezTo>
                      <a:pt x="4505" y="8315"/>
                      <a:pt x="2480" y="10019"/>
                      <a:pt x="455" y="11722"/>
                    </a:cubicBezTo>
                    <a:cubicBezTo>
                      <a:pt x="286" y="11865"/>
                      <a:pt x="0" y="11972"/>
                      <a:pt x="54" y="12329"/>
                    </a:cubicBezTo>
                    <a:cubicBezTo>
                      <a:pt x="1151" y="11642"/>
                      <a:pt x="14265" y="536"/>
                      <a:pt x="1459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8" name="Google Shape;1518;p1"/>
              <p:cNvSpPr/>
              <p:nvPr/>
            </p:nvSpPr>
            <p:spPr>
              <a:xfrm>
                <a:off x="3378325" y="1476850"/>
                <a:ext cx="372475" cy="313200"/>
              </a:xfrm>
              <a:custGeom>
                <a:avLst/>
                <a:gdLst/>
                <a:ahLst/>
                <a:cxnLst/>
                <a:rect l="l" t="t" r="r" b="b"/>
                <a:pathLst>
                  <a:path w="14899" h="12528" extrusionOk="0">
                    <a:moveTo>
                      <a:pt x="14854" y="0"/>
                    </a:moveTo>
                    <a:lnTo>
                      <a:pt x="14854" y="0"/>
                    </a:lnTo>
                    <a:cubicBezTo>
                      <a:pt x="14238" y="259"/>
                      <a:pt x="339" y="11945"/>
                      <a:pt x="0" y="12481"/>
                    </a:cubicBezTo>
                    <a:cubicBezTo>
                      <a:pt x="33" y="12514"/>
                      <a:pt x="69" y="12528"/>
                      <a:pt x="103" y="12528"/>
                    </a:cubicBezTo>
                    <a:cubicBezTo>
                      <a:pt x="142" y="12528"/>
                      <a:pt x="181" y="12509"/>
                      <a:pt x="214" y="12481"/>
                    </a:cubicBezTo>
                    <a:cubicBezTo>
                      <a:pt x="5085" y="8395"/>
                      <a:pt x="9947" y="4300"/>
                      <a:pt x="14818" y="205"/>
                    </a:cubicBezTo>
                    <a:cubicBezTo>
                      <a:pt x="14881" y="161"/>
                      <a:pt x="14898" y="80"/>
                      <a:pt x="148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9" name="Google Shape;1519;p1"/>
              <p:cNvSpPr/>
              <p:nvPr/>
            </p:nvSpPr>
            <p:spPr>
              <a:xfrm>
                <a:off x="3401750" y="1501825"/>
                <a:ext cx="358850" cy="305775"/>
              </a:xfrm>
              <a:custGeom>
                <a:avLst/>
                <a:gdLst/>
                <a:ahLst/>
                <a:cxnLst/>
                <a:rect l="l" t="t" r="r" b="b"/>
                <a:pathLst>
                  <a:path w="14354" h="12231" extrusionOk="0">
                    <a:moveTo>
                      <a:pt x="14354" y="0"/>
                    </a:moveTo>
                    <a:lnTo>
                      <a:pt x="14354" y="0"/>
                    </a:lnTo>
                    <a:cubicBezTo>
                      <a:pt x="9786" y="3836"/>
                      <a:pt x="5228" y="7663"/>
                      <a:pt x="669" y="11499"/>
                    </a:cubicBezTo>
                    <a:cubicBezTo>
                      <a:pt x="446" y="11687"/>
                      <a:pt x="232" y="11892"/>
                      <a:pt x="18" y="12088"/>
                    </a:cubicBezTo>
                    <a:cubicBezTo>
                      <a:pt x="0" y="12097"/>
                      <a:pt x="9" y="12142"/>
                      <a:pt x="18" y="12168"/>
                    </a:cubicBezTo>
                    <a:cubicBezTo>
                      <a:pt x="21" y="12201"/>
                      <a:pt x="30" y="12211"/>
                      <a:pt x="41" y="12211"/>
                    </a:cubicBezTo>
                    <a:cubicBezTo>
                      <a:pt x="54" y="12211"/>
                      <a:pt x="70" y="12194"/>
                      <a:pt x="75" y="12194"/>
                    </a:cubicBezTo>
                    <a:cubicBezTo>
                      <a:pt x="78" y="12194"/>
                      <a:pt x="75" y="12203"/>
                      <a:pt x="62" y="12231"/>
                    </a:cubicBezTo>
                    <a:cubicBezTo>
                      <a:pt x="714" y="11919"/>
                      <a:pt x="14131" y="625"/>
                      <a:pt x="143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20" name="Google Shape;1520;p1"/>
              <p:cNvSpPr/>
              <p:nvPr/>
            </p:nvSpPr>
            <p:spPr>
              <a:xfrm>
                <a:off x="3293800" y="1370900"/>
                <a:ext cx="349725" cy="296200"/>
              </a:xfrm>
              <a:custGeom>
                <a:avLst/>
                <a:gdLst/>
                <a:ahLst/>
                <a:cxnLst/>
                <a:rect l="l" t="t" r="r" b="b"/>
                <a:pathLst>
                  <a:path w="13989" h="11848" extrusionOk="0">
                    <a:moveTo>
                      <a:pt x="13881" y="1"/>
                    </a:moveTo>
                    <a:lnTo>
                      <a:pt x="13881" y="1"/>
                    </a:lnTo>
                    <a:cubicBezTo>
                      <a:pt x="9207" y="3926"/>
                      <a:pt x="4604" y="7798"/>
                      <a:pt x="0" y="11669"/>
                    </a:cubicBezTo>
                    <a:cubicBezTo>
                      <a:pt x="45" y="11723"/>
                      <a:pt x="98" y="11785"/>
                      <a:pt x="143" y="11848"/>
                    </a:cubicBezTo>
                    <a:cubicBezTo>
                      <a:pt x="420" y="11750"/>
                      <a:pt x="607" y="11527"/>
                      <a:pt x="821" y="11348"/>
                    </a:cubicBezTo>
                    <a:cubicBezTo>
                      <a:pt x="2810" y="9680"/>
                      <a:pt x="4791" y="8021"/>
                      <a:pt x="6771" y="6352"/>
                    </a:cubicBezTo>
                    <a:cubicBezTo>
                      <a:pt x="9019" y="4461"/>
                      <a:pt x="11276" y="2579"/>
                      <a:pt x="13516" y="679"/>
                    </a:cubicBezTo>
                    <a:cubicBezTo>
                      <a:pt x="13685" y="536"/>
                      <a:pt x="13988" y="438"/>
                      <a:pt x="138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21" name="Google Shape;1521;p1"/>
              <p:cNvSpPr/>
              <p:nvPr/>
            </p:nvSpPr>
            <p:spPr>
              <a:xfrm>
                <a:off x="3425375" y="1531700"/>
                <a:ext cx="348400" cy="291225"/>
              </a:xfrm>
              <a:custGeom>
                <a:avLst/>
                <a:gdLst/>
                <a:ahLst/>
                <a:cxnLst/>
                <a:rect l="l" t="t" r="r" b="b"/>
                <a:pathLst>
                  <a:path w="13936" h="11649" extrusionOk="0">
                    <a:moveTo>
                      <a:pt x="13828" y="1"/>
                    </a:moveTo>
                    <a:cubicBezTo>
                      <a:pt x="9252" y="3837"/>
                      <a:pt x="4693" y="7673"/>
                      <a:pt x="1" y="11616"/>
                    </a:cubicBezTo>
                    <a:cubicBezTo>
                      <a:pt x="206" y="11629"/>
                      <a:pt x="296" y="11648"/>
                      <a:pt x="339" y="11648"/>
                    </a:cubicBezTo>
                    <a:cubicBezTo>
                      <a:pt x="352" y="11648"/>
                      <a:pt x="360" y="11647"/>
                      <a:pt x="366" y="11643"/>
                    </a:cubicBezTo>
                    <a:cubicBezTo>
                      <a:pt x="4693" y="8021"/>
                      <a:pt x="9020" y="4408"/>
                      <a:pt x="13347" y="786"/>
                    </a:cubicBezTo>
                    <a:cubicBezTo>
                      <a:pt x="13543" y="616"/>
                      <a:pt x="13784" y="473"/>
                      <a:pt x="13917" y="233"/>
                    </a:cubicBezTo>
                    <a:cubicBezTo>
                      <a:pt x="13926" y="206"/>
                      <a:pt x="13935" y="179"/>
                      <a:pt x="13926" y="152"/>
                    </a:cubicBezTo>
                    <a:cubicBezTo>
                      <a:pt x="13926" y="134"/>
                      <a:pt x="13900" y="108"/>
                      <a:pt x="138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22" name="Google Shape;1522;p1"/>
              <p:cNvSpPr/>
              <p:nvPr/>
            </p:nvSpPr>
            <p:spPr>
              <a:xfrm>
                <a:off x="3286650" y="1363575"/>
                <a:ext cx="327000" cy="271850"/>
              </a:xfrm>
              <a:custGeom>
                <a:avLst/>
                <a:gdLst/>
                <a:ahLst/>
                <a:cxnLst/>
                <a:rect l="l" t="t" r="r" b="b"/>
                <a:pathLst>
                  <a:path w="13080" h="10874" extrusionOk="0">
                    <a:moveTo>
                      <a:pt x="12852" y="0"/>
                    </a:moveTo>
                    <a:cubicBezTo>
                      <a:pt x="12608" y="0"/>
                      <a:pt x="12477" y="176"/>
                      <a:pt x="12330" y="303"/>
                    </a:cubicBezTo>
                    <a:cubicBezTo>
                      <a:pt x="9011" y="3086"/>
                      <a:pt x="5692" y="5869"/>
                      <a:pt x="2383" y="8653"/>
                    </a:cubicBezTo>
                    <a:cubicBezTo>
                      <a:pt x="1687" y="9232"/>
                      <a:pt x="991" y="9821"/>
                      <a:pt x="304" y="10401"/>
                    </a:cubicBezTo>
                    <a:cubicBezTo>
                      <a:pt x="170" y="10517"/>
                      <a:pt x="1" y="10615"/>
                      <a:pt x="188" y="10874"/>
                    </a:cubicBezTo>
                    <a:cubicBezTo>
                      <a:pt x="4506" y="7243"/>
                      <a:pt x="8788" y="3648"/>
                      <a:pt x="13079" y="44"/>
                    </a:cubicBezTo>
                    <a:cubicBezTo>
                      <a:pt x="12993" y="13"/>
                      <a:pt x="12918" y="0"/>
                      <a:pt x="128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23" name="Google Shape;1523;p1"/>
              <p:cNvSpPr/>
              <p:nvPr/>
            </p:nvSpPr>
            <p:spPr>
              <a:xfrm>
                <a:off x="3460175" y="1564050"/>
                <a:ext cx="320500" cy="268375"/>
              </a:xfrm>
              <a:custGeom>
                <a:avLst/>
                <a:gdLst/>
                <a:ahLst/>
                <a:cxnLst/>
                <a:rect l="l" t="t" r="r" b="b"/>
                <a:pathLst>
                  <a:path w="12820" h="10735" extrusionOk="0">
                    <a:moveTo>
                      <a:pt x="12731" y="0"/>
                    </a:moveTo>
                    <a:cubicBezTo>
                      <a:pt x="8440" y="3595"/>
                      <a:pt x="4220" y="7146"/>
                      <a:pt x="0" y="10688"/>
                    </a:cubicBezTo>
                    <a:cubicBezTo>
                      <a:pt x="92" y="10721"/>
                      <a:pt x="170" y="10735"/>
                      <a:pt x="240" y="10735"/>
                    </a:cubicBezTo>
                    <a:cubicBezTo>
                      <a:pt x="488" y="10735"/>
                      <a:pt x="614" y="10554"/>
                      <a:pt x="768" y="10429"/>
                    </a:cubicBezTo>
                    <a:cubicBezTo>
                      <a:pt x="2837" y="8689"/>
                      <a:pt x="4898" y="6950"/>
                      <a:pt x="6959" y="5219"/>
                    </a:cubicBezTo>
                    <a:cubicBezTo>
                      <a:pt x="8761" y="3702"/>
                      <a:pt x="10563" y="2195"/>
                      <a:pt x="12365" y="678"/>
                    </a:cubicBezTo>
                    <a:cubicBezTo>
                      <a:pt x="12534" y="535"/>
                      <a:pt x="12820" y="428"/>
                      <a:pt x="127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24" name="Google Shape;1524;p1"/>
              <p:cNvSpPr/>
              <p:nvPr/>
            </p:nvSpPr>
            <p:spPr>
              <a:xfrm>
                <a:off x="3285550" y="1353125"/>
                <a:ext cx="294850" cy="248400"/>
              </a:xfrm>
              <a:custGeom>
                <a:avLst/>
                <a:gdLst/>
                <a:ahLst/>
                <a:cxnLst/>
                <a:rect l="l" t="t" r="r" b="b"/>
                <a:pathLst>
                  <a:path w="11794" h="9936" extrusionOk="0">
                    <a:moveTo>
                      <a:pt x="11559" y="1"/>
                    </a:moveTo>
                    <a:cubicBezTo>
                      <a:pt x="11350" y="1"/>
                      <a:pt x="11267" y="101"/>
                      <a:pt x="11178" y="176"/>
                    </a:cubicBezTo>
                    <a:cubicBezTo>
                      <a:pt x="10277" y="935"/>
                      <a:pt x="9376" y="1684"/>
                      <a:pt x="8475" y="2442"/>
                    </a:cubicBezTo>
                    <a:cubicBezTo>
                      <a:pt x="5799" y="4690"/>
                      <a:pt x="3123" y="6938"/>
                      <a:pt x="446" y="9187"/>
                    </a:cubicBezTo>
                    <a:cubicBezTo>
                      <a:pt x="268" y="9347"/>
                      <a:pt x="0" y="9463"/>
                      <a:pt x="0" y="9936"/>
                    </a:cubicBezTo>
                    <a:cubicBezTo>
                      <a:pt x="3979" y="6599"/>
                      <a:pt x="7851" y="3352"/>
                      <a:pt x="11794" y="34"/>
                    </a:cubicBezTo>
                    <a:cubicBezTo>
                      <a:pt x="11701" y="10"/>
                      <a:pt x="11624" y="1"/>
                      <a:pt x="115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25" name="Google Shape;1525;p1"/>
              <p:cNvSpPr/>
              <p:nvPr/>
            </p:nvSpPr>
            <p:spPr>
              <a:xfrm>
                <a:off x="3496300" y="1601500"/>
                <a:ext cx="285725" cy="241300"/>
              </a:xfrm>
              <a:custGeom>
                <a:avLst/>
                <a:gdLst/>
                <a:ahLst/>
                <a:cxnLst/>
                <a:rect l="l" t="t" r="r" b="b"/>
                <a:pathLst>
                  <a:path w="11429" h="9652" extrusionOk="0">
                    <a:moveTo>
                      <a:pt x="11348" y="1"/>
                    </a:moveTo>
                    <a:cubicBezTo>
                      <a:pt x="7539" y="3195"/>
                      <a:pt x="3765" y="6344"/>
                      <a:pt x="1" y="9529"/>
                    </a:cubicBezTo>
                    <a:cubicBezTo>
                      <a:pt x="94" y="9622"/>
                      <a:pt x="163" y="9652"/>
                      <a:pt x="215" y="9652"/>
                    </a:cubicBezTo>
                    <a:cubicBezTo>
                      <a:pt x="253" y="9652"/>
                      <a:pt x="281" y="9636"/>
                      <a:pt x="304" y="9618"/>
                    </a:cubicBezTo>
                    <a:cubicBezTo>
                      <a:pt x="3988" y="6522"/>
                      <a:pt x="7673" y="3427"/>
                      <a:pt x="11357" y="331"/>
                    </a:cubicBezTo>
                    <a:cubicBezTo>
                      <a:pt x="11428" y="277"/>
                      <a:pt x="11428" y="197"/>
                      <a:pt x="113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26" name="Google Shape;1526;p1"/>
              <p:cNvSpPr/>
              <p:nvPr/>
            </p:nvSpPr>
            <p:spPr>
              <a:xfrm>
                <a:off x="3289550" y="1349075"/>
                <a:ext cx="247600" cy="210300"/>
              </a:xfrm>
              <a:custGeom>
                <a:avLst/>
                <a:gdLst/>
                <a:ahLst/>
                <a:cxnLst/>
                <a:rect l="l" t="t" r="r" b="b"/>
                <a:pathLst>
                  <a:path w="9904" h="8412" extrusionOk="0">
                    <a:moveTo>
                      <a:pt x="9664" y="0"/>
                    </a:moveTo>
                    <a:cubicBezTo>
                      <a:pt x="9641" y="0"/>
                      <a:pt x="9622" y="6"/>
                      <a:pt x="9609" y="17"/>
                    </a:cubicBezTo>
                    <a:cubicBezTo>
                      <a:pt x="6469" y="2631"/>
                      <a:pt x="3337" y="5254"/>
                      <a:pt x="197" y="7877"/>
                    </a:cubicBezTo>
                    <a:cubicBezTo>
                      <a:pt x="99" y="7966"/>
                      <a:pt x="1" y="8055"/>
                      <a:pt x="19" y="8412"/>
                    </a:cubicBezTo>
                    <a:cubicBezTo>
                      <a:pt x="3373" y="5593"/>
                      <a:pt x="6638" y="2845"/>
                      <a:pt x="9903" y="106"/>
                    </a:cubicBezTo>
                    <a:cubicBezTo>
                      <a:pt x="9797" y="32"/>
                      <a:pt x="9718" y="0"/>
                      <a:pt x="96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27" name="Google Shape;1527;p1"/>
              <p:cNvSpPr/>
              <p:nvPr/>
            </p:nvSpPr>
            <p:spPr>
              <a:xfrm>
                <a:off x="3538900" y="1645225"/>
                <a:ext cx="238000" cy="199925"/>
              </a:xfrm>
              <a:custGeom>
                <a:avLst/>
                <a:gdLst/>
                <a:ahLst/>
                <a:cxnLst/>
                <a:rect l="l" t="t" r="r" b="b"/>
                <a:pathLst>
                  <a:path w="9520" h="7997" extrusionOk="0">
                    <a:moveTo>
                      <a:pt x="9501" y="0"/>
                    </a:moveTo>
                    <a:lnTo>
                      <a:pt x="9501" y="0"/>
                    </a:lnTo>
                    <a:cubicBezTo>
                      <a:pt x="8832" y="429"/>
                      <a:pt x="473" y="7458"/>
                      <a:pt x="0" y="7985"/>
                    </a:cubicBezTo>
                    <a:cubicBezTo>
                      <a:pt x="46" y="7993"/>
                      <a:pt x="88" y="7996"/>
                      <a:pt x="127" y="7996"/>
                    </a:cubicBezTo>
                    <a:cubicBezTo>
                      <a:pt x="443" y="7996"/>
                      <a:pt x="575" y="7762"/>
                      <a:pt x="750" y="7619"/>
                    </a:cubicBezTo>
                    <a:cubicBezTo>
                      <a:pt x="2168" y="6450"/>
                      <a:pt x="3578" y="5264"/>
                      <a:pt x="4987" y="4077"/>
                    </a:cubicBezTo>
                    <a:cubicBezTo>
                      <a:pt x="6334" y="2944"/>
                      <a:pt x="7681" y="1811"/>
                      <a:pt x="9029" y="670"/>
                    </a:cubicBezTo>
                    <a:cubicBezTo>
                      <a:pt x="9225" y="509"/>
                      <a:pt x="9519" y="384"/>
                      <a:pt x="95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28" name="Google Shape;1528;p1"/>
              <p:cNvSpPr/>
              <p:nvPr/>
            </p:nvSpPr>
            <p:spPr>
              <a:xfrm>
                <a:off x="3302275" y="1356400"/>
                <a:ext cx="177550" cy="151900"/>
              </a:xfrm>
              <a:custGeom>
                <a:avLst/>
                <a:gdLst/>
                <a:ahLst/>
                <a:cxnLst/>
                <a:rect l="l" t="t" r="r" b="b"/>
                <a:pathLst>
                  <a:path w="7102" h="6076" extrusionOk="0">
                    <a:moveTo>
                      <a:pt x="7101" y="1"/>
                    </a:moveTo>
                    <a:cubicBezTo>
                      <a:pt x="6450" y="268"/>
                      <a:pt x="393" y="5380"/>
                      <a:pt x="0" y="6076"/>
                    </a:cubicBezTo>
                    <a:cubicBezTo>
                      <a:pt x="1776" y="4827"/>
                      <a:pt x="6825" y="491"/>
                      <a:pt x="7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29" name="Google Shape;1529;p1"/>
              <p:cNvSpPr/>
              <p:nvPr/>
            </p:nvSpPr>
            <p:spPr>
              <a:xfrm>
                <a:off x="3592875" y="1695625"/>
                <a:ext cx="166625" cy="141450"/>
              </a:xfrm>
              <a:custGeom>
                <a:avLst/>
                <a:gdLst/>
                <a:ahLst/>
                <a:cxnLst/>
                <a:rect l="l" t="t" r="r" b="b"/>
                <a:pathLst>
                  <a:path w="6665" h="5658" extrusionOk="0">
                    <a:moveTo>
                      <a:pt x="6664" y="1"/>
                    </a:moveTo>
                    <a:cubicBezTo>
                      <a:pt x="4390" y="1910"/>
                      <a:pt x="2213" y="3738"/>
                      <a:pt x="0" y="5603"/>
                    </a:cubicBezTo>
                    <a:cubicBezTo>
                      <a:pt x="87" y="5641"/>
                      <a:pt x="161" y="5657"/>
                      <a:pt x="226" y="5657"/>
                    </a:cubicBezTo>
                    <a:cubicBezTo>
                      <a:pt x="403" y="5657"/>
                      <a:pt x="514" y="5540"/>
                      <a:pt x="625" y="5442"/>
                    </a:cubicBezTo>
                    <a:cubicBezTo>
                      <a:pt x="2534" y="3846"/>
                      <a:pt x="4443" y="2249"/>
                      <a:pt x="6343" y="652"/>
                    </a:cubicBezTo>
                    <a:cubicBezTo>
                      <a:pt x="6495" y="527"/>
                      <a:pt x="6664" y="393"/>
                      <a:pt x="66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
        <p:nvSpPr>
          <p:cNvPr id="4" name="Title 2"/>
          <p:cNvSpPr/>
          <p:nvPr/>
        </p:nvSpPr>
        <p:spPr>
          <a:xfrm>
            <a:off x="1045210" y="485775"/>
            <a:ext cx="7284720" cy="1917065"/>
          </a:xfrm>
          <a:prstGeom prst="rect">
            <a:avLst/>
          </a:prstGeom>
        </p:spPr>
        <p:style>
          <a:lnRef idx="1">
            <a:schemeClr val="accent3"/>
          </a:lnRef>
          <a:fillRef idx="3">
            <a:schemeClr val="accent3"/>
          </a:fillRef>
          <a:effectRef idx="2">
            <a:schemeClr val="accent3"/>
          </a:effectRef>
          <a:fontRef idx="minor">
            <a:schemeClr val="lt1"/>
          </a:fontRef>
        </p:style>
        <p:txBody>
          <a:bodyPr anchor="ctr" anchorCtr="0"/>
          <a:lstStyle>
            <a:lvl1pPr algn="ctr" rtl="0" fontAlgn="base">
              <a:spcBef>
                <a:spcPct val="0"/>
              </a:spcBef>
              <a:spcAft>
                <a:spcPct val="0"/>
              </a:spcAft>
              <a:defRPr sz="3600" kern="1200">
                <a:solidFill>
                  <a:schemeClr val="lt1"/>
                </a:solidFill>
                <a:latin typeface="+mj-lt"/>
                <a:ea typeface="+mj-ea"/>
                <a:cs typeface="+mj-cs"/>
              </a:defRPr>
            </a:lvl1pPr>
            <a:lvl2pPr algn="l" rtl="0" fontAlgn="base">
              <a:spcBef>
                <a:spcPct val="0"/>
              </a:spcBef>
              <a:spcAft>
                <a:spcPct val="0"/>
              </a:spcAft>
              <a:defRPr sz="3600">
                <a:solidFill>
                  <a:schemeClr val="lt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lt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lt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lt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lt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lt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lt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lt1"/>
                </a:solidFill>
                <a:latin typeface="Arial" panose="020B0604020202020204" pitchFamily="34" charset="0"/>
                <a:ea typeface="SimSun" panose="02010600030101010101" pitchFamily="2" charset="-122"/>
              </a:defRPr>
            </a:lvl9pPr>
          </a:lstStyle>
          <a:p>
            <a:pPr algn="l"/>
            <a:r>
              <a:rPr lang="vi-VN" altLang="en-US" b="1">
                <a:solidFill>
                  <a:srgbClr val="FFC000"/>
                </a:solidFill>
              </a:rPr>
              <a:t>THỰC HÀNH</a:t>
            </a:r>
            <a:endParaRPr lang="vi-VN" altLang="en-US" b="1">
              <a:solidFill>
                <a:srgbClr val="FFC000"/>
              </a:solidFill>
            </a:endParaRPr>
          </a:p>
          <a:p>
            <a:r>
              <a:rPr lang="vi-VN" altLang="en-US" b="1">
                <a:solidFill>
                  <a:srgbClr val="FF0000"/>
                </a:solidFill>
              </a:rPr>
              <a:t>SỬ DỤNG PHƯƠNG TIỆN PHI NGÔN NGỮ</a:t>
            </a:r>
            <a:endParaRPr lang="vi-VN" altLang="en-US" b="1">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814" name="Google Shape;814;p10"/>
          <p:cNvSpPr txBox="1"/>
          <p:nvPr/>
        </p:nvSpPr>
        <p:spPr>
          <a:xfrm>
            <a:off x="5659626" y="4615204"/>
            <a:ext cx="3302700" cy="454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000" b="1" i="0" u="none" strike="noStrike" kern="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820" name="Google Shape;820;p10"/>
          <p:cNvSpPr/>
          <p:nvPr/>
        </p:nvSpPr>
        <p:spPr>
          <a:xfrm rot="862518">
            <a:off x="8222166" y="366898"/>
            <a:ext cx="340980" cy="406175"/>
          </a:xfrm>
          <a:custGeom>
            <a:avLst/>
            <a:gdLst/>
            <a:ahLst/>
            <a:cxnLst/>
            <a:rect l="l" t="t" r="r" b="b"/>
            <a:pathLst>
              <a:path w="13377" h="11951" extrusionOk="0">
                <a:moveTo>
                  <a:pt x="6675" y="0"/>
                </a:moveTo>
                <a:cubicBezTo>
                  <a:pt x="4995" y="0"/>
                  <a:pt x="3325" y="700"/>
                  <a:pt x="2135" y="2073"/>
                </a:cubicBezTo>
                <a:cubicBezTo>
                  <a:pt x="0" y="4574"/>
                  <a:pt x="301" y="8377"/>
                  <a:pt x="2802" y="10512"/>
                </a:cubicBezTo>
                <a:cubicBezTo>
                  <a:pt x="3932" y="11476"/>
                  <a:pt x="5320" y="11950"/>
                  <a:pt x="6699" y="11950"/>
                </a:cubicBezTo>
                <a:cubicBezTo>
                  <a:pt x="8375" y="11950"/>
                  <a:pt x="10038" y="11250"/>
                  <a:pt x="11208" y="9878"/>
                </a:cubicBezTo>
                <a:cubicBezTo>
                  <a:pt x="13377" y="7343"/>
                  <a:pt x="13076" y="3574"/>
                  <a:pt x="10575" y="1439"/>
                </a:cubicBezTo>
                <a:cubicBezTo>
                  <a:pt x="9445" y="475"/>
                  <a:pt x="8057" y="0"/>
                  <a:pt x="66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nvGrpSpPr>
          <p:cNvPr id="821" name="Google Shape;821;p10"/>
          <p:cNvGrpSpPr/>
          <p:nvPr/>
        </p:nvGrpSpPr>
        <p:grpSpPr>
          <a:xfrm>
            <a:off x="548376" y="131015"/>
            <a:ext cx="4176428" cy="975264"/>
            <a:chOff x="611550" y="2773950"/>
            <a:chExt cx="2698875" cy="344475"/>
          </a:xfrm>
        </p:grpSpPr>
        <p:sp>
          <p:nvSpPr>
            <p:cNvPr id="822" name="Google Shape;822;p10"/>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FFE638">
                <a:alpha val="4705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823" name="Google Shape;823;p10"/>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FFE638">
                <a:alpha val="4705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824" name="Google Shape;824;p10"/>
          <p:cNvSpPr txBox="1"/>
          <p:nvPr/>
        </p:nvSpPr>
        <p:spPr>
          <a:xfrm rot="-329451">
            <a:off x="1390015" y="100965"/>
            <a:ext cx="3518535" cy="58928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41294A"/>
              </a:buClr>
              <a:buSzPts val="1400"/>
              <a:buFont typeface="Montserrat"/>
              <a:buNone/>
              <a:defRPr/>
            </a:pPr>
            <a:r>
              <a:rPr lang="vi-VN" altLang="en-US" sz="2800" b="1" dirty="0">
                <a:solidFill>
                  <a:srgbClr val="002060"/>
                </a:solidFill>
                <a:latin typeface="Times New Roman" panose="02020603050405020304"/>
                <a:ea typeface="Times New Roman" panose="02020603050405020304"/>
                <a:cs typeface="Times New Roman" panose="02020603050405020304"/>
                <a:sym typeface="Times New Roman" panose="02020603050405020304"/>
              </a:rPr>
              <a:t>LUYỆN TẬP</a:t>
            </a:r>
            <a:r>
              <a:rPr lang="en-US" sz="2800" b="1" dirty="0">
                <a:solidFill>
                  <a:srgbClr val="002060"/>
                </a:solidFill>
                <a:latin typeface="Times New Roman" panose="02020603050405020304"/>
                <a:ea typeface="Times New Roman" panose="02020603050405020304"/>
                <a:cs typeface="Times New Roman" panose="02020603050405020304"/>
                <a:sym typeface="Times New Roman" panose="02020603050405020304"/>
              </a:rPr>
              <a:t> </a:t>
            </a:r>
            <a:endParaRPr kumimoji="0" lang="en-US" sz="2800" b="1" i="0" u="none" strike="noStrike" kern="0" cap="none" spc="0" normalizeH="0" baseline="0" noProof="0" dirty="0">
              <a:ln>
                <a:noFill/>
              </a:ln>
              <a:solidFill>
                <a:srgbClr val="00206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2" name="Content Placeholder 1"/>
          <p:cNvSpPr/>
          <p:nvPr>
            <p:ph idx="1"/>
          </p:nvPr>
        </p:nvSpPr>
        <p:spPr>
          <a:xfrm>
            <a:off x="457200" y="2743200"/>
            <a:ext cx="8229600" cy="4525963"/>
          </a:xfrm>
        </p:spPr>
        <p:txBody>
          <a:bodyPr/>
          <a:p>
            <a:r>
              <a:rPr lang="vi-VN" altLang="en-US"/>
              <a:t>Tóm tắt những thông tin chính về tác giả văn học có tác phẩm được học trong sách giáo khoa Ngữ văn 11</a:t>
            </a:r>
            <a:endParaRPr lang="vi-VN" altLang="en-US"/>
          </a:p>
          <a:p>
            <a:r>
              <a:rPr lang="vi-VN" altLang="en-US"/>
              <a:t>Tóm tắt những thông tin chính của một văn bản được học ở Bài 8 - </a:t>
            </a:r>
            <a:r>
              <a:rPr lang="vi-VN" altLang="en-US" i="1"/>
              <a:t>Cấu trúc của văn bản thông tin.</a:t>
            </a:r>
            <a:endParaRPr lang="vi-VN" altLang="en-US" i="1"/>
          </a:p>
        </p:txBody>
      </p:sp>
      <p:sp>
        <p:nvSpPr>
          <p:cNvPr id="3" name="Text Box 2"/>
          <p:cNvSpPr txBox="1"/>
          <p:nvPr/>
        </p:nvSpPr>
        <p:spPr>
          <a:xfrm>
            <a:off x="609600" y="1275080"/>
            <a:ext cx="7479665" cy="1081405"/>
          </a:xfrm>
          <a:prstGeom prst="rect">
            <a:avLst/>
          </a:prstGeom>
          <a:noFill/>
        </p:spPr>
        <p:txBody>
          <a:bodyPr wrap="square" rtlCol="0">
            <a:spAutoFit/>
          </a:bodyPr>
          <a:p>
            <a:pPr marL="82550" indent="-82550" algn="just">
              <a:lnSpc>
                <a:spcPct val="115000"/>
              </a:lnSpc>
              <a:spcAft>
                <a:spcPts val="1000"/>
              </a:spcAft>
            </a:pPr>
            <a:r>
              <a:rPr lang="vi-VN" altLang="en-US" sz="2800" b="1" kern="100">
                <a:solidFill>
                  <a:srgbClr val="FF0000"/>
                </a:solidFill>
                <a:latin typeface="Times New Roman" panose="02020603050405020304"/>
                <a:ea typeface="Calibri" panose="020F0502020204030204"/>
                <a:cs typeface="Times New Roman" panose="02020603050405020304"/>
                <a:sym typeface="Times New Roman" panose="02020603050405020304"/>
              </a:rPr>
              <a:t>Chọn một trong đề để thiết kế một infographic (</a:t>
            </a:r>
            <a:r>
              <a:rPr lang="en-US" altLang="zh-CN" sz="2800" b="1" kern="100">
                <a:solidFill>
                  <a:srgbClr val="FF0000"/>
                </a:solidFill>
                <a:latin typeface="Times New Roman" panose="02020603050405020304"/>
                <a:ea typeface="Calibri" panose="020F0502020204030204"/>
                <a:cs typeface="Times New Roman" panose="02020603050405020304"/>
                <a:sym typeface="Times New Roman" panose="02020603050405020304"/>
              </a:rPr>
              <a:t>Bài tập 2</a:t>
            </a:r>
            <a:r>
              <a:rPr lang="vi-VN" altLang="en-US" sz="2800" b="1" kern="100">
                <a:solidFill>
                  <a:srgbClr val="FF0000"/>
                </a:solidFill>
                <a:latin typeface="Times New Roman" panose="02020603050405020304"/>
                <a:ea typeface="Calibri" panose="020F0502020204030204"/>
                <a:cs typeface="Times New Roman" panose="02020603050405020304"/>
                <a:sym typeface="Times New Roman" panose="02020603050405020304"/>
              </a:rPr>
              <a:t>c</a:t>
            </a:r>
            <a:r>
              <a:rPr lang="en-US" altLang="zh-CN" sz="2800" b="1" kern="100">
                <a:solidFill>
                  <a:srgbClr val="FF0000"/>
                </a:solidFill>
                <a:latin typeface="Times New Roman" panose="02020603050405020304"/>
                <a:ea typeface="Calibri" panose="020F0502020204030204"/>
                <a:cs typeface="Times New Roman" panose="02020603050405020304"/>
                <a:sym typeface="Times New Roman" panose="02020603050405020304"/>
              </a:rPr>
              <a:t> (Ngữ văn 11, tập 2,trang 78)</a:t>
            </a:r>
            <a:r>
              <a:rPr lang="vi-VN" altLang="en-US" sz="2800" b="1" kern="100">
                <a:solidFill>
                  <a:srgbClr val="FF0000"/>
                </a:solidFill>
                <a:latin typeface="Times New Roman" panose="02020603050405020304"/>
                <a:ea typeface="Calibri" panose="020F0502020204030204"/>
                <a:cs typeface="Times New Roman" panose="02020603050405020304"/>
                <a:sym typeface="Times New Roman" panose="02020603050405020304"/>
              </a:rPr>
              <a:t>)</a:t>
            </a:r>
            <a:endParaRPr lang="vi-VN" altLang="en-US" sz="2800" b="1" kern="100">
              <a:solidFill>
                <a:srgbClr val="FF0000"/>
              </a:solidFill>
              <a:latin typeface="Times New Roman" panose="02020603050405020304"/>
              <a:ea typeface="Calibri" panose="020F05020202040302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24">
                                            <p:txEl>
                                              <p:pRg st="0" end="0"/>
                                            </p:txEl>
                                          </p:spTgt>
                                        </p:tgtEl>
                                        <p:attrNameLst>
                                          <p:attrName>style.visibility</p:attrName>
                                        </p:attrNameLst>
                                      </p:cBhvr>
                                      <p:to>
                                        <p:strVal val="visible"/>
                                      </p:to>
                                    </p:set>
                                    <p:animEffect transition="in" filter="barn(inVertical)">
                                      <p:cBhvr>
                                        <p:cTn id="7" dur="500"/>
                                        <p:tgtEl>
                                          <p:spTgt spid="8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nodePh="1">
                                  <p:stCondLst>
                                    <p:cond delay="0"/>
                                  </p:stCondLst>
                                  <p:endCondLst>
                                    <p:cond evt="begin" delay="0">
                                      <p:tn val="10"/>
                                    </p:cond>
                                  </p:endCondLst>
                                  <p:childTnLst>
                                    <p:set>
                                      <p:cBhvr>
                                        <p:cTn id="11" dur="1" fill="hold">
                                          <p:stCondLst>
                                            <p:cond delay="0"/>
                                          </p:stCondLst>
                                        </p:cTn>
                                        <p:tgtEl>
                                          <p:spTgt spid="814">
                                            <p:txEl>
                                              <p:pRg st="0" end="0"/>
                                            </p:txEl>
                                          </p:spTgt>
                                        </p:tgtEl>
                                        <p:attrNameLst>
                                          <p:attrName>style.visibility</p:attrName>
                                        </p:attrNameLst>
                                      </p:cBhvr>
                                      <p:to>
                                        <p:strVal val="visible"/>
                                      </p:to>
                                    </p:set>
                                    <p:animEffect transition="in" filter="barn(inVertical)">
                                      <p:cBhvr>
                                        <p:cTn id="12" dur="500"/>
                                        <p:tgtEl>
                                          <p:spTgt spid="8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checkerboard(across)">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checkerboard(across)">
                                      <p:cBhvr>
                                        <p:cTn id="2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build="p"/>
      <p:bldP spid="2"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814" name="Google Shape;814;p10"/>
          <p:cNvSpPr txBox="1"/>
          <p:nvPr/>
        </p:nvSpPr>
        <p:spPr>
          <a:xfrm>
            <a:off x="5659626" y="4615204"/>
            <a:ext cx="3302700" cy="454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000" b="1" i="0" u="none" strike="noStrike" kern="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820" name="Google Shape;820;p10"/>
          <p:cNvSpPr/>
          <p:nvPr/>
        </p:nvSpPr>
        <p:spPr>
          <a:xfrm rot="862518">
            <a:off x="8222166" y="366898"/>
            <a:ext cx="340980" cy="406175"/>
          </a:xfrm>
          <a:custGeom>
            <a:avLst/>
            <a:gdLst/>
            <a:ahLst/>
            <a:cxnLst/>
            <a:rect l="l" t="t" r="r" b="b"/>
            <a:pathLst>
              <a:path w="13377" h="11951" extrusionOk="0">
                <a:moveTo>
                  <a:pt x="6675" y="0"/>
                </a:moveTo>
                <a:cubicBezTo>
                  <a:pt x="4995" y="0"/>
                  <a:pt x="3325" y="700"/>
                  <a:pt x="2135" y="2073"/>
                </a:cubicBezTo>
                <a:cubicBezTo>
                  <a:pt x="0" y="4574"/>
                  <a:pt x="301" y="8377"/>
                  <a:pt x="2802" y="10512"/>
                </a:cubicBezTo>
                <a:cubicBezTo>
                  <a:pt x="3932" y="11476"/>
                  <a:pt x="5320" y="11950"/>
                  <a:pt x="6699" y="11950"/>
                </a:cubicBezTo>
                <a:cubicBezTo>
                  <a:pt x="8375" y="11950"/>
                  <a:pt x="10038" y="11250"/>
                  <a:pt x="11208" y="9878"/>
                </a:cubicBezTo>
                <a:cubicBezTo>
                  <a:pt x="13377" y="7343"/>
                  <a:pt x="13076" y="3574"/>
                  <a:pt x="10575" y="1439"/>
                </a:cubicBezTo>
                <a:cubicBezTo>
                  <a:pt x="9445" y="475"/>
                  <a:pt x="8057" y="0"/>
                  <a:pt x="66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nvGrpSpPr>
          <p:cNvPr id="821" name="Google Shape;821;p10"/>
          <p:cNvGrpSpPr/>
          <p:nvPr/>
        </p:nvGrpSpPr>
        <p:grpSpPr>
          <a:xfrm>
            <a:off x="548376" y="131015"/>
            <a:ext cx="4176428" cy="975264"/>
            <a:chOff x="611550" y="2773950"/>
            <a:chExt cx="2698875" cy="344475"/>
          </a:xfrm>
        </p:grpSpPr>
        <p:sp>
          <p:nvSpPr>
            <p:cNvPr id="822" name="Google Shape;822;p10"/>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FFE638">
                <a:alpha val="4705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823" name="Google Shape;823;p10"/>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FFE638">
                <a:alpha val="4705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824" name="Google Shape;824;p10"/>
          <p:cNvSpPr txBox="1"/>
          <p:nvPr/>
        </p:nvSpPr>
        <p:spPr>
          <a:xfrm rot="-329451">
            <a:off x="778342" y="57054"/>
            <a:ext cx="4435856" cy="58933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41294A"/>
              </a:buClr>
              <a:buSzPts val="1400"/>
              <a:buFont typeface="Montserrat"/>
              <a:buNone/>
              <a:defRPr/>
            </a:pPr>
            <a:r>
              <a:rPr lang="vi-VN" altLang="en-US" sz="2800" b="1" dirty="0">
                <a:solidFill>
                  <a:srgbClr val="002060"/>
                </a:solidFill>
                <a:latin typeface="Times New Roman" panose="02020603050405020304"/>
                <a:ea typeface="Times New Roman" panose="02020603050405020304"/>
                <a:cs typeface="Times New Roman" panose="02020603050405020304"/>
                <a:sym typeface="Times New Roman" panose="02020603050405020304"/>
              </a:rPr>
              <a:t>THẢO LUẬN NHÓM</a:t>
            </a:r>
            <a:r>
              <a:rPr lang="en-US" sz="2800" b="1" dirty="0">
                <a:solidFill>
                  <a:srgbClr val="002060"/>
                </a:solidFill>
                <a:latin typeface="Times New Roman" panose="02020603050405020304"/>
                <a:ea typeface="Times New Roman" panose="02020603050405020304"/>
                <a:cs typeface="Times New Roman" panose="02020603050405020304"/>
                <a:sym typeface="Times New Roman" panose="02020603050405020304"/>
              </a:rPr>
              <a:t> </a:t>
            </a:r>
            <a:endParaRPr kumimoji="0" lang="en-US" sz="2800" b="1" i="0" u="none" strike="noStrike" kern="0" cap="none" spc="0" normalizeH="0" baseline="0" noProof="0" dirty="0">
              <a:ln>
                <a:noFill/>
              </a:ln>
              <a:solidFill>
                <a:srgbClr val="00206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2" name="Content Placeholder 1"/>
          <p:cNvSpPr/>
          <p:nvPr>
            <p:ph idx="1"/>
          </p:nvPr>
        </p:nvSpPr>
        <p:spPr>
          <a:xfrm>
            <a:off x="457200" y="1371600"/>
            <a:ext cx="8229600" cy="5100955"/>
          </a:xfrm>
        </p:spPr>
        <p:txBody>
          <a:bodyPr/>
          <a:p>
            <a:pPr marL="0" indent="0">
              <a:buNone/>
            </a:pPr>
            <a:r>
              <a:rPr lang="vi-VN" altLang="en-US"/>
              <a:t>- Chia nhóm: 3 </a:t>
            </a:r>
            <a:r>
              <a:rPr lang="vi-VN" altLang="en-US"/>
              <a:t>nhóm</a:t>
            </a:r>
            <a:endParaRPr lang="vi-VN" altLang="en-US"/>
          </a:p>
          <a:p>
            <a:pPr marL="0" indent="0">
              <a:buNone/>
            </a:pPr>
            <a:r>
              <a:rPr lang="vi-VN" altLang="en-US"/>
              <a:t>- Thời gian: </a:t>
            </a:r>
            <a:r>
              <a:rPr lang="vi-VN" altLang="en-US"/>
              <a:t>10 </a:t>
            </a:r>
            <a:r>
              <a:rPr lang="vi-VN" altLang="en-US"/>
              <a:t>phút</a:t>
            </a:r>
            <a:endParaRPr lang="vi-VN" altLang="en-US"/>
          </a:p>
          <a:p>
            <a:pPr marL="0" indent="0">
              <a:buNone/>
            </a:pPr>
            <a:r>
              <a:rPr lang="vi-VN" altLang="en-US"/>
              <a:t>- Nhiệm vụ: Thiết kế infgraphic về tác giả Nguyễn </a:t>
            </a:r>
            <a:r>
              <a:rPr lang="vi-VN" altLang="en-US"/>
              <a:t>Du</a:t>
            </a:r>
            <a:endParaRPr lang="vi-VN" altLang="en-US"/>
          </a:p>
          <a:p>
            <a:pPr marL="0" indent="0">
              <a:buNone/>
            </a:pPr>
            <a:endParaRPr lang="vi-VN" altLang="en-US"/>
          </a:p>
          <a:p>
            <a:pPr marL="0" indent="0">
              <a:buNone/>
            </a:pPr>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24">
                                            <p:txEl>
                                              <p:pRg st="0" end="0"/>
                                            </p:txEl>
                                          </p:spTgt>
                                        </p:tgtEl>
                                        <p:attrNameLst>
                                          <p:attrName>style.visibility</p:attrName>
                                        </p:attrNameLst>
                                      </p:cBhvr>
                                      <p:to>
                                        <p:strVal val="visible"/>
                                      </p:to>
                                    </p:set>
                                    <p:animEffect transition="in" filter="barn(inVertical)">
                                      <p:cBhvr>
                                        <p:cTn id="7" dur="500"/>
                                        <p:tgtEl>
                                          <p:spTgt spid="8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nodePh="1">
                                  <p:stCondLst>
                                    <p:cond delay="0"/>
                                  </p:stCondLst>
                                  <p:endCondLst>
                                    <p:cond evt="begin" delay="0">
                                      <p:tn val="10"/>
                                    </p:cond>
                                  </p:endCondLst>
                                  <p:childTnLst>
                                    <p:set>
                                      <p:cBhvr>
                                        <p:cTn id="11" dur="1" fill="hold">
                                          <p:stCondLst>
                                            <p:cond delay="0"/>
                                          </p:stCondLst>
                                        </p:cTn>
                                        <p:tgtEl>
                                          <p:spTgt spid="814">
                                            <p:txEl>
                                              <p:pRg st="0" end="0"/>
                                            </p:txEl>
                                          </p:spTgt>
                                        </p:tgtEl>
                                        <p:attrNameLst>
                                          <p:attrName>style.visibility</p:attrName>
                                        </p:attrNameLst>
                                      </p:cBhvr>
                                      <p:to>
                                        <p:strVal val="visible"/>
                                      </p:to>
                                    </p:set>
                                    <p:animEffect transition="in" filter="barn(inVertical)">
                                      <p:cBhvr>
                                        <p:cTn id="12" dur="500"/>
                                        <p:tgtEl>
                                          <p:spTgt spid="8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dissolv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dissolv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dissolve">
                                      <p:cBhvr>
                                        <p:cTn id="2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7"/>
        <p:cNvGrpSpPr/>
        <p:nvPr/>
      </p:nvGrpSpPr>
      <p:grpSpPr>
        <a:xfrm>
          <a:off x="0" y="0"/>
          <a:ext cx="0" cy="0"/>
          <a:chOff x="0" y="0"/>
          <a:chExt cx="0" cy="0"/>
        </a:xfrm>
      </p:grpSpPr>
      <p:grpSp>
        <p:nvGrpSpPr>
          <p:cNvPr id="1888" name="Google Shape;1888;p16"/>
          <p:cNvGrpSpPr/>
          <p:nvPr/>
        </p:nvGrpSpPr>
        <p:grpSpPr>
          <a:xfrm rot="660000">
            <a:off x="2071370" y="101600"/>
            <a:ext cx="6217920" cy="7555865"/>
            <a:chOff x="683398" y="2777187"/>
            <a:chExt cx="876552" cy="777046"/>
          </a:xfrm>
        </p:grpSpPr>
        <p:sp>
          <p:nvSpPr>
            <p:cNvPr id="1889" name="Google Shape;1889;p16"/>
            <p:cNvSpPr/>
            <p:nvPr/>
          </p:nvSpPr>
          <p:spPr>
            <a:xfrm>
              <a:off x="712814" y="2921258"/>
              <a:ext cx="731184" cy="632975"/>
            </a:xfrm>
            <a:custGeom>
              <a:avLst/>
              <a:gdLst/>
              <a:ahLst/>
              <a:cxnLst/>
              <a:rect l="l" t="t" r="r" b="b"/>
              <a:pathLst>
                <a:path w="56375" h="48803" extrusionOk="0">
                  <a:moveTo>
                    <a:pt x="48235" y="0"/>
                  </a:moveTo>
                  <a:lnTo>
                    <a:pt x="1" y="10141"/>
                  </a:lnTo>
                  <a:lnTo>
                    <a:pt x="8140" y="48802"/>
                  </a:lnTo>
                  <a:lnTo>
                    <a:pt x="56374" y="38661"/>
                  </a:lnTo>
                  <a:lnTo>
                    <a:pt x="48235" y="0"/>
                  </a:lnTo>
                  <a:close/>
                </a:path>
              </a:pathLst>
            </a:custGeom>
            <a:solidFill>
              <a:srgbClr val="D9D9D9">
                <a:alpha val="5607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890" name="Google Shape;1890;p16"/>
            <p:cNvSpPr/>
            <p:nvPr/>
          </p:nvSpPr>
          <p:spPr>
            <a:xfrm>
              <a:off x="683398" y="2777187"/>
              <a:ext cx="876552" cy="705659"/>
            </a:xfrm>
            <a:custGeom>
              <a:avLst/>
              <a:gdLst/>
              <a:ahLst/>
              <a:cxnLst/>
              <a:rect l="l" t="t" r="r" b="b"/>
              <a:pathLst>
                <a:path w="67583" h="54407" extrusionOk="0">
                  <a:moveTo>
                    <a:pt x="49836" y="0"/>
                  </a:moveTo>
                  <a:lnTo>
                    <a:pt x="0" y="10475"/>
                  </a:lnTo>
                  <a:cubicBezTo>
                    <a:pt x="0" y="10475"/>
                    <a:pt x="6071" y="46767"/>
                    <a:pt x="17780" y="54406"/>
                  </a:cubicBezTo>
                  <a:lnTo>
                    <a:pt x="67582" y="43932"/>
                  </a:lnTo>
                  <a:cubicBezTo>
                    <a:pt x="56374" y="36593"/>
                    <a:pt x="49836" y="0"/>
                    <a:pt x="4983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891" name="Google Shape;1891;p16"/>
            <p:cNvSpPr/>
            <p:nvPr/>
          </p:nvSpPr>
          <p:spPr>
            <a:xfrm>
              <a:off x="683398" y="2777187"/>
              <a:ext cx="669745" cy="248778"/>
            </a:xfrm>
            <a:custGeom>
              <a:avLst/>
              <a:gdLst/>
              <a:ahLst/>
              <a:cxnLst/>
              <a:rect l="l" t="t" r="r" b="b"/>
              <a:pathLst>
                <a:path w="51638" h="19181" extrusionOk="0">
                  <a:moveTo>
                    <a:pt x="49803" y="0"/>
                  </a:moveTo>
                  <a:lnTo>
                    <a:pt x="0" y="10475"/>
                  </a:lnTo>
                  <a:lnTo>
                    <a:pt x="1835" y="19181"/>
                  </a:lnTo>
                  <a:lnTo>
                    <a:pt x="51637" y="8673"/>
                  </a:lnTo>
                  <a:lnTo>
                    <a:pt x="49803" y="0"/>
                  </a:lnTo>
                  <a:close/>
                </a:path>
              </a:pathLst>
            </a:custGeom>
            <a:solidFill>
              <a:srgbClr val="FD4D89">
                <a:alpha val="5058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grpSp>
        <p:nvGrpSpPr>
          <p:cNvPr id="1894" name="Google Shape;1894;p16"/>
          <p:cNvGrpSpPr/>
          <p:nvPr/>
        </p:nvGrpSpPr>
        <p:grpSpPr>
          <a:xfrm>
            <a:off x="8171737" y="838179"/>
            <a:ext cx="330360" cy="653095"/>
            <a:chOff x="4508863" y="1528200"/>
            <a:chExt cx="318850" cy="472800"/>
          </a:xfrm>
        </p:grpSpPr>
        <p:sp>
          <p:nvSpPr>
            <p:cNvPr id="1895" name="Google Shape;1895;p16"/>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896" name="Google Shape;1896;p16"/>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897" name="Google Shape;1897;p16"/>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898" name="Google Shape;1898;p16"/>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grpSp>
        <p:nvGrpSpPr>
          <p:cNvPr id="1899" name="Google Shape;1899;p16"/>
          <p:cNvGrpSpPr/>
          <p:nvPr/>
        </p:nvGrpSpPr>
        <p:grpSpPr>
          <a:xfrm>
            <a:off x="8643209" y="829178"/>
            <a:ext cx="330360" cy="653095"/>
            <a:chOff x="4508863" y="1528200"/>
            <a:chExt cx="318850" cy="472800"/>
          </a:xfrm>
        </p:grpSpPr>
        <p:sp>
          <p:nvSpPr>
            <p:cNvPr id="1900" name="Google Shape;1900;p16"/>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01" name="Google Shape;1901;p16"/>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02" name="Google Shape;1902;p16"/>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03" name="Google Shape;1903;p16"/>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grpSp>
        <p:nvGrpSpPr>
          <p:cNvPr id="1904" name="Google Shape;1904;p16"/>
          <p:cNvGrpSpPr/>
          <p:nvPr/>
        </p:nvGrpSpPr>
        <p:grpSpPr>
          <a:xfrm>
            <a:off x="4138906" y="317"/>
            <a:ext cx="364318" cy="720295"/>
            <a:chOff x="4508863" y="1528200"/>
            <a:chExt cx="318850" cy="472800"/>
          </a:xfrm>
        </p:grpSpPr>
        <p:sp>
          <p:nvSpPr>
            <p:cNvPr id="1905" name="Google Shape;1905;p16"/>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06" name="Google Shape;1906;p16"/>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07" name="Google Shape;1907;p16"/>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08" name="Google Shape;1908;p16"/>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grpSp>
        <p:nvGrpSpPr>
          <p:cNvPr id="1909" name="Google Shape;1909;p16"/>
          <p:cNvGrpSpPr/>
          <p:nvPr/>
        </p:nvGrpSpPr>
        <p:grpSpPr>
          <a:xfrm>
            <a:off x="1179360" y="4546962"/>
            <a:ext cx="1086896" cy="1444831"/>
            <a:chOff x="7043510" y="2506013"/>
            <a:chExt cx="941933" cy="939096"/>
          </a:xfrm>
        </p:grpSpPr>
        <p:sp>
          <p:nvSpPr>
            <p:cNvPr id="1910" name="Google Shape;1910;p16"/>
            <p:cNvSpPr/>
            <p:nvPr/>
          </p:nvSpPr>
          <p:spPr>
            <a:xfrm>
              <a:off x="7065397" y="2586746"/>
              <a:ext cx="795072" cy="151136"/>
            </a:xfrm>
            <a:custGeom>
              <a:avLst/>
              <a:gdLst/>
              <a:ahLst/>
              <a:cxnLst/>
              <a:rect l="l" t="t" r="r" b="b"/>
              <a:pathLst>
                <a:path w="37561" h="7140" extrusionOk="0">
                  <a:moveTo>
                    <a:pt x="37561" y="1"/>
                  </a:moveTo>
                  <a:lnTo>
                    <a:pt x="0" y="7039"/>
                  </a:lnTo>
                  <a:lnTo>
                    <a:pt x="0" y="7139"/>
                  </a:lnTo>
                  <a:lnTo>
                    <a:pt x="37561" y="101"/>
                  </a:lnTo>
                  <a:lnTo>
                    <a:pt x="37561" y="1"/>
                  </a:ln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11" name="Google Shape;1911;p16"/>
            <p:cNvSpPr/>
            <p:nvPr/>
          </p:nvSpPr>
          <p:spPr>
            <a:xfrm>
              <a:off x="7043510" y="2506013"/>
              <a:ext cx="941933" cy="939096"/>
            </a:xfrm>
            <a:custGeom>
              <a:avLst/>
              <a:gdLst/>
              <a:ahLst/>
              <a:cxnLst/>
              <a:rect l="l" t="t" r="r" b="b"/>
              <a:pathLst>
                <a:path w="44499" h="44365" extrusionOk="0">
                  <a:moveTo>
                    <a:pt x="36962" y="1"/>
                  </a:moveTo>
                  <a:cubicBezTo>
                    <a:pt x="36918" y="1"/>
                    <a:pt x="36872" y="4"/>
                    <a:pt x="36827" y="12"/>
                  </a:cubicBezTo>
                  <a:lnTo>
                    <a:pt x="634" y="6784"/>
                  </a:lnTo>
                  <a:cubicBezTo>
                    <a:pt x="267" y="6850"/>
                    <a:pt x="0" y="7217"/>
                    <a:pt x="100" y="7617"/>
                  </a:cubicBezTo>
                  <a:lnTo>
                    <a:pt x="6872" y="43810"/>
                  </a:lnTo>
                  <a:cubicBezTo>
                    <a:pt x="6929" y="44124"/>
                    <a:pt x="7206" y="44365"/>
                    <a:pt x="7515" y="44365"/>
                  </a:cubicBezTo>
                  <a:cubicBezTo>
                    <a:pt x="7567" y="44365"/>
                    <a:pt x="7620" y="44358"/>
                    <a:pt x="7673" y="44344"/>
                  </a:cubicBezTo>
                  <a:lnTo>
                    <a:pt x="43865" y="37572"/>
                  </a:lnTo>
                  <a:cubicBezTo>
                    <a:pt x="44232" y="37506"/>
                    <a:pt x="44499" y="37139"/>
                    <a:pt x="44432" y="36772"/>
                  </a:cubicBezTo>
                  <a:lnTo>
                    <a:pt x="37661" y="579"/>
                  </a:lnTo>
                  <a:cubicBezTo>
                    <a:pt x="37602" y="224"/>
                    <a:pt x="37307" y="1"/>
                    <a:pt x="369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12" name="Google Shape;1912;p16"/>
            <p:cNvSpPr/>
            <p:nvPr/>
          </p:nvSpPr>
          <p:spPr>
            <a:xfrm>
              <a:off x="7128942" y="2636172"/>
              <a:ext cx="151136" cy="794374"/>
            </a:xfrm>
            <a:custGeom>
              <a:avLst/>
              <a:gdLst/>
              <a:ahLst/>
              <a:cxnLst/>
              <a:rect l="l" t="t" r="r" b="b"/>
              <a:pathLst>
                <a:path w="7140" h="37528" extrusionOk="0">
                  <a:moveTo>
                    <a:pt x="101" y="1"/>
                  </a:moveTo>
                  <a:lnTo>
                    <a:pt x="1" y="34"/>
                  </a:lnTo>
                  <a:lnTo>
                    <a:pt x="7039" y="37528"/>
                  </a:lnTo>
                  <a:lnTo>
                    <a:pt x="7139" y="37528"/>
                  </a:lnTo>
                  <a:lnTo>
                    <a:pt x="101" y="1"/>
                  </a:lnTo>
                  <a:close/>
                </a:path>
              </a:pathLst>
            </a:custGeom>
            <a:solidFill>
              <a:srgbClr val="FF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13" name="Google Shape;1913;p16"/>
            <p:cNvSpPr/>
            <p:nvPr/>
          </p:nvSpPr>
          <p:spPr>
            <a:xfrm>
              <a:off x="7056211" y="2578279"/>
              <a:ext cx="795792" cy="150416"/>
            </a:xfrm>
            <a:custGeom>
              <a:avLst/>
              <a:gdLst/>
              <a:ahLst/>
              <a:cxnLst/>
              <a:rect l="l" t="t" r="r" b="b"/>
              <a:pathLst>
                <a:path w="37595" h="7106" extrusionOk="0">
                  <a:moveTo>
                    <a:pt x="37594" y="0"/>
                  </a:moveTo>
                  <a:lnTo>
                    <a:pt x="1" y="7005"/>
                  </a:lnTo>
                  <a:lnTo>
                    <a:pt x="34" y="7106"/>
                  </a:lnTo>
                  <a:lnTo>
                    <a:pt x="37594" y="100"/>
                  </a:lnTo>
                  <a:lnTo>
                    <a:pt x="37594" y="0"/>
                  </a:lnTo>
                  <a:close/>
                </a:path>
              </a:pathLst>
            </a:custGeom>
            <a:solidFill>
              <a:srgbClr val="FF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14" name="Google Shape;1914;p16"/>
            <p:cNvSpPr/>
            <p:nvPr/>
          </p:nvSpPr>
          <p:spPr>
            <a:xfrm>
              <a:off x="7071748" y="2658779"/>
              <a:ext cx="795792" cy="150416"/>
            </a:xfrm>
            <a:custGeom>
              <a:avLst/>
              <a:gdLst/>
              <a:ahLst/>
              <a:cxnLst/>
              <a:rect l="l" t="t" r="r" b="b"/>
              <a:pathLst>
                <a:path w="37595" h="7106" extrusionOk="0">
                  <a:moveTo>
                    <a:pt x="37561" y="0"/>
                  </a:moveTo>
                  <a:lnTo>
                    <a:pt x="1" y="7005"/>
                  </a:lnTo>
                  <a:lnTo>
                    <a:pt x="1" y="7105"/>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15" name="Google Shape;1915;p16"/>
            <p:cNvSpPr/>
            <p:nvPr/>
          </p:nvSpPr>
          <p:spPr>
            <a:xfrm>
              <a:off x="7086586" y="2739258"/>
              <a:ext cx="795771" cy="151136"/>
            </a:xfrm>
            <a:custGeom>
              <a:avLst/>
              <a:gdLst/>
              <a:ahLst/>
              <a:cxnLst/>
              <a:rect l="l" t="t" r="r" b="b"/>
              <a:pathLst>
                <a:path w="37594" h="7140" extrusionOk="0">
                  <a:moveTo>
                    <a:pt x="37560" y="1"/>
                  </a:moveTo>
                  <a:lnTo>
                    <a:pt x="0" y="7039"/>
                  </a:lnTo>
                  <a:lnTo>
                    <a:pt x="34" y="7139"/>
                  </a:lnTo>
                  <a:lnTo>
                    <a:pt x="37594" y="101"/>
                  </a:lnTo>
                  <a:lnTo>
                    <a:pt x="37560" y="1"/>
                  </a:lnTo>
                  <a:close/>
                </a:path>
              </a:pathLst>
            </a:custGeom>
            <a:solidFill>
              <a:srgbClr val="FF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16" name="Google Shape;1916;p16"/>
            <p:cNvSpPr/>
            <p:nvPr/>
          </p:nvSpPr>
          <p:spPr>
            <a:xfrm>
              <a:off x="7101403" y="2819758"/>
              <a:ext cx="795792" cy="151136"/>
            </a:xfrm>
            <a:custGeom>
              <a:avLst/>
              <a:gdLst/>
              <a:ahLst/>
              <a:cxnLst/>
              <a:rect l="l" t="t" r="r" b="b"/>
              <a:pathLst>
                <a:path w="37595" h="7140" extrusionOk="0">
                  <a:moveTo>
                    <a:pt x="37594" y="1"/>
                  </a:moveTo>
                  <a:lnTo>
                    <a:pt x="1" y="7039"/>
                  </a:lnTo>
                  <a:lnTo>
                    <a:pt x="34" y="7139"/>
                  </a:lnTo>
                  <a:lnTo>
                    <a:pt x="37594" y="101"/>
                  </a:lnTo>
                  <a:lnTo>
                    <a:pt x="37594" y="1"/>
                  </a:lnTo>
                  <a:close/>
                </a:path>
              </a:pathLst>
            </a:custGeom>
            <a:solidFill>
              <a:srgbClr val="FF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17" name="Google Shape;1917;p16"/>
            <p:cNvSpPr/>
            <p:nvPr/>
          </p:nvSpPr>
          <p:spPr>
            <a:xfrm>
              <a:off x="7116940" y="2900258"/>
              <a:ext cx="795792" cy="151115"/>
            </a:xfrm>
            <a:custGeom>
              <a:avLst/>
              <a:gdLst/>
              <a:ahLst/>
              <a:cxnLst/>
              <a:rect l="l" t="t" r="r" b="b"/>
              <a:pathLst>
                <a:path w="37595" h="7139" extrusionOk="0">
                  <a:moveTo>
                    <a:pt x="37561" y="0"/>
                  </a:moveTo>
                  <a:lnTo>
                    <a:pt x="1" y="7039"/>
                  </a:lnTo>
                  <a:lnTo>
                    <a:pt x="1" y="7139"/>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18" name="Google Shape;1918;p16"/>
            <p:cNvSpPr/>
            <p:nvPr/>
          </p:nvSpPr>
          <p:spPr>
            <a:xfrm>
              <a:off x="7131779" y="2980758"/>
              <a:ext cx="795771" cy="151115"/>
            </a:xfrm>
            <a:custGeom>
              <a:avLst/>
              <a:gdLst/>
              <a:ahLst/>
              <a:cxnLst/>
              <a:rect l="l" t="t" r="r" b="b"/>
              <a:pathLst>
                <a:path w="37594" h="7139" extrusionOk="0">
                  <a:moveTo>
                    <a:pt x="37560" y="0"/>
                  </a:moveTo>
                  <a:lnTo>
                    <a:pt x="0" y="7038"/>
                  </a:lnTo>
                  <a:lnTo>
                    <a:pt x="33" y="7138"/>
                  </a:lnTo>
                  <a:lnTo>
                    <a:pt x="37594" y="100"/>
                  </a:lnTo>
                  <a:lnTo>
                    <a:pt x="37560" y="0"/>
                  </a:lnTo>
                  <a:close/>
                </a:path>
              </a:pathLst>
            </a:custGeom>
            <a:solidFill>
              <a:srgbClr val="FF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19" name="Google Shape;1919;p16"/>
            <p:cNvSpPr/>
            <p:nvPr/>
          </p:nvSpPr>
          <p:spPr>
            <a:xfrm>
              <a:off x="7147294" y="3061236"/>
              <a:ext cx="795094" cy="151136"/>
            </a:xfrm>
            <a:custGeom>
              <a:avLst/>
              <a:gdLst/>
              <a:ahLst/>
              <a:cxnLst/>
              <a:rect l="l" t="t" r="r" b="b"/>
              <a:pathLst>
                <a:path w="37562" h="7140" extrusionOk="0">
                  <a:moveTo>
                    <a:pt x="37561" y="1"/>
                  </a:moveTo>
                  <a:lnTo>
                    <a:pt x="1" y="7039"/>
                  </a:lnTo>
                  <a:lnTo>
                    <a:pt x="1" y="7139"/>
                  </a:lnTo>
                  <a:lnTo>
                    <a:pt x="37561" y="101"/>
                  </a:lnTo>
                  <a:lnTo>
                    <a:pt x="37561" y="1"/>
                  </a:lnTo>
                  <a:close/>
                </a:path>
              </a:pathLst>
            </a:custGeom>
            <a:solidFill>
              <a:srgbClr val="FF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20" name="Google Shape;1920;p16"/>
            <p:cNvSpPr/>
            <p:nvPr/>
          </p:nvSpPr>
          <p:spPr>
            <a:xfrm>
              <a:off x="7162133" y="3141736"/>
              <a:ext cx="795771" cy="151115"/>
            </a:xfrm>
            <a:custGeom>
              <a:avLst/>
              <a:gdLst/>
              <a:ahLst/>
              <a:cxnLst/>
              <a:rect l="l" t="t" r="r" b="b"/>
              <a:pathLst>
                <a:path w="37594" h="7139" extrusionOk="0">
                  <a:moveTo>
                    <a:pt x="37561" y="0"/>
                  </a:moveTo>
                  <a:lnTo>
                    <a:pt x="0" y="7039"/>
                  </a:lnTo>
                  <a:lnTo>
                    <a:pt x="34" y="7139"/>
                  </a:lnTo>
                  <a:lnTo>
                    <a:pt x="37594" y="101"/>
                  </a:lnTo>
                  <a:lnTo>
                    <a:pt x="37561" y="0"/>
                  </a:lnTo>
                  <a:close/>
                </a:path>
              </a:pathLst>
            </a:custGeom>
            <a:solidFill>
              <a:srgbClr val="FF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21" name="Google Shape;1921;p16"/>
            <p:cNvSpPr/>
            <p:nvPr/>
          </p:nvSpPr>
          <p:spPr>
            <a:xfrm>
              <a:off x="7176950" y="3222236"/>
              <a:ext cx="795792" cy="151115"/>
            </a:xfrm>
            <a:custGeom>
              <a:avLst/>
              <a:gdLst/>
              <a:ahLst/>
              <a:cxnLst/>
              <a:rect l="l" t="t" r="r" b="b"/>
              <a:pathLst>
                <a:path w="37595" h="7139" extrusionOk="0">
                  <a:moveTo>
                    <a:pt x="37561" y="0"/>
                  </a:moveTo>
                  <a:lnTo>
                    <a:pt x="1" y="7039"/>
                  </a:lnTo>
                  <a:lnTo>
                    <a:pt x="34" y="7139"/>
                  </a:lnTo>
                  <a:lnTo>
                    <a:pt x="37594" y="100"/>
                  </a:lnTo>
                  <a:lnTo>
                    <a:pt x="37561" y="0"/>
                  </a:lnTo>
                  <a:close/>
                </a:path>
              </a:pathLst>
            </a:custGeom>
            <a:solidFill>
              <a:srgbClr val="FF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grpSp>
        <p:nvGrpSpPr>
          <p:cNvPr id="1922" name="Google Shape;1922;p16"/>
          <p:cNvGrpSpPr/>
          <p:nvPr/>
        </p:nvGrpSpPr>
        <p:grpSpPr>
          <a:xfrm>
            <a:off x="552522" y="4362665"/>
            <a:ext cx="994419" cy="1316737"/>
            <a:chOff x="6500275" y="2386225"/>
            <a:chExt cx="861790" cy="855840"/>
          </a:xfrm>
        </p:grpSpPr>
        <p:sp>
          <p:nvSpPr>
            <p:cNvPr id="1923" name="Google Shape;1923;p16"/>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24" name="Google Shape;1924;p16"/>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solidFill>
              <a:srgbClr val="F1C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1925" name="Google Shape;1925;p16"/>
          <p:cNvSpPr/>
          <p:nvPr/>
        </p:nvSpPr>
        <p:spPr>
          <a:xfrm>
            <a:off x="1952271" y="4319587"/>
            <a:ext cx="320212" cy="390019"/>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nvGrpSpPr>
          <p:cNvPr id="1926" name="Google Shape;1926;p16"/>
          <p:cNvGrpSpPr/>
          <p:nvPr/>
        </p:nvGrpSpPr>
        <p:grpSpPr>
          <a:xfrm>
            <a:off x="596207" y="1024130"/>
            <a:ext cx="1261363" cy="838655"/>
            <a:chOff x="3491529" y="3490033"/>
            <a:chExt cx="713441" cy="365585"/>
          </a:xfrm>
        </p:grpSpPr>
        <p:sp>
          <p:nvSpPr>
            <p:cNvPr id="1927" name="Google Shape;1927;p16"/>
            <p:cNvSpPr/>
            <p:nvPr/>
          </p:nvSpPr>
          <p:spPr>
            <a:xfrm>
              <a:off x="3540426" y="3536751"/>
              <a:ext cx="664544" cy="318867"/>
            </a:xfrm>
            <a:custGeom>
              <a:avLst/>
              <a:gdLst/>
              <a:ahLst/>
              <a:cxnLst/>
              <a:rect l="l" t="t" r="r" b="b"/>
              <a:pathLst>
                <a:path w="51237" h="24585" extrusionOk="0">
                  <a:moveTo>
                    <a:pt x="48168" y="1"/>
                  </a:moveTo>
                  <a:lnTo>
                    <a:pt x="0" y="10508"/>
                  </a:lnTo>
                  <a:lnTo>
                    <a:pt x="3103" y="24585"/>
                  </a:lnTo>
                  <a:lnTo>
                    <a:pt x="51237" y="14077"/>
                  </a:lnTo>
                  <a:lnTo>
                    <a:pt x="48168" y="1"/>
                  </a:lnTo>
                  <a:close/>
                </a:path>
              </a:pathLst>
            </a:custGeom>
            <a:solidFill>
              <a:srgbClr val="D9D9D9">
                <a:alpha val="5607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28" name="Google Shape;1928;p16"/>
            <p:cNvSpPr/>
            <p:nvPr/>
          </p:nvSpPr>
          <p:spPr>
            <a:xfrm>
              <a:off x="3491529" y="3490033"/>
              <a:ext cx="713441" cy="310722"/>
            </a:xfrm>
            <a:custGeom>
              <a:avLst/>
              <a:gdLst/>
              <a:ahLst/>
              <a:cxnLst/>
              <a:rect l="l" t="t" r="r" b="b"/>
              <a:pathLst>
                <a:path w="55007" h="23957" extrusionOk="0">
                  <a:moveTo>
                    <a:pt x="51171" y="0"/>
                  </a:moveTo>
                  <a:cubicBezTo>
                    <a:pt x="51171" y="0"/>
                    <a:pt x="25819" y="6157"/>
                    <a:pt x="10213" y="6157"/>
                  </a:cubicBezTo>
                  <a:cubicBezTo>
                    <a:pt x="5724" y="6157"/>
                    <a:pt x="2042" y="5648"/>
                    <a:pt x="1" y="4337"/>
                  </a:cubicBezTo>
                  <a:lnTo>
                    <a:pt x="1" y="4337"/>
                  </a:lnTo>
                  <a:lnTo>
                    <a:pt x="3837" y="21983"/>
                  </a:lnTo>
                  <a:cubicBezTo>
                    <a:pt x="6053" y="23407"/>
                    <a:pt x="9925" y="23956"/>
                    <a:pt x="14581" y="23956"/>
                  </a:cubicBezTo>
                  <a:cubicBezTo>
                    <a:pt x="30317" y="23956"/>
                    <a:pt x="55007" y="17679"/>
                    <a:pt x="55007" y="17679"/>
                  </a:cubicBezTo>
                  <a:lnTo>
                    <a:pt x="5117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929" name="Google Shape;1929;p16"/>
            <p:cNvSpPr/>
            <p:nvPr/>
          </p:nvSpPr>
          <p:spPr>
            <a:xfrm>
              <a:off x="4042287" y="3490033"/>
              <a:ext cx="162683" cy="253966"/>
            </a:xfrm>
            <a:custGeom>
              <a:avLst/>
              <a:gdLst/>
              <a:ahLst/>
              <a:cxnLst/>
              <a:rect l="l" t="t" r="r" b="b"/>
              <a:pathLst>
                <a:path w="12543" h="19581" extrusionOk="0">
                  <a:moveTo>
                    <a:pt x="8673" y="0"/>
                  </a:moveTo>
                  <a:lnTo>
                    <a:pt x="1" y="1902"/>
                  </a:lnTo>
                  <a:lnTo>
                    <a:pt x="3870" y="19581"/>
                  </a:lnTo>
                  <a:lnTo>
                    <a:pt x="12543" y="17679"/>
                  </a:lnTo>
                  <a:lnTo>
                    <a:pt x="8673" y="0"/>
                  </a:lnTo>
                  <a:close/>
                </a:path>
              </a:pathLst>
            </a:custGeom>
            <a:solidFill>
              <a:srgbClr val="A8D8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1930" name="Google Shape;1930;p16"/>
          <p:cNvSpPr/>
          <p:nvPr/>
        </p:nvSpPr>
        <p:spPr>
          <a:xfrm rot="1701045">
            <a:off x="7917295" y="4630737"/>
            <a:ext cx="1086839" cy="1465228"/>
          </a:xfrm>
          <a:custGeom>
            <a:avLst/>
            <a:gdLst/>
            <a:ahLst/>
            <a:cxnLst/>
            <a:rect l="l" t="t" r="r" b="b"/>
            <a:pathLst>
              <a:path w="38103" h="38522" extrusionOk="0">
                <a:moveTo>
                  <a:pt x="38103" y="15233"/>
                </a:moveTo>
                <a:cubicBezTo>
                  <a:pt x="38103" y="20987"/>
                  <a:pt x="36492" y="26406"/>
                  <a:pt x="32349" y="30570"/>
                </a:cubicBezTo>
                <a:cubicBezTo>
                  <a:pt x="27390" y="35550"/>
                  <a:pt x="23393" y="38521"/>
                  <a:pt x="16133" y="37433"/>
                </a:cubicBezTo>
                <a:cubicBezTo>
                  <a:pt x="8621" y="36282"/>
                  <a:pt x="4269" y="31846"/>
                  <a:pt x="1675" y="24879"/>
                </a:cubicBezTo>
                <a:cubicBezTo>
                  <a:pt x="587" y="21929"/>
                  <a:pt x="1" y="18079"/>
                  <a:pt x="1" y="14919"/>
                </a:cubicBezTo>
                <a:cubicBezTo>
                  <a:pt x="1" y="13915"/>
                  <a:pt x="231" y="11571"/>
                  <a:pt x="1675" y="11592"/>
                </a:cubicBezTo>
                <a:cubicBezTo>
                  <a:pt x="3118" y="11613"/>
                  <a:pt x="3453" y="14103"/>
                  <a:pt x="3621" y="15128"/>
                </a:cubicBezTo>
                <a:cubicBezTo>
                  <a:pt x="4688" y="21740"/>
                  <a:pt x="6236" y="27411"/>
                  <a:pt x="13204" y="29796"/>
                </a:cubicBezTo>
                <a:cubicBezTo>
                  <a:pt x="16133" y="30800"/>
                  <a:pt x="19251" y="31093"/>
                  <a:pt x="22305" y="30675"/>
                </a:cubicBezTo>
                <a:cubicBezTo>
                  <a:pt x="25611" y="30214"/>
                  <a:pt x="28582" y="26762"/>
                  <a:pt x="30759" y="24481"/>
                </a:cubicBezTo>
                <a:cubicBezTo>
                  <a:pt x="35592" y="19418"/>
                  <a:pt x="35969" y="12115"/>
                  <a:pt x="28666" y="9123"/>
                </a:cubicBezTo>
                <a:cubicBezTo>
                  <a:pt x="26365" y="8161"/>
                  <a:pt x="22619" y="7659"/>
                  <a:pt x="20108" y="8056"/>
                </a:cubicBezTo>
                <a:cubicBezTo>
                  <a:pt x="17681" y="8433"/>
                  <a:pt x="14354" y="11048"/>
                  <a:pt x="14878" y="13936"/>
                </a:cubicBezTo>
                <a:cubicBezTo>
                  <a:pt x="14898" y="14040"/>
                  <a:pt x="19732" y="10462"/>
                  <a:pt x="20276" y="10044"/>
                </a:cubicBezTo>
                <a:cubicBezTo>
                  <a:pt x="22096" y="8621"/>
                  <a:pt x="23268" y="12597"/>
                  <a:pt x="22849" y="13789"/>
                </a:cubicBezTo>
                <a:cubicBezTo>
                  <a:pt x="22556" y="16091"/>
                  <a:pt x="20862" y="17033"/>
                  <a:pt x="19167" y="18330"/>
                </a:cubicBezTo>
                <a:cubicBezTo>
                  <a:pt x="17598" y="19543"/>
                  <a:pt x="15212" y="22326"/>
                  <a:pt x="12973" y="21803"/>
                </a:cubicBezTo>
                <a:cubicBezTo>
                  <a:pt x="14919" y="20401"/>
                  <a:pt x="14459" y="18476"/>
                  <a:pt x="14501" y="16405"/>
                </a:cubicBezTo>
                <a:cubicBezTo>
                  <a:pt x="14522" y="15463"/>
                  <a:pt x="12890" y="13413"/>
                  <a:pt x="11885" y="13392"/>
                </a:cubicBezTo>
                <a:cubicBezTo>
                  <a:pt x="10149" y="14543"/>
                  <a:pt x="12973" y="19397"/>
                  <a:pt x="11760" y="20631"/>
                </a:cubicBezTo>
                <a:cubicBezTo>
                  <a:pt x="10065" y="18623"/>
                  <a:pt x="7324" y="16802"/>
                  <a:pt x="6048" y="14480"/>
                </a:cubicBezTo>
                <a:cubicBezTo>
                  <a:pt x="5399" y="13287"/>
                  <a:pt x="4897" y="9019"/>
                  <a:pt x="6864" y="8579"/>
                </a:cubicBezTo>
                <a:cubicBezTo>
                  <a:pt x="7847" y="8370"/>
                  <a:pt x="11509" y="12408"/>
                  <a:pt x="11572" y="11885"/>
                </a:cubicBezTo>
                <a:cubicBezTo>
                  <a:pt x="11906" y="9040"/>
                  <a:pt x="12639" y="6613"/>
                  <a:pt x="14459" y="4332"/>
                </a:cubicBezTo>
                <a:cubicBezTo>
                  <a:pt x="17932" y="1"/>
                  <a:pt x="24209" y="587"/>
                  <a:pt x="28980" y="2302"/>
                </a:cubicBezTo>
                <a:cubicBezTo>
                  <a:pt x="31658" y="3286"/>
                  <a:pt x="33939" y="5085"/>
                  <a:pt x="35508" y="7449"/>
                </a:cubicBezTo>
                <a:cubicBezTo>
                  <a:pt x="36261" y="8558"/>
                  <a:pt x="36847" y="9751"/>
                  <a:pt x="37266" y="11027"/>
                </a:cubicBezTo>
                <a:cubicBezTo>
                  <a:pt x="37642" y="12220"/>
                  <a:pt x="37475" y="14208"/>
                  <a:pt x="38082" y="15233"/>
                </a:cubicBezTo>
                <a:cubicBezTo>
                  <a:pt x="38103" y="15672"/>
                  <a:pt x="37873" y="14856"/>
                  <a:pt x="38103" y="15233"/>
                </a:cubicBezTo>
                <a:close/>
              </a:path>
            </a:pathLst>
          </a:custGeom>
          <a:solidFill>
            <a:srgbClr val="E48800">
              <a:alpha val="31372"/>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5" name="Title 4"/>
          <p:cNvSpPr>
            <a:spLocks noGrp="1"/>
          </p:cNvSpPr>
          <p:nvPr>
            <p:ph type="title"/>
          </p:nvPr>
        </p:nvSpPr>
        <p:spPr>
          <a:xfrm rot="21420000">
            <a:off x="2618105" y="563880"/>
            <a:ext cx="5000625" cy="1644015"/>
          </a:xfrm>
        </p:spPr>
        <p:txBody>
          <a:bodyPr/>
          <a:lstStyle/>
          <a:p>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SỬ DỤNG PHƯƠNG TIỆN PHI NGÔN NGỮ</a:t>
            </a:r>
            <a:b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br>
            <a:endParaRPr lang="en-US" sz="2400" dirty="0">
              <a:solidFill>
                <a:srgbClr val="7030A0"/>
              </a:solidFill>
            </a:endParaRPr>
          </a:p>
        </p:txBody>
      </p:sp>
      <p:sp>
        <p:nvSpPr>
          <p:cNvPr id="6" name="TextBox 5"/>
          <p:cNvSpPr txBox="1"/>
          <p:nvPr/>
        </p:nvSpPr>
        <p:spPr>
          <a:xfrm rot="21364674">
            <a:off x="2774950" y="1833880"/>
            <a:ext cx="4856480" cy="45231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sym typeface="+mn-ea"/>
              </a:rPr>
              <a:t>Các bước t</a:t>
            </a:r>
            <a:r>
              <a:rPr lang="vi-VN" sz="2400" dirty="0">
                <a:latin typeface="Times New Roman" panose="02020603050405020304" pitchFamily="18" charset="0"/>
                <a:cs typeface="Times New Roman" panose="02020603050405020304" pitchFamily="18" charset="0"/>
                <a:sym typeface="+mn-ea"/>
              </a:rPr>
              <a:t>hiết kế </a:t>
            </a:r>
            <a:r>
              <a:rPr lang="en-US" sz="2400" dirty="0">
                <a:latin typeface="Times New Roman" panose="02020603050405020304" pitchFamily="18" charset="0"/>
                <a:cs typeface="Times New Roman" panose="02020603050405020304" pitchFamily="18" charset="0"/>
              </a:rPr>
              <a:t>infographic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Xác định chủ đề</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Xây dựng ý tưởng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Thu thập và sắp xếp các thông tin phù hợp với dạng infographic</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Thiết kế trên A0, canva,...</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Lựa chọn các yếu tố ngôn ngữ và phi ngôn ngữ</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Ảnh chân dung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Các đường chỉ dẫn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Ảnh hoạt động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Biểu tượng, biểu đồ biểu thị</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cBhvr>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grpSp>
        <p:nvGrpSpPr>
          <p:cNvPr id="1345" name="Google Shape;1345;p13"/>
          <p:cNvGrpSpPr/>
          <p:nvPr/>
        </p:nvGrpSpPr>
        <p:grpSpPr>
          <a:xfrm>
            <a:off x="1077543" y="660699"/>
            <a:ext cx="4291251" cy="1773061"/>
            <a:chOff x="5871550" y="1383450"/>
            <a:chExt cx="1173850" cy="502075"/>
          </a:xfrm>
        </p:grpSpPr>
        <p:sp>
          <p:nvSpPr>
            <p:cNvPr id="1346" name="Google Shape;1346;p13"/>
            <p:cNvSpPr/>
            <p:nvPr/>
          </p:nvSpPr>
          <p:spPr>
            <a:xfrm>
              <a:off x="5871550" y="1491375"/>
              <a:ext cx="1173850" cy="184925"/>
            </a:xfrm>
            <a:custGeom>
              <a:avLst/>
              <a:gdLst/>
              <a:ahLst/>
              <a:cxnLst/>
              <a:rect l="l" t="t" r="r" b="b"/>
              <a:pathLst>
                <a:path w="46954" h="7397" extrusionOk="0">
                  <a:moveTo>
                    <a:pt x="38949" y="1"/>
                  </a:moveTo>
                  <a:cubicBezTo>
                    <a:pt x="38915" y="1"/>
                    <a:pt x="38872" y="13"/>
                    <a:pt x="38820" y="39"/>
                  </a:cubicBezTo>
                  <a:cubicBezTo>
                    <a:pt x="38384" y="330"/>
                    <a:pt x="35228" y="529"/>
                    <a:pt x="33449" y="529"/>
                  </a:cubicBezTo>
                  <a:cubicBezTo>
                    <a:pt x="32966" y="529"/>
                    <a:pt x="32585" y="515"/>
                    <a:pt x="32387" y="483"/>
                  </a:cubicBezTo>
                  <a:cubicBezTo>
                    <a:pt x="32099" y="403"/>
                    <a:pt x="31798" y="365"/>
                    <a:pt x="31495" y="365"/>
                  </a:cubicBezTo>
                  <a:cubicBezTo>
                    <a:pt x="31096" y="365"/>
                    <a:pt x="30694" y="431"/>
                    <a:pt x="30317" y="557"/>
                  </a:cubicBezTo>
                  <a:cubicBezTo>
                    <a:pt x="29134" y="816"/>
                    <a:pt x="25732" y="594"/>
                    <a:pt x="24180" y="853"/>
                  </a:cubicBezTo>
                  <a:cubicBezTo>
                    <a:pt x="24049" y="872"/>
                    <a:pt x="23957" y="880"/>
                    <a:pt x="23889" y="880"/>
                  </a:cubicBezTo>
                  <a:cubicBezTo>
                    <a:pt x="23575" y="880"/>
                    <a:pt x="23810" y="705"/>
                    <a:pt x="23292" y="705"/>
                  </a:cubicBezTo>
                  <a:cubicBezTo>
                    <a:pt x="22510" y="705"/>
                    <a:pt x="15460" y="1064"/>
                    <a:pt x="11980" y="1064"/>
                  </a:cubicBezTo>
                  <a:cubicBezTo>
                    <a:pt x="10854" y="1064"/>
                    <a:pt x="10102" y="1026"/>
                    <a:pt x="10057" y="927"/>
                  </a:cubicBezTo>
                  <a:cubicBezTo>
                    <a:pt x="10044" y="896"/>
                    <a:pt x="10026" y="884"/>
                    <a:pt x="10004" y="884"/>
                  </a:cubicBezTo>
                  <a:cubicBezTo>
                    <a:pt x="9909" y="884"/>
                    <a:pt x="9738" y="1103"/>
                    <a:pt x="9631" y="1103"/>
                  </a:cubicBezTo>
                  <a:cubicBezTo>
                    <a:pt x="9610" y="1103"/>
                    <a:pt x="9591" y="1095"/>
                    <a:pt x="9576" y="1074"/>
                  </a:cubicBezTo>
                  <a:cubicBezTo>
                    <a:pt x="9576" y="1074"/>
                    <a:pt x="4670" y="1392"/>
                    <a:pt x="2533" y="1392"/>
                  </a:cubicBezTo>
                  <a:cubicBezTo>
                    <a:pt x="2040" y="1392"/>
                    <a:pt x="1694" y="1375"/>
                    <a:pt x="1590" y="1333"/>
                  </a:cubicBezTo>
                  <a:cubicBezTo>
                    <a:pt x="1463" y="1295"/>
                    <a:pt x="1357" y="1274"/>
                    <a:pt x="1269" y="1274"/>
                  </a:cubicBezTo>
                  <a:cubicBezTo>
                    <a:pt x="1102" y="1274"/>
                    <a:pt x="998" y="1349"/>
                    <a:pt x="925" y="1518"/>
                  </a:cubicBezTo>
                  <a:cubicBezTo>
                    <a:pt x="555" y="2221"/>
                    <a:pt x="1" y="7027"/>
                    <a:pt x="407" y="7286"/>
                  </a:cubicBezTo>
                  <a:cubicBezTo>
                    <a:pt x="476" y="7315"/>
                    <a:pt x="660" y="7327"/>
                    <a:pt x="929" y="7327"/>
                  </a:cubicBezTo>
                  <a:cubicBezTo>
                    <a:pt x="2052" y="7327"/>
                    <a:pt x="4663" y="7120"/>
                    <a:pt x="6625" y="7120"/>
                  </a:cubicBezTo>
                  <a:cubicBezTo>
                    <a:pt x="7740" y="7120"/>
                    <a:pt x="8645" y="7187"/>
                    <a:pt x="8948" y="7396"/>
                  </a:cubicBezTo>
                  <a:cubicBezTo>
                    <a:pt x="9981" y="7285"/>
                    <a:pt x="13569" y="6814"/>
                    <a:pt x="15899" y="6814"/>
                  </a:cubicBezTo>
                  <a:cubicBezTo>
                    <a:pt x="16652" y="6814"/>
                    <a:pt x="17274" y="6863"/>
                    <a:pt x="17636" y="6990"/>
                  </a:cubicBezTo>
                  <a:cubicBezTo>
                    <a:pt x="17968" y="6721"/>
                    <a:pt x="19596" y="6662"/>
                    <a:pt x="21378" y="6662"/>
                  </a:cubicBezTo>
                  <a:cubicBezTo>
                    <a:pt x="22785" y="6662"/>
                    <a:pt x="24289" y="6699"/>
                    <a:pt x="25325" y="6699"/>
                  </a:cubicBezTo>
                  <a:cubicBezTo>
                    <a:pt x="26046" y="6699"/>
                    <a:pt x="26541" y="6681"/>
                    <a:pt x="26620" y="6620"/>
                  </a:cubicBezTo>
                  <a:cubicBezTo>
                    <a:pt x="26780" y="6496"/>
                    <a:pt x="27222" y="6440"/>
                    <a:pt x="27662" y="6440"/>
                  </a:cubicBezTo>
                  <a:cubicBezTo>
                    <a:pt x="28138" y="6440"/>
                    <a:pt x="28612" y="6505"/>
                    <a:pt x="28727" y="6620"/>
                  </a:cubicBezTo>
                  <a:cubicBezTo>
                    <a:pt x="28864" y="6757"/>
                    <a:pt x="29025" y="6804"/>
                    <a:pt x="29191" y="6804"/>
                  </a:cubicBezTo>
                  <a:cubicBezTo>
                    <a:pt x="29534" y="6804"/>
                    <a:pt x="29899" y="6608"/>
                    <a:pt x="30131" y="6608"/>
                  </a:cubicBezTo>
                  <a:cubicBezTo>
                    <a:pt x="30211" y="6608"/>
                    <a:pt x="30275" y="6631"/>
                    <a:pt x="30317" y="6694"/>
                  </a:cubicBezTo>
                  <a:lnTo>
                    <a:pt x="32239" y="6324"/>
                  </a:lnTo>
                  <a:lnTo>
                    <a:pt x="41334" y="6213"/>
                  </a:lnTo>
                  <a:cubicBezTo>
                    <a:pt x="41818" y="6065"/>
                    <a:pt x="42334" y="6019"/>
                    <a:pt x="42843" y="6019"/>
                  </a:cubicBezTo>
                  <a:cubicBezTo>
                    <a:pt x="43659" y="6019"/>
                    <a:pt x="44456" y="6137"/>
                    <a:pt x="45064" y="6137"/>
                  </a:cubicBezTo>
                  <a:cubicBezTo>
                    <a:pt x="45582" y="6137"/>
                    <a:pt x="45963" y="6051"/>
                    <a:pt x="46103" y="5733"/>
                  </a:cubicBezTo>
                  <a:cubicBezTo>
                    <a:pt x="46547" y="4808"/>
                    <a:pt x="46953" y="1037"/>
                    <a:pt x="46732" y="150"/>
                  </a:cubicBezTo>
                  <a:cubicBezTo>
                    <a:pt x="46722" y="62"/>
                    <a:pt x="46454" y="29"/>
                    <a:pt x="46063" y="29"/>
                  </a:cubicBezTo>
                  <a:cubicBezTo>
                    <a:pt x="44972" y="29"/>
                    <a:pt x="42922" y="290"/>
                    <a:pt x="42813" y="372"/>
                  </a:cubicBezTo>
                  <a:cubicBezTo>
                    <a:pt x="42785" y="381"/>
                    <a:pt x="42757" y="386"/>
                    <a:pt x="42731" y="386"/>
                  </a:cubicBezTo>
                  <a:cubicBezTo>
                    <a:pt x="42651" y="386"/>
                    <a:pt x="42582" y="344"/>
                    <a:pt x="42554" y="261"/>
                  </a:cubicBezTo>
                  <a:cubicBezTo>
                    <a:pt x="42554" y="187"/>
                    <a:pt x="39042" y="113"/>
                    <a:pt x="39042" y="113"/>
                  </a:cubicBezTo>
                  <a:cubicBezTo>
                    <a:pt x="39042" y="42"/>
                    <a:pt x="39011" y="1"/>
                    <a:pt x="38949" y="1"/>
                  </a:cubicBezTo>
                  <a:close/>
                </a:path>
              </a:pathLst>
            </a:custGeom>
            <a:solidFill>
              <a:srgbClr val="FFE638">
                <a:alpha val="37647"/>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47" name="Google Shape;1347;p13"/>
            <p:cNvSpPr/>
            <p:nvPr/>
          </p:nvSpPr>
          <p:spPr>
            <a:xfrm>
              <a:off x="6070275" y="1383450"/>
              <a:ext cx="828175" cy="187475"/>
            </a:xfrm>
            <a:custGeom>
              <a:avLst/>
              <a:gdLst/>
              <a:ahLst/>
              <a:cxnLst/>
              <a:rect l="l" t="t" r="r" b="b"/>
              <a:pathLst>
                <a:path w="33127" h="7499" extrusionOk="0">
                  <a:moveTo>
                    <a:pt x="27486" y="1"/>
                  </a:moveTo>
                  <a:cubicBezTo>
                    <a:pt x="27458" y="1"/>
                    <a:pt x="27427" y="21"/>
                    <a:pt x="27396" y="68"/>
                  </a:cubicBezTo>
                  <a:cubicBezTo>
                    <a:pt x="27069" y="335"/>
                    <a:pt x="24769" y="554"/>
                    <a:pt x="23528" y="554"/>
                  </a:cubicBezTo>
                  <a:cubicBezTo>
                    <a:pt x="23222" y="554"/>
                    <a:pt x="22980" y="541"/>
                    <a:pt x="22848" y="511"/>
                  </a:cubicBezTo>
                  <a:cubicBezTo>
                    <a:pt x="22641" y="431"/>
                    <a:pt x="22419" y="393"/>
                    <a:pt x="22199" y="393"/>
                  </a:cubicBezTo>
                  <a:cubicBezTo>
                    <a:pt x="21909" y="393"/>
                    <a:pt x="21621" y="459"/>
                    <a:pt x="21369" y="585"/>
                  </a:cubicBezTo>
                  <a:cubicBezTo>
                    <a:pt x="20556" y="844"/>
                    <a:pt x="18116" y="659"/>
                    <a:pt x="17007" y="881"/>
                  </a:cubicBezTo>
                  <a:cubicBezTo>
                    <a:pt x="16903" y="911"/>
                    <a:pt x="16835" y="922"/>
                    <a:pt x="16789" y="922"/>
                  </a:cubicBezTo>
                  <a:cubicBezTo>
                    <a:pt x="16603" y="922"/>
                    <a:pt x="16763" y="733"/>
                    <a:pt x="16378" y="733"/>
                  </a:cubicBezTo>
                  <a:cubicBezTo>
                    <a:pt x="15839" y="762"/>
                    <a:pt x="10684" y="1160"/>
                    <a:pt x="8248" y="1160"/>
                  </a:cubicBezTo>
                  <a:cubicBezTo>
                    <a:pt x="7510" y="1160"/>
                    <a:pt x="7022" y="1123"/>
                    <a:pt x="6988" y="1029"/>
                  </a:cubicBezTo>
                  <a:cubicBezTo>
                    <a:pt x="6982" y="998"/>
                    <a:pt x="6972" y="986"/>
                    <a:pt x="6959" y="986"/>
                  </a:cubicBezTo>
                  <a:cubicBezTo>
                    <a:pt x="6904" y="986"/>
                    <a:pt x="6797" y="1205"/>
                    <a:pt x="6728" y="1205"/>
                  </a:cubicBezTo>
                  <a:cubicBezTo>
                    <a:pt x="6714" y="1205"/>
                    <a:pt x="6702" y="1197"/>
                    <a:pt x="6692" y="1177"/>
                  </a:cubicBezTo>
                  <a:cubicBezTo>
                    <a:pt x="6692" y="1177"/>
                    <a:pt x="3107" y="1528"/>
                    <a:pt x="1614" y="1528"/>
                  </a:cubicBezTo>
                  <a:cubicBezTo>
                    <a:pt x="1294" y="1528"/>
                    <a:pt x="1070" y="1512"/>
                    <a:pt x="999" y="1473"/>
                  </a:cubicBezTo>
                  <a:cubicBezTo>
                    <a:pt x="909" y="1434"/>
                    <a:pt x="838" y="1414"/>
                    <a:pt x="777" y="1414"/>
                  </a:cubicBezTo>
                  <a:cubicBezTo>
                    <a:pt x="663" y="1414"/>
                    <a:pt x="591" y="1488"/>
                    <a:pt x="518" y="1657"/>
                  </a:cubicBezTo>
                  <a:cubicBezTo>
                    <a:pt x="296" y="2360"/>
                    <a:pt x="0" y="7166"/>
                    <a:pt x="333" y="7425"/>
                  </a:cubicBezTo>
                  <a:cubicBezTo>
                    <a:pt x="374" y="7445"/>
                    <a:pt x="473" y="7454"/>
                    <a:pt x="617" y="7454"/>
                  </a:cubicBezTo>
                  <a:cubicBezTo>
                    <a:pt x="1357" y="7454"/>
                    <a:pt x="3294" y="7224"/>
                    <a:pt x="4742" y="7224"/>
                  </a:cubicBezTo>
                  <a:cubicBezTo>
                    <a:pt x="5526" y="7224"/>
                    <a:pt x="6166" y="7291"/>
                    <a:pt x="6396" y="7499"/>
                  </a:cubicBezTo>
                  <a:cubicBezTo>
                    <a:pt x="7130" y="7386"/>
                    <a:pt x="9697" y="6885"/>
                    <a:pt x="11330" y="6885"/>
                  </a:cubicBezTo>
                  <a:cubicBezTo>
                    <a:pt x="11836" y="6885"/>
                    <a:pt x="12252" y="6933"/>
                    <a:pt x="12496" y="7055"/>
                  </a:cubicBezTo>
                  <a:cubicBezTo>
                    <a:pt x="12762" y="6736"/>
                    <a:pt x="14183" y="6680"/>
                    <a:pt x="15615" y="6680"/>
                  </a:cubicBezTo>
                  <a:cubicBezTo>
                    <a:pt x="16383" y="6680"/>
                    <a:pt x="17155" y="6697"/>
                    <a:pt x="17753" y="6697"/>
                  </a:cubicBezTo>
                  <a:cubicBezTo>
                    <a:pt x="18366" y="6697"/>
                    <a:pt x="18797" y="6680"/>
                    <a:pt x="18855" y="6611"/>
                  </a:cubicBezTo>
                  <a:cubicBezTo>
                    <a:pt x="18985" y="6501"/>
                    <a:pt x="19318" y="6445"/>
                    <a:pt x="19641" y="6445"/>
                  </a:cubicBezTo>
                  <a:cubicBezTo>
                    <a:pt x="19965" y="6445"/>
                    <a:pt x="20279" y="6501"/>
                    <a:pt x="20371" y="6611"/>
                  </a:cubicBezTo>
                  <a:cubicBezTo>
                    <a:pt x="20475" y="6778"/>
                    <a:pt x="20597" y="6833"/>
                    <a:pt x="20721" y="6833"/>
                  </a:cubicBezTo>
                  <a:cubicBezTo>
                    <a:pt x="20966" y="6833"/>
                    <a:pt x="21222" y="6618"/>
                    <a:pt x="21375" y="6618"/>
                  </a:cubicBezTo>
                  <a:cubicBezTo>
                    <a:pt x="21420" y="6618"/>
                    <a:pt x="21456" y="6637"/>
                    <a:pt x="21480" y="6685"/>
                  </a:cubicBezTo>
                  <a:lnTo>
                    <a:pt x="22885" y="6316"/>
                  </a:lnTo>
                  <a:lnTo>
                    <a:pt x="29318" y="6205"/>
                  </a:lnTo>
                  <a:cubicBezTo>
                    <a:pt x="29660" y="6048"/>
                    <a:pt x="30025" y="5999"/>
                    <a:pt x="30385" y="5999"/>
                  </a:cubicBezTo>
                  <a:cubicBezTo>
                    <a:pt x="30966" y="5999"/>
                    <a:pt x="31534" y="6126"/>
                    <a:pt x="31969" y="6126"/>
                  </a:cubicBezTo>
                  <a:cubicBezTo>
                    <a:pt x="32342" y="6126"/>
                    <a:pt x="32617" y="6033"/>
                    <a:pt x="32719" y="5687"/>
                  </a:cubicBezTo>
                  <a:cubicBezTo>
                    <a:pt x="33015" y="3839"/>
                    <a:pt x="33126" y="1953"/>
                    <a:pt x="33015" y="105"/>
                  </a:cubicBezTo>
                  <a:cubicBezTo>
                    <a:pt x="33006" y="32"/>
                    <a:pt x="32837" y="4"/>
                    <a:pt x="32586" y="4"/>
                  </a:cubicBezTo>
                  <a:cubicBezTo>
                    <a:pt x="31813" y="4"/>
                    <a:pt x="30261" y="271"/>
                    <a:pt x="30205" y="326"/>
                  </a:cubicBezTo>
                  <a:cubicBezTo>
                    <a:pt x="30195" y="348"/>
                    <a:pt x="30177" y="357"/>
                    <a:pt x="30159" y="357"/>
                  </a:cubicBezTo>
                  <a:cubicBezTo>
                    <a:pt x="30113" y="357"/>
                    <a:pt x="30058" y="305"/>
                    <a:pt x="30058" y="253"/>
                  </a:cubicBezTo>
                  <a:cubicBezTo>
                    <a:pt x="30058" y="179"/>
                    <a:pt x="27581" y="105"/>
                    <a:pt x="27581" y="105"/>
                  </a:cubicBezTo>
                  <a:cubicBezTo>
                    <a:pt x="27559" y="40"/>
                    <a:pt x="27525" y="1"/>
                    <a:pt x="27486" y="1"/>
                  </a:cubicBezTo>
                  <a:close/>
                </a:path>
              </a:pathLst>
            </a:custGeom>
            <a:solidFill>
              <a:srgbClr val="FFE638">
                <a:alpha val="37647"/>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48" name="Google Shape;1348;p13"/>
            <p:cNvSpPr/>
            <p:nvPr/>
          </p:nvSpPr>
          <p:spPr>
            <a:xfrm>
              <a:off x="5929775" y="1648425"/>
              <a:ext cx="941850" cy="237100"/>
            </a:xfrm>
            <a:custGeom>
              <a:avLst/>
              <a:gdLst/>
              <a:ahLst/>
              <a:cxnLst/>
              <a:rect l="l" t="t" r="r" b="b"/>
              <a:pathLst>
                <a:path w="37674" h="9484" extrusionOk="0">
                  <a:moveTo>
                    <a:pt x="37098" y="1"/>
                  </a:moveTo>
                  <a:cubicBezTo>
                    <a:pt x="36304" y="1"/>
                    <a:pt x="34296" y="426"/>
                    <a:pt x="34236" y="486"/>
                  </a:cubicBezTo>
                  <a:cubicBezTo>
                    <a:pt x="34214" y="508"/>
                    <a:pt x="34192" y="517"/>
                    <a:pt x="34172" y="517"/>
                  </a:cubicBezTo>
                  <a:cubicBezTo>
                    <a:pt x="34122" y="517"/>
                    <a:pt x="34077" y="464"/>
                    <a:pt x="34051" y="412"/>
                  </a:cubicBezTo>
                  <a:cubicBezTo>
                    <a:pt x="34041" y="393"/>
                    <a:pt x="33842" y="386"/>
                    <a:pt x="33553" y="386"/>
                  </a:cubicBezTo>
                  <a:cubicBezTo>
                    <a:pt x="32903" y="386"/>
                    <a:pt x="31799" y="420"/>
                    <a:pt x="31376" y="420"/>
                  </a:cubicBezTo>
                  <a:cubicBezTo>
                    <a:pt x="31268" y="420"/>
                    <a:pt x="31204" y="418"/>
                    <a:pt x="31204" y="412"/>
                  </a:cubicBezTo>
                  <a:cubicBezTo>
                    <a:pt x="31204" y="348"/>
                    <a:pt x="31167" y="308"/>
                    <a:pt x="31114" y="308"/>
                  </a:cubicBezTo>
                  <a:cubicBezTo>
                    <a:pt x="31075" y="308"/>
                    <a:pt x="31029" y="329"/>
                    <a:pt x="30982" y="375"/>
                  </a:cubicBezTo>
                  <a:cubicBezTo>
                    <a:pt x="30616" y="708"/>
                    <a:pt x="27343" y="1131"/>
                    <a:pt x="26128" y="1131"/>
                  </a:cubicBezTo>
                  <a:cubicBezTo>
                    <a:pt x="25993" y="1131"/>
                    <a:pt x="25884" y="1125"/>
                    <a:pt x="25806" y="1114"/>
                  </a:cubicBezTo>
                  <a:cubicBezTo>
                    <a:pt x="25610" y="1062"/>
                    <a:pt x="25409" y="1037"/>
                    <a:pt x="25208" y="1037"/>
                  </a:cubicBezTo>
                  <a:cubicBezTo>
                    <a:pt x="24842" y="1037"/>
                    <a:pt x="24477" y="1119"/>
                    <a:pt x="24143" y="1262"/>
                  </a:cubicBezTo>
                  <a:cubicBezTo>
                    <a:pt x="23218" y="1595"/>
                    <a:pt x="20409" y="1558"/>
                    <a:pt x="19152" y="1854"/>
                  </a:cubicBezTo>
                  <a:cubicBezTo>
                    <a:pt x="19030" y="1895"/>
                    <a:pt x="18952" y="1910"/>
                    <a:pt x="18900" y="1910"/>
                  </a:cubicBezTo>
                  <a:cubicBezTo>
                    <a:pt x="18729" y="1910"/>
                    <a:pt x="18836" y="1740"/>
                    <a:pt x="18525" y="1740"/>
                  </a:cubicBezTo>
                  <a:cubicBezTo>
                    <a:pt x="18502" y="1740"/>
                    <a:pt x="18477" y="1741"/>
                    <a:pt x="18449" y="1743"/>
                  </a:cubicBezTo>
                  <a:cubicBezTo>
                    <a:pt x="17754" y="1838"/>
                    <a:pt x="10556" y="2715"/>
                    <a:pt x="8359" y="2715"/>
                  </a:cubicBezTo>
                  <a:cubicBezTo>
                    <a:pt x="7984" y="2715"/>
                    <a:pt x="7755" y="2689"/>
                    <a:pt x="7728" y="2630"/>
                  </a:cubicBezTo>
                  <a:cubicBezTo>
                    <a:pt x="7716" y="2602"/>
                    <a:pt x="7702" y="2590"/>
                    <a:pt x="7686" y="2590"/>
                  </a:cubicBezTo>
                  <a:cubicBezTo>
                    <a:pt x="7612" y="2590"/>
                    <a:pt x="7495" y="2842"/>
                    <a:pt x="7404" y="2842"/>
                  </a:cubicBezTo>
                  <a:cubicBezTo>
                    <a:pt x="7388" y="2842"/>
                    <a:pt x="7372" y="2834"/>
                    <a:pt x="7358" y="2815"/>
                  </a:cubicBezTo>
                  <a:cubicBezTo>
                    <a:pt x="7358" y="2815"/>
                    <a:pt x="2529" y="3471"/>
                    <a:pt x="1195" y="3471"/>
                  </a:cubicBezTo>
                  <a:cubicBezTo>
                    <a:pt x="1044" y="3471"/>
                    <a:pt x="937" y="3462"/>
                    <a:pt x="888" y="3444"/>
                  </a:cubicBezTo>
                  <a:cubicBezTo>
                    <a:pt x="802" y="3422"/>
                    <a:pt x="732" y="3410"/>
                    <a:pt x="672" y="3410"/>
                  </a:cubicBezTo>
                  <a:cubicBezTo>
                    <a:pt x="528" y="3410"/>
                    <a:pt x="449" y="3482"/>
                    <a:pt x="371" y="3665"/>
                  </a:cubicBezTo>
                  <a:cubicBezTo>
                    <a:pt x="112" y="4368"/>
                    <a:pt x="1" y="9211"/>
                    <a:pt x="371" y="9470"/>
                  </a:cubicBezTo>
                  <a:cubicBezTo>
                    <a:pt x="399" y="9479"/>
                    <a:pt x="448" y="9484"/>
                    <a:pt x="516" y="9484"/>
                  </a:cubicBezTo>
                  <a:cubicBezTo>
                    <a:pt x="1276" y="9484"/>
                    <a:pt x="4356" y="8943"/>
                    <a:pt x="6138" y="8943"/>
                  </a:cubicBezTo>
                  <a:cubicBezTo>
                    <a:pt x="6698" y="8943"/>
                    <a:pt x="7130" y="8996"/>
                    <a:pt x="7321" y="9137"/>
                  </a:cubicBezTo>
                  <a:cubicBezTo>
                    <a:pt x="8212" y="8983"/>
                    <a:pt x="11605" y="8217"/>
                    <a:pt x="13427" y="8217"/>
                  </a:cubicBezTo>
                  <a:cubicBezTo>
                    <a:pt x="13797" y="8217"/>
                    <a:pt x="14102" y="8249"/>
                    <a:pt x="14308" y="8324"/>
                  </a:cubicBezTo>
                  <a:cubicBezTo>
                    <a:pt x="14900" y="7621"/>
                    <a:pt x="21296" y="7732"/>
                    <a:pt x="21555" y="7473"/>
                  </a:cubicBezTo>
                  <a:cubicBezTo>
                    <a:pt x="21699" y="7329"/>
                    <a:pt x="22153" y="7254"/>
                    <a:pt x="22566" y="7254"/>
                  </a:cubicBezTo>
                  <a:cubicBezTo>
                    <a:pt x="22893" y="7254"/>
                    <a:pt x="23194" y="7301"/>
                    <a:pt x="23292" y="7399"/>
                  </a:cubicBezTo>
                  <a:cubicBezTo>
                    <a:pt x="23407" y="7542"/>
                    <a:pt x="23533" y="7592"/>
                    <a:pt x="23662" y="7592"/>
                  </a:cubicBezTo>
                  <a:cubicBezTo>
                    <a:pt x="23955" y="7592"/>
                    <a:pt x="24259" y="7335"/>
                    <a:pt x="24455" y="7335"/>
                  </a:cubicBezTo>
                  <a:cubicBezTo>
                    <a:pt x="24507" y="7335"/>
                    <a:pt x="24552" y="7353"/>
                    <a:pt x="24586" y="7399"/>
                  </a:cubicBezTo>
                  <a:lnTo>
                    <a:pt x="26102" y="6919"/>
                  </a:lnTo>
                  <a:lnTo>
                    <a:pt x="33459" y="6401"/>
                  </a:lnTo>
                  <a:cubicBezTo>
                    <a:pt x="33991" y="6161"/>
                    <a:pt x="34580" y="6111"/>
                    <a:pt x="35134" y="6111"/>
                  </a:cubicBezTo>
                  <a:cubicBezTo>
                    <a:pt x="35524" y="6111"/>
                    <a:pt x="35897" y="6135"/>
                    <a:pt x="36221" y="6135"/>
                  </a:cubicBezTo>
                  <a:cubicBezTo>
                    <a:pt x="36781" y="6135"/>
                    <a:pt x="37197" y="6062"/>
                    <a:pt x="37304" y="5662"/>
                  </a:cubicBezTo>
                  <a:cubicBezTo>
                    <a:pt x="37600" y="4738"/>
                    <a:pt x="37674" y="967"/>
                    <a:pt x="37415" y="79"/>
                  </a:cubicBezTo>
                  <a:cubicBezTo>
                    <a:pt x="37401" y="24"/>
                    <a:pt x="37282" y="1"/>
                    <a:pt x="37098" y="1"/>
                  </a:cubicBezTo>
                  <a:close/>
                </a:path>
              </a:pathLst>
            </a:custGeom>
            <a:solidFill>
              <a:srgbClr val="FFE638">
                <a:alpha val="37647"/>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1349" name="Google Shape;1349;p13"/>
          <p:cNvSpPr txBox="1">
            <a:spLocks noGrp="1"/>
          </p:cNvSpPr>
          <p:nvPr>
            <p:ph type="ctrTitle"/>
          </p:nvPr>
        </p:nvSpPr>
        <p:spPr>
          <a:xfrm rot="-314085">
            <a:off x="1559146" y="979548"/>
            <a:ext cx="3945435" cy="1275392"/>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6000"/>
              <a:buNone/>
            </a:pPr>
            <a:r>
              <a:rPr lang="en-US" sz="3200" b="1">
                <a:latin typeface="Times New Roman" panose="02020603050405020304"/>
                <a:ea typeface="Times New Roman" panose="02020603050405020304"/>
                <a:cs typeface="Times New Roman" panose="02020603050405020304"/>
                <a:sym typeface="Times New Roman" panose="02020603050405020304"/>
              </a:rPr>
              <a:t>Báo cáo kết quả</a:t>
            </a:r>
            <a:endParaRPr sz="3200" b="1">
              <a:latin typeface="Times New Roman" panose="02020603050405020304"/>
              <a:ea typeface="Times New Roman" panose="02020603050405020304"/>
              <a:cs typeface="Times New Roman" panose="02020603050405020304"/>
              <a:sym typeface="Times New Roman" panose="02020603050405020304"/>
            </a:endParaRPr>
          </a:p>
        </p:txBody>
      </p:sp>
      <p:sp>
        <p:nvSpPr>
          <p:cNvPr id="1350" name="Google Shape;1350;p13"/>
          <p:cNvSpPr/>
          <p:nvPr/>
        </p:nvSpPr>
        <p:spPr>
          <a:xfrm rot="-797127">
            <a:off x="951702" y="684738"/>
            <a:ext cx="1067028" cy="1419375"/>
          </a:xfrm>
          <a:custGeom>
            <a:avLst/>
            <a:gdLst/>
            <a:ahLst/>
            <a:cxnLst/>
            <a:rect l="l" t="t" r="r" b="b"/>
            <a:pathLst>
              <a:path w="40597" h="40502" extrusionOk="0">
                <a:moveTo>
                  <a:pt x="4342" y="0"/>
                </a:moveTo>
                <a:cubicBezTo>
                  <a:pt x="4000" y="0"/>
                  <a:pt x="3700" y="259"/>
                  <a:pt x="3637" y="637"/>
                </a:cubicBezTo>
                <a:lnTo>
                  <a:pt x="68" y="36129"/>
                </a:lnTo>
                <a:cubicBezTo>
                  <a:pt x="1" y="36496"/>
                  <a:pt x="301" y="36863"/>
                  <a:pt x="668" y="36896"/>
                </a:cubicBezTo>
                <a:lnTo>
                  <a:pt x="36193" y="40499"/>
                </a:lnTo>
                <a:cubicBezTo>
                  <a:pt x="36212" y="40500"/>
                  <a:pt x="36231" y="40501"/>
                  <a:pt x="36250" y="40501"/>
                </a:cubicBezTo>
                <a:cubicBezTo>
                  <a:pt x="36597" y="40501"/>
                  <a:pt x="36929" y="40213"/>
                  <a:pt x="36961" y="39865"/>
                </a:cubicBezTo>
                <a:lnTo>
                  <a:pt x="40530" y="4339"/>
                </a:lnTo>
                <a:cubicBezTo>
                  <a:pt x="40597" y="3972"/>
                  <a:pt x="40296" y="3639"/>
                  <a:pt x="39929" y="3572"/>
                </a:cubicBezTo>
                <a:lnTo>
                  <a:pt x="4404" y="3"/>
                </a:lnTo>
                <a:cubicBezTo>
                  <a:pt x="4383" y="1"/>
                  <a:pt x="4363" y="0"/>
                  <a:pt x="43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nvGrpSpPr>
          <p:cNvPr id="1351" name="Google Shape;1351;p13"/>
          <p:cNvGrpSpPr/>
          <p:nvPr/>
        </p:nvGrpSpPr>
        <p:grpSpPr>
          <a:xfrm rot="-797253">
            <a:off x="549830" y="810417"/>
            <a:ext cx="1113520" cy="1480769"/>
            <a:chOff x="6851457" y="1343113"/>
            <a:chExt cx="896740" cy="894369"/>
          </a:xfrm>
        </p:grpSpPr>
        <p:sp>
          <p:nvSpPr>
            <p:cNvPr id="1352" name="Google Shape;1352;p13"/>
            <p:cNvSpPr/>
            <p:nvPr/>
          </p:nvSpPr>
          <p:spPr>
            <a:xfrm>
              <a:off x="6984199" y="1981630"/>
              <a:ext cx="6371" cy="7091"/>
            </a:xfrm>
            <a:custGeom>
              <a:avLst/>
              <a:gdLst/>
              <a:ahLst/>
              <a:cxnLst/>
              <a:rect l="l" t="t" r="r" b="b"/>
              <a:pathLst>
                <a:path w="301" h="335" extrusionOk="0">
                  <a:moveTo>
                    <a:pt x="134" y="1"/>
                  </a:moveTo>
                  <a:cubicBezTo>
                    <a:pt x="67" y="34"/>
                    <a:pt x="0" y="101"/>
                    <a:pt x="34" y="167"/>
                  </a:cubicBezTo>
                  <a:lnTo>
                    <a:pt x="34" y="234"/>
                  </a:lnTo>
                  <a:cubicBezTo>
                    <a:pt x="34" y="301"/>
                    <a:pt x="100" y="334"/>
                    <a:pt x="167" y="334"/>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53" name="Google Shape;1353;p13"/>
            <p:cNvSpPr/>
            <p:nvPr/>
          </p:nvSpPr>
          <p:spPr>
            <a:xfrm>
              <a:off x="6992666" y="2034591"/>
              <a:ext cx="6371" cy="6562"/>
            </a:xfrm>
            <a:custGeom>
              <a:avLst/>
              <a:gdLst/>
              <a:ahLst/>
              <a:cxnLst/>
              <a:rect l="l" t="t" r="r" b="b"/>
              <a:pathLst>
                <a:path w="301" h="310" extrusionOk="0">
                  <a:moveTo>
                    <a:pt x="134" y="0"/>
                  </a:moveTo>
                  <a:cubicBezTo>
                    <a:pt x="67" y="0"/>
                    <a:pt x="1" y="67"/>
                    <a:pt x="34" y="167"/>
                  </a:cubicBezTo>
                  <a:lnTo>
                    <a:pt x="34" y="201"/>
                  </a:lnTo>
                  <a:cubicBezTo>
                    <a:pt x="34" y="255"/>
                    <a:pt x="79" y="309"/>
                    <a:pt x="131" y="309"/>
                  </a:cubicBezTo>
                  <a:cubicBezTo>
                    <a:pt x="143" y="309"/>
                    <a:pt x="155" y="307"/>
                    <a:pt x="167" y="301"/>
                  </a:cubicBezTo>
                  <a:cubicBezTo>
                    <a:pt x="234" y="301"/>
                    <a:pt x="301" y="234"/>
                    <a:pt x="301" y="167"/>
                  </a:cubicBezTo>
                  <a:lnTo>
                    <a:pt x="301"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54" name="Google Shape;1354;p13"/>
            <p:cNvSpPr/>
            <p:nvPr/>
          </p:nvSpPr>
          <p:spPr>
            <a:xfrm>
              <a:off x="7018088" y="2192755"/>
              <a:ext cx="5673" cy="6562"/>
            </a:xfrm>
            <a:custGeom>
              <a:avLst/>
              <a:gdLst/>
              <a:ahLst/>
              <a:cxnLst/>
              <a:rect l="l" t="t" r="r" b="b"/>
              <a:pathLst>
                <a:path w="268" h="310" extrusionOk="0">
                  <a:moveTo>
                    <a:pt x="134" y="0"/>
                  </a:moveTo>
                  <a:cubicBezTo>
                    <a:pt x="67" y="34"/>
                    <a:pt x="1" y="100"/>
                    <a:pt x="1" y="167"/>
                  </a:cubicBezTo>
                  <a:lnTo>
                    <a:pt x="1" y="201"/>
                  </a:lnTo>
                  <a:cubicBezTo>
                    <a:pt x="28" y="255"/>
                    <a:pt x="77" y="309"/>
                    <a:pt x="131" y="309"/>
                  </a:cubicBezTo>
                  <a:cubicBezTo>
                    <a:pt x="143" y="309"/>
                    <a:pt x="155" y="307"/>
                    <a:pt x="167" y="301"/>
                  </a:cubicBezTo>
                  <a:cubicBezTo>
                    <a:pt x="234" y="301"/>
                    <a:pt x="267" y="234"/>
                    <a:pt x="267" y="167"/>
                  </a:cubicBezTo>
                  <a:lnTo>
                    <a:pt x="267"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55" name="Google Shape;1355;p13"/>
            <p:cNvSpPr/>
            <p:nvPr/>
          </p:nvSpPr>
          <p:spPr>
            <a:xfrm>
              <a:off x="7001133" y="2087362"/>
              <a:ext cx="6393" cy="6562"/>
            </a:xfrm>
            <a:custGeom>
              <a:avLst/>
              <a:gdLst/>
              <a:ahLst/>
              <a:cxnLst/>
              <a:rect l="l" t="t" r="r" b="b"/>
              <a:pathLst>
                <a:path w="302" h="310" extrusionOk="0">
                  <a:moveTo>
                    <a:pt x="171" y="0"/>
                  </a:moveTo>
                  <a:cubicBezTo>
                    <a:pt x="159" y="0"/>
                    <a:pt x="147" y="3"/>
                    <a:pt x="134" y="9"/>
                  </a:cubicBezTo>
                  <a:cubicBezTo>
                    <a:pt x="68" y="9"/>
                    <a:pt x="1" y="76"/>
                    <a:pt x="1" y="143"/>
                  </a:cubicBezTo>
                  <a:lnTo>
                    <a:pt x="1" y="209"/>
                  </a:lnTo>
                  <a:cubicBezTo>
                    <a:pt x="34" y="276"/>
                    <a:pt x="101" y="309"/>
                    <a:pt x="168" y="309"/>
                  </a:cubicBezTo>
                  <a:cubicBezTo>
                    <a:pt x="234" y="309"/>
                    <a:pt x="301" y="243"/>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56" name="Google Shape;1356;p13"/>
            <p:cNvSpPr/>
            <p:nvPr/>
          </p:nvSpPr>
          <p:spPr>
            <a:xfrm>
              <a:off x="7009621" y="2140323"/>
              <a:ext cx="6075" cy="6477"/>
            </a:xfrm>
            <a:custGeom>
              <a:avLst/>
              <a:gdLst/>
              <a:ahLst/>
              <a:cxnLst/>
              <a:rect l="l" t="t" r="r" b="b"/>
              <a:pathLst>
                <a:path w="287" h="306" extrusionOk="0">
                  <a:moveTo>
                    <a:pt x="170" y="0"/>
                  </a:moveTo>
                  <a:cubicBezTo>
                    <a:pt x="158" y="0"/>
                    <a:pt x="146" y="3"/>
                    <a:pt x="134" y="9"/>
                  </a:cubicBezTo>
                  <a:cubicBezTo>
                    <a:pt x="67" y="9"/>
                    <a:pt x="0" y="76"/>
                    <a:pt x="0" y="142"/>
                  </a:cubicBezTo>
                  <a:lnTo>
                    <a:pt x="0" y="209"/>
                  </a:lnTo>
                  <a:cubicBezTo>
                    <a:pt x="14" y="276"/>
                    <a:pt x="65" y="306"/>
                    <a:pt x="120" y="306"/>
                  </a:cubicBezTo>
                  <a:cubicBezTo>
                    <a:pt x="200" y="306"/>
                    <a:pt x="287" y="242"/>
                    <a:pt x="267" y="142"/>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57" name="Google Shape;1357;p13"/>
            <p:cNvSpPr/>
            <p:nvPr/>
          </p:nvSpPr>
          <p:spPr>
            <a:xfrm>
              <a:off x="7049860" y="2025405"/>
              <a:ext cx="5673" cy="6562"/>
            </a:xfrm>
            <a:custGeom>
              <a:avLst/>
              <a:gdLst/>
              <a:ahLst/>
              <a:cxnLst/>
              <a:rect l="l" t="t" r="r" b="b"/>
              <a:pathLst>
                <a:path w="268" h="310" extrusionOk="0">
                  <a:moveTo>
                    <a:pt x="134" y="1"/>
                  </a:moveTo>
                  <a:cubicBezTo>
                    <a:pt x="34" y="34"/>
                    <a:pt x="1" y="67"/>
                    <a:pt x="1" y="168"/>
                  </a:cubicBezTo>
                  <a:lnTo>
                    <a:pt x="1" y="201"/>
                  </a:lnTo>
                  <a:cubicBezTo>
                    <a:pt x="28" y="255"/>
                    <a:pt x="77" y="310"/>
                    <a:pt x="131" y="310"/>
                  </a:cubicBezTo>
                  <a:cubicBezTo>
                    <a:pt x="143" y="310"/>
                    <a:pt x="155" y="307"/>
                    <a:pt x="167" y="301"/>
                  </a:cubicBezTo>
                  <a:cubicBezTo>
                    <a:pt x="234" y="301"/>
                    <a:pt x="267" y="234"/>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58" name="Google Shape;1358;p13"/>
            <p:cNvSpPr/>
            <p:nvPr/>
          </p:nvSpPr>
          <p:spPr>
            <a:xfrm>
              <a:off x="7041393" y="1972973"/>
              <a:ext cx="6371" cy="6562"/>
            </a:xfrm>
            <a:custGeom>
              <a:avLst/>
              <a:gdLst/>
              <a:ahLst/>
              <a:cxnLst/>
              <a:rect l="l" t="t" r="r" b="b"/>
              <a:pathLst>
                <a:path w="301" h="310" extrusionOk="0">
                  <a:moveTo>
                    <a:pt x="170" y="0"/>
                  </a:moveTo>
                  <a:cubicBezTo>
                    <a:pt x="158" y="0"/>
                    <a:pt x="146" y="3"/>
                    <a:pt x="134" y="9"/>
                  </a:cubicBezTo>
                  <a:cubicBezTo>
                    <a:pt x="34" y="9"/>
                    <a:pt x="0" y="76"/>
                    <a:pt x="0" y="143"/>
                  </a:cubicBezTo>
                  <a:lnTo>
                    <a:pt x="0" y="209"/>
                  </a:lnTo>
                  <a:cubicBezTo>
                    <a:pt x="34" y="276"/>
                    <a:pt x="100" y="310"/>
                    <a:pt x="167" y="310"/>
                  </a:cubicBezTo>
                  <a:cubicBezTo>
                    <a:pt x="234" y="276"/>
                    <a:pt x="301" y="209"/>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59" name="Google Shape;1359;p13"/>
            <p:cNvSpPr/>
            <p:nvPr/>
          </p:nvSpPr>
          <p:spPr>
            <a:xfrm>
              <a:off x="7075283" y="2184013"/>
              <a:ext cx="5673" cy="6647"/>
            </a:xfrm>
            <a:custGeom>
              <a:avLst/>
              <a:gdLst/>
              <a:ahLst/>
              <a:cxnLst/>
              <a:rect l="l" t="t" r="r" b="b"/>
              <a:pathLst>
                <a:path w="268" h="314" extrusionOk="0">
                  <a:moveTo>
                    <a:pt x="155" y="1"/>
                  </a:moveTo>
                  <a:cubicBezTo>
                    <a:pt x="136" y="1"/>
                    <a:pt x="117" y="5"/>
                    <a:pt x="101" y="13"/>
                  </a:cubicBezTo>
                  <a:cubicBezTo>
                    <a:pt x="34" y="13"/>
                    <a:pt x="0" y="80"/>
                    <a:pt x="0" y="147"/>
                  </a:cubicBezTo>
                  <a:lnTo>
                    <a:pt x="0" y="180"/>
                  </a:lnTo>
                  <a:cubicBezTo>
                    <a:pt x="0" y="280"/>
                    <a:pt x="67" y="313"/>
                    <a:pt x="167" y="313"/>
                  </a:cubicBezTo>
                  <a:cubicBezTo>
                    <a:pt x="234" y="280"/>
                    <a:pt x="267" y="213"/>
                    <a:pt x="267" y="147"/>
                  </a:cubicBezTo>
                  <a:lnTo>
                    <a:pt x="267" y="113"/>
                  </a:lnTo>
                  <a:cubicBezTo>
                    <a:pt x="267" y="38"/>
                    <a:pt x="211" y="1"/>
                    <a:pt x="155"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0" name="Google Shape;1360;p13"/>
            <p:cNvSpPr/>
            <p:nvPr/>
          </p:nvSpPr>
          <p:spPr>
            <a:xfrm>
              <a:off x="7058327" y="2078366"/>
              <a:ext cx="5673" cy="6371"/>
            </a:xfrm>
            <a:custGeom>
              <a:avLst/>
              <a:gdLst/>
              <a:ahLst/>
              <a:cxnLst/>
              <a:rect l="l" t="t" r="r" b="b"/>
              <a:pathLst>
                <a:path w="268" h="301" extrusionOk="0">
                  <a:moveTo>
                    <a:pt x="101" y="1"/>
                  </a:moveTo>
                  <a:cubicBezTo>
                    <a:pt x="34" y="1"/>
                    <a:pt x="1" y="67"/>
                    <a:pt x="1" y="134"/>
                  </a:cubicBezTo>
                  <a:lnTo>
                    <a:pt x="1" y="201"/>
                  </a:lnTo>
                  <a:cubicBezTo>
                    <a:pt x="34" y="267"/>
                    <a:pt x="101" y="301"/>
                    <a:pt x="168" y="301"/>
                  </a:cubicBezTo>
                  <a:cubicBezTo>
                    <a:pt x="234" y="301"/>
                    <a:pt x="268" y="234"/>
                    <a:pt x="268" y="167"/>
                  </a:cubicBezTo>
                  <a:lnTo>
                    <a:pt x="268" y="101"/>
                  </a:lnTo>
                  <a:cubicBezTo>
                    <a:pt x="268" y="34"/>
                    <a:pt x="201"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1" name="Google Shape;1361;p13"/>
            <p:cNvSpPr/>
            <p:nvPr/>
          </p:nvSpPr>
          <p:spPr>
            <a:xfrm>
              <a:off x="7066816" y="2131136"/>
              <a:ext cx="5673" cy="6244"/>
            </a:xfrm>
            <a:custGeom>
              <a:avLst/>
              <a:gdLst/>
              <a:ahLst/>
              <a:cxnLst/>
              <a:rect l="l" t="t" r="r" b="b"/>
              <a:pathLst>
                <a:path w="268" h="295" extrusionOk="0">
                  <a:moveTo>
                    <a:pt x="137" y="0"/>
                  </a:moveTo>
                  <a:cubicBezTo>
                    <a:pt x="125" y="0"/>
                    <a:pt x="113" y="3"/>
                    <a:pt x="100" y="9"/>
                  </a:cubicBezTo>
                  <a:cubicBezTo>
                    <a:pt x="34" y="9"/>
                    <a:pt x="0" y="76"/>
                    <a:pt x="0" y="143"/>
                  </a:cubicBezTo>
                  <a:lnTo>
                    <a:pt x="0" y="209"/>
                  </a:lnTo>
                  <a:cubicBezTo>
                    <a:pt x="15" y="268"/>
                    <a:pt x="68" y="294"/>
                    <a:pt x="123" y="294"/>
                  </a:cubicBezTo>
                  <a:cubicBezTo>
                    <a:pt x="193" y="294"/>
                    <a:pt x="267" y="251"/>
                    <a:pt x="267" y="176"/>
                  </a:cubicBezTo>
                  <a:lnTo>
                    <a:pt x="267" y="109"/>
                  </a:lnTo>
                  <a:cubicBezTo>
                    <a:pt x="240" y="55"/>
                    <a:pt x="190" y="0"/>
                    <a:pt x="13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2" name="Google Shape;1362;p13"/>
            <p:cNvSpPr/>
            <p:nvPr/>
          </p:nvSpPr>
          <p:spPr>
            <a:xfrm>
              <a:off x="7107055" y="2016663"/>
              <a:ext cx="5673" cy="6266"/>
            </a:xfrm>
            <a:custGeom>
              <a:avLst/>
              <a:gdLst/>
              <a:ahLst/>
              <a:cxnLst/>
              <a:rect l="l" t="t" r="r" b="b"/>
              <a:pathLst>
                <a:path w="268" h="296" extrusionOk="0">
                  <a:moveTo>
                    <a:pt x="150" y="1"/>
                  </a:moveTo>
                  <a:cubicBezTo>
                    <a:pt x="134" y="1"/>
                    <a:pt x="117" y="5"/>
                    <a:pt x="101" y="13"/>
                  </a:cubicBezTo>
                  <a:cubicBezTo>
                    <a:pt x="34" y="13"/>
                    <a:pt x="1" y="80"/>
                    <a:pt x="1" y="147"/>
                  </a:cubicBezTo>
                  <a:lnTo>
                    <a:pt x="1" y="214"/>
                  </a:lnTo>
                  <a:cubicBezTo>
                    <a:pt x="14" y="269"/>
                    <a:pt x="63" y="296"/>
                    <a:pt x="115" y="296"/>
                  </a:cubicBezTo>
                  <a:cubicBezTo>
                    <a:pt x="188" y="296"/>
                    <a:pt x="267" y="244"/>
                    <a:pt x="267" y="147"/>
                  </a:cubicBezTo>
                  <a:lnTo>
                    <a:pt x="267" y="114"/>
                  </a:lnTo>
                  <a:cubicBezTo>
                    <a:pt x="242" y="38"/>
                    <a:pt x="199" y="1"/>
                    <a:pt x="15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3" name="Google Shape;1363;p13"/>
            <p:cNvSpPr/>
            <p:nvPr/>
          </p:nvSpPr>
          <p:spPr>
            <a:xfrm>
              <a:off x="7098588" y="1963786"/>
              <a:ext cx="5673" cy="6774"/>
            </a:xfrm>
            <a:custGeom>
              <a:avLst/>
              <a:gdLst/>
              <a:ahLst/>
              <a:cxnLst/>
              <a:rect l="l" t="t" r="r" b="b"/>
              <a:pathLst>
                <a:path w="268" h="320" extrusionOk="0">
                  <a:moveTo>
                    <a:pt x="140" y="1"/>
                  </a:moveTo>
                  <a:cubicBezTo>
                    <a:pt x="126" y="1"/>
                    <a:pt x="113" y="4"/>
                    <a:pt x="100" y="10"/>
                  </a:cubicBezTo>
                  <a:cubicBezTo>
                    <a:pt x="34" y="10"/>
                    <a:pt x="0" y="76"/>
                    <a:pt x="0" y="143"/>
                  </a:cubicBezTo>
                  <a:lnTo>
                    <a:pt x="0" y="210"/>
                  </a:lnTo>
                  <a:cubicBezTo>
                    <a:pt x="15" y="285"/>
                    <a:pt x="71" y="319"/>
                    <a:pt x="128" y="319"/>
                  </a:cubicBezTo>
                  <a:cubicBezTo>
                    <a:pt x="197" y="319"/>
                    <a:pt x="267" y="268"/>
                    <a:pt x="267" y="176"/>
                  </a:cubicBezTo>
                  <a:lnTo>
                    <a:pt x="267" y="110"/>
                  </a:lnTo>
                  <a:cubicBezTo>
                    <a:pt x="267" y="55"/>
                    <a:pt x="200" y="1"/>
                    <a:pt x="14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4" name="Google Shape;1364;p13"/>
            <p:cNvSpPr/>
            <p:nvPr/>
          </p:nvSpPr>
          <p:spPr>
            <a:xfrm>
              <a:off x="7123290" y="2121950"/>
              <a:ext cx="6371" cy="6562"/>
            </a:xfrm>
            <a:custGeom>
              <a:avLst/>
              <a:gdLst/>
              <a:ahLst/>
              <a:cxnLst/>
              <a:rect l="l" t="t" r="r" b="b"/>
              <a:pathLst>
                <a:path w="301" h="310" extrusionOk="0">
                  <a:moveTo>
                    <a:pt x="171" y="1"/>
                  </a:moveTo>
                  <a:cubicBezTo>
                    <a:pt x="159" y="1"/>
                    <a:pt x="146" y="4"/>
                    <a:pt x="134" y="10"/>
                  </a:cubicBezTo>
                  <a:cubicBezTo>
                    <a:pt x="67" y="10"/>
                    <a:pt x="1" y="76"/>
                    <a:pt x="34" y="143"/>
                  </a:cubicBezTo>
                  <a:lnTo>
                    <a:pt x="34" y="210"/>
                  </a:lnTo>
                  <a:cubicBezTo>
                    <a:pt x="34" y="277"/>
                    <a:pt x="101" y="310"/>
                    <a:pt x="168" y="310"/>
                  </a:cubicBezTo>
                  <a:cubicBezTo>
                    <a:pt x="234" y="310"/>
                    <a:pt x="301" y="243"/>
                    <a:pt x="301" y="176"/>
                  </a:cubicBezTo>
                  <a:lnTo>
                    <a:pt x="301" y="110"/>
                  </a:lnTo>
                  <a:cubicBezTo>
                    <a:pt x="274" y="55"/>
                    <a:pt x="224"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5" name="Google Shape;1365;p13"/>
            <p:cNvSpPr/>
            <p:nvPr/>
          </p:nvSpPr>
          <p:spPr>
            <a:xfrm>
              <a:off x="7114823" y="2069179"/>
              <a:ext cx="6371" cy="6350"/>
            </a:xfrm>
            <a:custGeom>
              <a:avLst/>
              <a:gdLst/>
              <a:ahLst/>
              <a:cxnLst/>
              <a:rect l="l" t="t" r="r" b="b"/>
              <a:pathLst>
                <a:path w="301" h="300" extrusionOk="0">
                  <a:moveTo>
                    <a:pt x="134" y="1"/>
                  </a:moveTo>
                  <a:cubicBezTo>
                    <a:pt x="67" y="1"/>
                    <a:pt x="0" y="68"/>
                    <a:pt x="34" y="168"/>
                  </a:cubicBezTo>
                  <a:lnTo>
                    <a:pt x="34" y="201"/>
                  </a:lnTo>
                  <a:cubicBezTo>
                    <a:pt x="48" y="271"/>
                    <a:pt x="97" y="300"/>
                    <a:pt x="150" y="300"/>
                  </a:cubicBezTo>
                  <a:cubicBezTo>
                    <a:pt x="222" y="300"/>
                    <a:pt x="301" y="245"/>
                    <a:pt x="301" y="168"/>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6" name="Google Shape;1366;p13"/>
            <p:cNvSpPr/>
            <p:nvPr/>
          </p:nvSpPr>
          <p:spPr>
            <a:xfrm>
              <a:off x="7131779" y="2174911"/>
              <a:ext cx="6371" cy="6562"/>
            </a:xfrm>
            <a:custGeom>
              <a:avLst/>
              <a:gdLst/>
              <a:ahLst/>
              <a:cxnLst/>
              <a:rect l="l" t="t" r="r" b="b"/>
              <a:pathLst>
                <a:path w="301" h="310" extrusionOk="0">
                  <a:moveTo>
                    <a:pt x="170" y="1"/>
                  </a:moveTo>
                  <a:cubicBezTo>
                    <a:pt x="158" y="1"/>
                    <a:pt x="146" y="3"/>
                    <a:pt x="133" y="9"/>
                  </a:cubicBezTo>
                  <a:cubicBezTo>
                    <a:pt x="67" y="9"/>
                    <a:pt x="0" y="76"/>
                    <a:pt x="33" y="143"/>
                  </a:cubicBezTo>
                  <a:lnTo>
                    <a:pt x="33" y="210"/>
                  </a:lnTo>
                  <a:cubicBezTo>
                    <a:pt x="33" y="276"/>
                    <a:pt x="100" y="310"/>
                    <a:pt x="167" y="310"/>
                  </a:cubicBezTo>
                  <a:cubicBezTo>
                    <a:pt x="234" y="276"/>
                    <a:pt x="300" y="243"/>
                    <a:pt x="300" y="143"/>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7" name="Google Shape;1367;p13"/>
            <p:cNvSpPr/>
            <p:nvPr/>
          </p:nvSpPr>
          <p:spPr>
            <a:xfrm>
              <a:off x="7269452" y="1936438"/>
              <a:ext cx="5673" cy="6562"/>
            </a:xfrm>
            <a:custGeom>
              <a:avLst/>
              <a:gdLst/>
              <a:ahLst/>
              <a:cxnLst/>
              <a:rect l="l" t="t" r="r" b="b"/>
              <a:pathLst>
                <a:path w="268" h="310" extrusionOk="0">
                  <a:moveTo>
                    <a:pt x="101" y="1"/>
                  </a:moveTo>
                  <a:cubicBezTo>
                    <a:pt x="34" y="1"/>
                    <a:pt x="1" y="67"/>
                    <a:pt x="1" y="168"/>
                  </a:cubicBezTo>
                  <a:lnTo>
                    <a:pt x="1" y="201"/>
                  </a:lnTo>
                  <a:cubicBezTo>
                    <a:pt x="1" y="255"/>
                    <a:pt x="45" y="310"/>
                    <a:pt x="116" y="310"/>
                  </a:cubicBezTo>
                  <a:cubicBezTo>
                    <a:pt x="132" y="310"/>
                    <a:pt x="149" y="307"/>
                    <a:pt x="167" y="301"/>
                  </a:cubicBezTo>
                  <a:cubicBezTo>
                    <a:pt x="234" y="301"/>
                    <a:pt x="268" y="234"/>
                    <a:pt x="268" y="168"/>
                  </a:cubicBezTo>
                  <a:lnTo>
                    <a:pt x="268" y="101"/>
                  </a:lnTo>
                  <a:cubicBezTo>
                    <a:pt x="234" y="34"/>
                    <a:pt x="167"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8" name="Google Shape;1368;p13"/>
            <p:cNvSpPr/>
            <p:nvPr/>
          </p:nvSpPr>
          <p:spPr>
            <a:xfrm>
              <a:off x="7277919" y="1989208"/>
              <a:ext cx="5673" cy="6562"/>
            </a:xfrm>
            <a:custGeom>
              <a:avLst/>
              <a:gdLst/>
              <a:ahLst/>
              <a:cxnLst/>
              <a:rect l="l" t="t" r="r" b="b"/>
              <a:pathLst>
                <a:path w="268" h="310" extrusionOk="0">
                  <a:moveTo>
                    <a:pt x="140" y="1"/>
                  </a:moveTo>
                  <a:cubicBezTo>
                    <a:pt x="127" y="1"/>
                    <a:pt x="113" y="3"/>
                    <a:pt x="101" y="10"/>
                  </a:cubicBezTo>
                  <a:cubicBezTo>
                    <a:pt x="34" y="10"/>
                    <a:pt x="1" y="76"/>
                    <a:pt x="1" y="143"/>
                  </a:cubicBezTo>
                  <a:lnTo>
                    <a:pt x="1" y="210"/>
                  </a:lnTo>
                  <a:cubicBezTo>
                    <a:pt x="1" y="276"/>
                    <a:pt x="68" y="310"/>
                    <a:pt x="168" y="310"/>
                  </a:cubicBezTo>
                  <a:cubicBezTo>
                    <a:pt x="234" y="310"/>
                    <a:pt x="268" y="243"/>
                    <a:pt x="268" y="176"/>
                  </a:cubicBezTo>
                  <a:lnTo>
                    <a:pt x="268" y="110"/>
                  </a:lnTo>
                  <a:cubicBezTo>
                    <a:pt x="268"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9" name="Google Shape;1369;p13"/>
            <p:cNvSpPr/>
            <p:nvPr/>
          </p:nvSpPr>
          <p:spPr>
            <a:xfrm>
              <a:off x="7302643" y="2147562"/>
              <a:ext cx="6371" cy="6562"/>
            </a:xfrm>
            <a:custGeom>
              <a:avLst/>
              <a:gdLst/>
              <a:ahLst/>
              <a:cxnLst/>
              <a:rect l="l" t="t" r="r" b="b"/>
              <a:pathLst>
                <a:path w="301" h="310" extrusionOk="0">
                  <a:moveTo>
                    <a:pt x="134" y="1"/>
                  </a:moveTo>
                  <a:cubicBezTo>
                    <a:pt x="67" y="1"/>
                    <a:pt x="0" y="67"/>
                    <a:pt x="34" y="134"/>
                  </a:cubicBezTo>
                  <a:lnTo>
                    <a:pt x="34" y="201"/>
                  </a:lnTo>
                  <a:cubicBezTo>
                    <a:pt x="34" y="255"/>
                    <a:pt x="78"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0" name="Google Shape;1370;p13"/>
            <p:cNvSpPr/>
            <p:nvPr/>
          </p:nvSpPr>
          <p:spPr>
            <a:xfrm>
              <a:off x="7294176" y="2094601"/>
              <a:ext cx="6371" cy="6562"/>
            </a:xfrm>
            <a:custGeom>
              <a:avLst/>
              <a:gdLst/>
              <a:ahLst/>
              <a:cxnLst/>
              <a:rect l="l" t="t" r="r" b="b"/>
              <a:pathLst>
                <a:path w="301" h="310" extrusionOk="0">
                  <a:moveTo>
                    <a:pt x="134" y="1"/>
                  </a:moveTo>
                  <a:cubicBezTo>
                    <a:pt x="67" y="34"/>
                    <a:pt x="0" y="101"/>
                    <a:pt x="34" y="168"/>
                  </a:cubicBezTo>
                  <a:lnTo>
                    <a:pt x="34" y="201"/>
                  </a:lnTo>
                  <a:cubicBezTo>
                    <a:pt x="34" y="255"/>
                    <a:pt x="78" y="310"/>
                    <a:pt x="131" y="310"/>
                  </a:cubicBezTo>
                  <a:cubicBezTo>
                    <a:pt x="143" y="310"/>
                    <a:pt x="155" y="307"/>
                    <a:pt x="167" y="301"/>
                  </a:cubicBezTo>
                  <a:cubicBezTo>
                    <a:pt x="234" y="301"/>
                    <a:pt x="300" y="234"/>
                    <a:pt x="300" y="168"/>
                  </a:cubicBezTo>
                  <a:lnTo>
                    <a:pt x="300"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1" name="Google Shape;1371;p13"/>
            <p:cNvSpPr/>
            <p:nvPr/>
          </p:nvSpPr>
          <p:spPr>
            <a:xfrm>
              <a:off x="7286407" y="2042169"/>
              <a:ext cx="5673" cy="6562"/>
            </a:xfrm>
            <a:custGeom>
              <a:avLst/>
              <a:gdLst/>
              <a:ahLst/>
              <a:cxnLst/>
              <a:rect l="l" t="t" r="r" b="b"/>
              <a:pathLst>
                <a:path w="268" h="310" extrusionOk="0">
                  <a:moveTo>
                    <a:pt x="137" y="0"/>
                  </a:moveTo>
                  <a:cubicBezTo>
                    <a:pt x="125" y="0"/>
                    <a:pt x="113" y="3"/>
                    <a:pt x="100" y="9"/>
                  </a:cubicBezTo>
                  <a:cubicBezTo>
                    <a:pt x="34" y="9"/>
                    <a:pt x="0" y="76"/>
                    <a:pt x="0" y="143"/>
                  </a:cubicBezTo>
                  <a:lnTo>
                    <a:pt x="0" y="209"/>
                  </a:lnTo>
                  <a:cubicBezTo>
                    <a:pt x="0" y="276"/>
                    <a:pt x="67" y="310"/>
                    <a:pt x="134" y="310"/>
                  </a:cubicBezTo>
                  <a:cubicBezTo>
                    <a:pt x="200" y="276"/>
                    <a:pt x="267" y="209"/>
                    <a:pt x="267" y="143"/>
                  </a:cubicBezTo>
                  <a:lnTo>
                    <a:pt x="267" y="109"/>
                  </a:lnTo>
                  <a:cubicBezTo>
                    <a:pt x="240" y="55"/>
                    <a:pt x="190" y="0"/>
                    <a:pt x="13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2" name="Google Shape;1372;p13"/>
            <p:cNvSpPr/>
            <p:nvPr/>
          </p:nvSpPr>
          <p:spPr>
            <a:xfrm>
              <a:off x="7007504" y="1761848"/>
              <a:ext cx="6371" cy="6562"/>
            </a:xfrm>
            <a:custGeom>
              <a:avLst/>
              <a:gdLst/>
              <a:ahLst/>
              <a:cxnLst/>
              <a:rect l="l" t="t" r="r" b="b"/>
              <a:pathLst>
                <a:path w="301" h="310" extrusionOk="0">
                  <a:moveTo>
                    <a:pt x="170" y="1"/>
                  </a:moveTo>
                  <a:cubicBezTo>
                    <a:pt x="158" y="1"/>
                    <a:pt x="146" y="3"/>
                    <a:pt x="134" y="9"/>
                  </a:cubicBezTo>
                  <a:cubicBezTo>
                    <a:pt x="67" y="9"/>
                    <a:pt x="0" y="76"/>
                    <a:pt x="34" y="143"/>
                  </a:cubicBezTo>
                  <a:lnTo>
                    <a:pt x="34" y="210"/>
                  </a:lnTo>
                  <a:cubicBezTo>
                    <a:pt x="34" y="276"/>
                    <a:pt x="100" y="310"/>
                    <a:pt x="167" y="310"/>
                  </a:cubicBezTo>
                  <a:cubicBezTo>
                    <a:pt x="234" y="276"/>
                    <a:pt x="300" y="243"/>
                    <a:pt x="300" y="143"/>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3" name="Google Shape;1373;p13"/>
            <p:cNvSpPr/>
            <p:nvPr/>
          </p:nvSpPr>
          <p:spPr>
            <a:xfrm>
              <a:off x="6951008" y="1770950"/>
              <a:ext cx="5673" cy="6647"/>
            </a:xfrm>
            <a:custGeom>
              <a:avLst/>
              <a:gdLst/>
              <a:ahLst/>
              <a:cxnLst/>
              <a:rect l="l" t="t" r="r" b="b"/>
              <a:pathLst>
                <a:path w="268" h="314" extrusionOk="0">
                  <a:moveTo>
                    <a:pt x="155" y="1"/>
                  </a:moveTo>
                  <a:cubicBezTo>
                    <a:pt x="136" y="1"/>
                    <a:pt x="117" y="5"/>
                    <a:pt x="101" y="13"/>
                  </a:cubicBezTo>
                  <a:cubicBezTo>
                    <a:pt x="34" y="13"/>
                    <a:pt x="1" y="80"/>
                    <a:pt x="1" y="147"/>
                  </a:cubicBezTo>
                  <a:lnTo>
                    <a:pt x="1" y="213"/>
                  </a:lnTo>
                  <a:cubicBezTo>
                    <a:pt x="1" y="280"/>
                    <a:pt x="67" y="313"/>
                    <a:pt x="167" y="313"/>
                  </a:cubicBezTo>
                  <a:cubicBezTo>
                    <a:pt x="234" y="280"/>
                    <a:pt x="267" y="213"/>
                    <a:pt x="267" y="147"/>
                  </a:cubicBezTo>
                  <a:lnTo>
                    <a:pt x="267" y="113"/>
                  </a:lnTo>
                  <a:cubicBezTo>
                    <a:pt x="267" y="38"/>
                    <a:pt x="211" y="1"/>
                    <a:pt x="155"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4" name="Google Shape;1374;p13"/>
            <p:cNvSpPr/>
            <p:nvPr/>
          </p:nvSpPr>
          <p:spPr>
            <a:xfrm>
              <a:off x="7235563" y="1725313"/>
              <a:ext cx="5673" cy="6562"/>
            </a:xfrm>
            <a:custGeom>
              <a:avLst/>
              <a:gdLst/>
              <a:ahLst/>
              <a:cxnLst/>
              <a:rect l="l" t="t" r="r" b="b"/>
              <a:pathLst>
                <a:path w="268" h="310" extrusionOk="0">
                  <a:moveTo>
                    <a:pt x="134" y="1"/>
                  </a:moveTo>
                  <a:cubicBezTo>
                    <a:pt x="67" y="34"/>
                    <a:pt x="1" y="68"/>
                    <a:pt x="1" y="168"/>
                  </a:cubicBezTo>
                  <a:lnTo>
                    <a:pt x="1" y="201"/>
                  </a:lnTo>
                  <a:cubicBezTo>
                    <a:pt x="28" y="256"/>
                    <a:pt x="77" y="310"/>
                    <a:pt x="131" y="310"/>
                  </a:cubicBezTo>
                  <a:cubicBezTo>
                    <a:pt x="143" y="310"/>
                    <a:pt x="155" y="307"/>
                    <a:pt x="167" y="301"/>
                  </a:cubicBezTo>
                  <a:cubicBezTo>
                    <a:pt x="234" y="301"/>
                    <a:pt x="267" y="234"/>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5" name="Google Shape;1375;p13"/>
            <p:cNvSpPr/>
            <p:nvPr/>
          </p:nvSpPr>
          <p:spPr>
            <a:xfrm>
              <a:off x="7064699" y="1752662"/>
              <a:ext cx="6371" cy="6583"/>
            </a:xfrm>
            <a:custGeom>
              <a:avLst/>
              <a:gdLst/>
              <a:ahLst/>
              <a:cxnLst/>
              <a:rect l="l" t="t" r="r" b="b"/>
              <a:pathLst>
                <a:path w="301" h="311" extrusionOk="0">
                  <a:moveTo>
                    <a:pt x="170" y="1"/>
                  </a:moveTo>
                  <a:cubicBezTo>
                    <a:pt x="158" y="1"/>
                    <a:pt x="146" y="4"/>
                    <a:pt x="134" y="10"/>
                  </a:cubicBezTo>
                  <a:cubicBezTo>
                    <a:pt x="67" y="10"/>
                    <a:pt x="0" y="77"/>
                    <a:pt x="0" y="143"/>
                  </a:cubicBezTo>
                  <a:lnTo>
                    <a:pt x="0" y="210"/>
                  </a:lnTo>
                  <a:cubicBezTo>
                    <a:pt x="33" y="277"/>
                    <a:pt x="100" y="310"/>
                    <a:pt x="167" y="310"/>
                  </a:cubicBezTo>
                  <a:cubicBezTo>
                    <a:pt x="234" y="310"/>
                    <a:pt x="300" y="243"/>
                    <a:pt x="267" y="177"/>
                  </a:cubicBezTo>
                  <a:lnTo>
                    <a:pt x="267" y="110"/>
                  </a:lnTo>
                  <a:cubicBezTo>
                    <a:pt x="267" y="55"/>
                    <a:pt x="223"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6" name="Google Shape;1376;p13"/>
            <p:cNvSpPr/>
            <p:nvPr/>
          </p:nvSpPr>
          <p:spPr>
            <a:xfrm>
              <a:off x="7155063" y="1954621"/>
              <a:ext cx="6393" cy="6562"/>
            </a:xfrm>
            <a:custGeom>
              <a:avLst/>
              <a:gdLst/>
              <a:ahLst/>
              <a:cxnLst/>
              <a:rect l="l" t="t" r="r" b="b"/>
              <a:pathLst>
                <a:path w="302" h="310" extrusionOk="0">
                  <a:moveTo>
                    <a:pt x="171" y="0"/>
                  </a:moveTo>
                  <a:cubicBezTo>
                    <a:pt x="159" y="0"/>
                    <a:pt x="147" y="3"/>
                    <a:pt x="134" y="9"/>
                  </a:cubicBezTo>
                  <a:cubicBezTo>
                    <a:pt x="68" y="9"/>
                    <a:pt x="1" y="76"/>
                    <a:pt x="34" y="142"/>
                  </a:cubicBezTo>
                  <a:lnTo>
                    <a:pt x="34" y="209"/>
                  </a:lnTo>
                  <a:cubicBezTo>
                    <a:pt x="34" y="276"/>
                    <a:pt x="101" y="309"/>
                    <a:pt x="168" y="309"/>
                  </a:cubicBezTo>
                  <a:cubicBezTo>
                    <a:pt x="234" y="309"/>
                    <a:pt x="301" y="243"/>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7" name="Google Shape;1377;p13"/>
            <p:cNvSpPr/>
            <p:nvPr/>
          </p:nvSpPr>
          <p:spPr>
            <a:xfrm>
              <a:off x="7163551" y="2007497"/>
              <a:ext cx="6371" cy="6562"/>
            </a:xfrm>
            <a:custGeom>
              <a:avLst/>
              <a:gdLst/>
              <a:ahLst/>
              <a:cxnLst/>
              <a:rect l="l" t="t" r="r" b="b"/>
              <a:pathLst>
                <a:path w="301" h="310" extrusionOk="0">
                  <a:moveTo>
                    <a:pt x="183" y="0"/>
                  </a:moveTo>
                  <a:cubicBezTo>
                    <a:pt x="167" y="0"/>
                    <a:pt x="150" y="4"/>
                    <a:pt x="134" y="13"/>
                  </a:cubicBezTo>
                  <a:cubicBezTo>
                    <a:pt x="67" y="13"/>
                    <a:pt x="0" y="80"/>
                    <a:pt x="33" y="146"/>
                  </a:cubicBezTo>
                  <a:lnTo>
                    <a:pt x="33" y="213"/>
                  </a:lnTo>
                  <a:cubicBezTo>
                    <a:pt x="47" y="280"/>
                    <a:pt x="93" y="310"/>
                    <a:pt x="143" y="310"/>
                  </a:cubicBezTo>
                  <a:cubicBezTo>
                    <a:pt x="217" y="310"/>
                    <a:pt x="300" y="246"/>
                    <a:pt x="300" y="146"/>
                  </a:cubicBezTo>
                  <a:lnTo>
                    <a:pt x="300" y="113"/>
                  </a:lnTo>
                  <a:cubicBezTo>
                    <a:pt x="275" y="38"/>
                    <a:pt x="232"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8" name="Google Shape;1378;p13"/>
            <p:cNvSpPr/>
            <p:nvPr/>
          </p:nvSpPr>
          <p:spPr>
            <a:xfrm>
              <a:off x="7188952" y="2165724"/>
              <a:ext cx="6393" cy="6583"/>
            </a:xfrm>
            <a:custGeom>
              <a:avLst/>
              <a:gdLst/>
              <a:ahLst/>
              <a:cxnLst/>
              <a:rect l="l" t="t" r="r" b="b"/>
              <a:pathLst>
                <a:path w="302" h="311" extrusionOk="0">
                  <a:moveTo>
                    <a:pt x="171" y="1"/>
                  </a:moveTo>
                  <a:cubicBezTo>
                    <a:pt x="159" y="1"/>
                    <a:pt x="147" y="4"/>
                    <a:pt x="134" y="10"/>
                  </a:cubicBezTo>
                  <a:cubicBezTo>
                    <a:pt x="34" y="10"/>
                    <a:pt x="1" y="77"/>
                    <a:pt x="1" y="143"/>
                  </a:cubicBezTo>
                  <a:lnTo>
                    <a:pt x="1" y="210"/>
                  </a:lnTo>
                  <a:cubicBezTo>
                    <a:pt x="34" y="277"/>
                    <a:pt x="101" y="310"/>
                    <a:pt x="168" y="310"/>
                  </a:cubicBezTo>
                  <a:cubicBezTo>
                    <a:pt x="234" y="310"/>
                    <a:pt x="301" y="243"/>
                    <a:pt x="268" y="177"/>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9" name="Google Shape;1379;p13"/>
            <p:cNvSpPr/>
            <p:nvPr/>
          </p:nvSpPr>
          <p:spPr>
            <a:xfrm>
              <a:off x="7172018" y="2060014"/>
              <a:ext cx="6371" cy="6583"/>
            </a:xfrm>
            <a:custGeom>
              <a:avLst/>
              <a:gdLst/>
              <a:ahLst/>
              <a:cxnLst/>
              <a:rect l="l" t="t" r="r" b="b"/>
              <a:pathLst>
                <a:path w="301" h="311" extrusionOk="0">
                  <a:moveTo>
                    <a:pt x="134" y="0"/>
                  </a:moveTo>
                  <a:cubicBezTo>
                    <a:pt x="67" y="34"/>
                    <a:pt x="0" y="67"/>
                    <a:pt x="0" y="167"/>
                  </a:cubicBezTo>
                  <a:lnTo>
                    <a:pt x="0" y="200"/>
                  </a:lnTo>
                  <a:cubicBezTo>
                    <a:pt x="30" y="276"/>
                    <a:pt x="94" y="310"/>
                    <a:pt x="156" y="310"/>
                  </a:cubicBezTo>
                  <a:cubicBezTo>
                    <a:pt x="230" y="310"/>
                    <a:pt x="301" y="259"/>
                    <a:pt x="301" y="167"/>
                  </a:cubicBezTo>
                  <a:lnTo>
                    <a:pt x="301"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0" name="Google Shape;1380;p13"/>
            <p:cNvSpPr/>
            <p:nvPr/>
          </p:nvSpPr>
          <p:spPr>
            <a:xfrm>
              <a:off x="7180485" y="2112975"/>
              <a:ext cx="6371" cy="6562"/>
            </a:xfrm>
            <a:custGeom>
              <a:avLst/>
              <a:gdLst/>
              <a:ahLst/>
              <a:cxnLst/>
              <a:rect l="l" t="t" r="r" b="b"/>
              <a:pathLst>
                <a:path w="301" h="310" extrusionOk="0">
                  <a:moveTo>
                    <a:pt x="134" y="0"/>
                  </a:moveTo>
                  <a:cubicBezTo>
                    <a:pt x="67" y="0"/>
                    <a:pt x="1" y="67"/>
                    <a:pt x="1" y="133"/>
                  </a:cubicBezTo>
                  <a:lnTo>
                    <a:pt x="1" y="200"/>
                  </a:lnTo>
                  <a:cubicBezTo>
                    <a:pt x="28" y="255"/>
                    <a:pt x="77" y="309"/>
                    <a:pt x="131" y="309"/>
                  </a:cubicBezTo>
                  <a:cubicBezTo>
                    <a:pt x="143" y="309"/>
                    <a:pt x="155" y="306"/>
                    <a:pt x="167" y="300"/>
                  </a:cubicBezTo>
                  <a:cubicBezTo>
                    <a:pt x="234" y="300"/>
                    <a:pt x="301" y="234"/>
                    <a:pt x="268" y="167"/>
                  </a:cubicBezTo>
                  <a:lnTo>
                    <a:pt x="268" y="100"/>
                  </a:lnTo>
                  <a:cubicBezTo>
                    <a:pt x="268"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1" name="Google Shape;1381;p13"/>
            <p:cNvSpPr/>
            <p:nvPr/>
          </p:nvSpPr>
          <p:spPr>
            <a:xfrm>
              <a:off x="7220746" y="1998395"/>
              <a:ext cx="5652" cy="6562"/>
            </a:xfrm>
            <a:custGeom>
              <a:avLst/>
              <a:gdLst/>
              <a:ahLst/>
              <a:cxnLst/>
              <a:rect l="l" t="t" r="r" b="b"/>
              <a:pathLst>
                <a:path w="267" h="310" extrusionOk="0">
                  <a:moveTo>
                    <a:pt x="170" y="0"/>
                  </a:moveTo>
                  <a:cubicBezTo>
                    <a:pt x="158" y="0"/>
                    <a:pt x="146" y="3"/>
                    <a:pt x="133" y="9"/>
                  </a:cubicBezTo>
                  <a:cubicBezTo>
                    <a:pt x="67" y="9"/>
                    <a:pt x="0" y="76"/>
                    <a:pt x="0" y="143"/>
                  </a:cubicBezTo>
                  <a:lnTo>
                    <a:pt x="0" y="209"/>
                  </a:lnTo>
                  <a:cubicBezTo>
                    <a:pt x="33" y="276"/>
                    <a:pt x="100" y="309"/>
                    <a:pt x="167" y="309"/>
                  </a:cubicBezTo>
                  <a:cubicBezTo>
                    <a:pt x="234" y="309"/>
                    <a:pt x="267" y="243"/>
                    <a:pt x="267" y="176"/>
                  </a:cubicBezTo>
                  <a:lnTo>
                    <a:pt x="267" y="109"/>
                  </a:lnTo>
                  <a:cubicBezTo>
                    <a:pt x="267" y="55"/>
                    <a:pt x="222"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2" name="Google Shape;1382;p13"/>
            <p:cNvSpPr/>
            <p:nvPr/>
          </p:nvSpPr>
          <p:spPr>
            <a:xfrm>
              <a:off x="7212257" y="1945624"/>
              <a:ext cx="6371" cy="6371"/>
            </a:xfrm>
            <a:custGeom>
              <a:avLst/>
              <a:gdLst/>
              <a:ahLst/>
              <a:cxnLst/>
              <a:rect l="l" t="t" r="r" b="b"/>
              <a:pathLst>
                <a:path w="301" h="301" extrusionOk="0">
                  <a:moveTo>
                    <a:pt x="134" y="0"/>
                  </a:moveTo>
                  <a:cubicBezTo>
                    <a:pt x="67" y="0"/>
                    <a:pt x="1" y="67"/>
                    <a:pt x="1" y="134"/>
                  </a:cubicBezTo>
                  <a:lnTo>
                    <a:pt x="1" y="201"/>
                  </a:lnTo>
                  <a:cubicBezTo>
                    <a:pt x="34" y="267"/>
                    <a:pt x="101" y="301"/>
                    <a:pt x="168" y="301"/>
                  </a:cubicBezTo>
                  <a:cubicBezTo>
                    <a:pt x="234" y="301"/>
                    <a:pt x="301" y="234"/>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3" name="Google Shape;1383;p13"/>
            <p:cNvSpPr/>
            <p:nvPr/>
          </p:nvSpPr>
          <p:spPr>
            <a:xfrm>
              <a:off x="7246147" y="2156749"/>
              <a:ext cx="5673" cy="6371"/>
            </a:xfrm>
            <a:custGeom>
              <a:avLst/>
              <a:gdLst/>
              <a:ahLst/>
              <a:cxnLst/>
              <a:rect l="l" t="t" r="r" b="b"/>
              <a:pathLst>
                <a:path w="268" h="301" extrusionOk="0">
                  <a:moveTo>
                    <a:pt x="101" y="0"/>
                  </a:moveTo>
                  <a:cubicBezTo>
                    <a:pt x="34" y="0"/>
                    <a:pt x="1" y="67"/>
                    <a:pt x="1" y="134"/>
                  </a:cubicBezTo>
                  <a:lnTo>
                    <a:pt x="1" y="200"/>
                  </a:lnTo>
                  <a:cubicBezTo>
                    <a:pt x="1" y="267"/>
                    <a:pt x="68" y="300"/>
                    <a:pt x="168" y="300"/>
                  </a:cubicBezTo>
                  <a:cubicBezTo>
                    <a:pt x="234" y="300"/>
                    <a:pt x="268" y="234"/>
                    <a:pt x="268" y="167"/>
                  </a:cubicBezTo>
                  <a:lnTo>
                    <a:pt x="268" y="100"/>
                  </a:lnTo>
                  <a:cubicBezTo>
                    <a:pt x="234" y="34"/>
                    <a:pt x="168" y="0"/>
                    <a:pt x="10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4" name="Google Shape;1384;p13"/>
            <p:cNvSpPr/>
            <p:nvPr/>
          </p:nvSpPr>
          <p:spPr>
            <a:xfrm>
              <a:off x="7229213" y="2051271"/>
              <a:ext cx="5673" cy="6266"/>
            </a:xfrm>
            <a:custGeom>
              <a:avLst/>
              <a:gdLst/>
              <a:ahLst/>
              <a:cxnLst/>
              <a:rect l="l" t="t" r="r" b="b"/>
              <a:pathLst>
                <a:path w="268" h="296" extrusionOk="0">
                  <a:moveTo>
                    <a:pt x="183" y="0"/>
                  </a:moveTo>
                  <a:cubicBezTo>
                    <a:pt x="167" y="0"/>
                    <a:pt x="150" y="5"/>
                    <a:pt x="134" y="13"/>
                  </a:cubicBezTo>
                  <a:cubicBezTo>
                    <a:pt x="34" y="13"/>
                    <a:pt x="0" y="80"/>
                    <a:pt x="0" y="146"/>
                  </a:cubicBezTo>
                  <a:lnTo>
                    <a:pt x="0" y="213"/>
                  </a:lnTo>
                  <a:cubicBezTo>
                    <a:pt x="28" y="269"/>
                    <a:pt x="79" y="295"/>
                    <a:pt x="129" y="295"/>
                  </a:cubicBezTo>
                  <a:cubicBezTo>
                    <a:pt x="199" y="295"/>
                    <a:pt x="267" y="244"/>
                    <a:pt x="267" y="146"/>
                  </a:cubicBezTo>
                  <a:lnTo>
                    <a:pt x="267" y="113"/>
                  </a:lnTo>
                  <a:cubicBezTo>
                    <a:pt x="267" y="38"/>
                    <a:pt x="230"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5" name="Google Shape;1385;p13"/>
            <p:cNvSpPr/>
            <p:nvPr/>
          </p:nvSpPr>
          <p:spPr>
            <a:xfrm>
              <a:off x="7237680" y="2103788"/>
              <a:ext cx="5673" cy="6583"/>
            </a:xfrm>
            <a:custGeom>
              <a:avLst/>
              <a:gdLst/>
              <a:ahLst/>
              <a:cxnLst/>
              <a:rect l="l" t="t" r="r" b="b"/>
              <a:pathLst>
                <a:path w="268" h="311" extrusionOk="0">
                  <a:moveTo>
                    <a:pt x="101" y="0"/>
                  </a:moveTo>
                  <a:cubicBezTo>
                    <a:pt x="34" y="0"/>
                    <a:pt x="1" y="67"/>
                    <a:pt x="1" y="167"/>
                  </a:cubicBezTo>
                  <a:lnTo>
                    <a:pt x="1" y="201"/>
                  </a:lnTo>
                  <a:cubicBezTo>
                    <a:pt x="16" y="276"/>
                    <a:pt x="71" y="310"/>
                    <a:pt x="128" y="310"/>
                  </a:cubicBezTo>
                  <a:cubicBezTo>
                    <a:pt x="197" y="310"/>
                    <a:pt x="267" y="259"/>
                    <a:pt x="267" y="167"/>
                  </a:cubicBezTo>
                  <a:lnTo>
                    <a:pt x="267" y="100"/>
                  </a:lnTo>
                  <a:cubicBezTo>
                    <a:pt x="267" y="34"/>
                    <a:pt x="201" y="0"/>
                    <a:pt x="10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6" name="Google Shape;1386;p13"/>
            <p:cNvSpPr/>
            <p:nvPr/>
          </p:nvSpPr>
          <p:spPr>
            <a:xfrm>
              <a:off x="7325948" y="1927272"/>
              <a:ext cx="6371" cy="6562"/>
            </a:xfrm>
            <a:custGeom>
              <a:avLst/>
              <a:gdLst/>
              <a:ahLst/>
              <a:cxnLst/>
              <a:rect l="l" t="t" r="r" b="b"/>
              <a:pathLst>
                <a:path w="301" h="310" extrusionOk="0">
                  <a:moveTo>
                    <a:pt x="134" y="0"/>
                  </a:moveTo>
                  <a:cubicBezTo>
                    <a:pt x="67" y="33"/>
                    <a:pt x="0" y="67"/>
                    <a:pt x="34" y="167"/>
                  </a:cubicBezTo>
                  <a:lnTo>
                    <a:pt x="34" y="200"/>
                  </a:lnTo>
                  <a:cubicBezTo>
                    <a:pt x="34" y="255"/>
                    <a:pt x="78" y="309"/>
                    <a:pt x="131" y="309"/>
                  </a:cubicBezTo>
                  <a:cubicBezTo>
                    <a:pt x="143" y="309"/>
                    <a:pt x="155" y="306"/>
                    <a:pt x="167" y="300"/>
                  </a:cubicBezTo>
                  <a:cubicBezTo>
                    <a:pt x="234" y="300"/>
                    <a:pt x="300" y="234"/>
                    <a:pt x="300" y="167"/>
                  </a:cubicBezTo>
                  <a:lnTo>
                    <a:pt x="300" y="100"/>
                  </a:lnTo>
                  <a:cubicBezTo>
                    <a:pt x="267" y="33"/>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7" name="Google Shape;1387;p13"/>
            <p:cNvSpPr/>
            <p:nvPr/>
          </p:nvSpPr>
          <p:spPr>
            <a:xfrm>
              <a:off x="7334415" y="1980212"/>
              <a:ext cx="6371" cy="6562"/>
            </a:xfrm>
            <a:custGeom>
              <a:avLst/>
              <a:gdLst/>
              <a:ahLst/>
              <a:cxnLst/>
              <a:rect l="l" t="t" r="r" b="b"/>
              <a:pathLst>
                <a:path w="301" h="310" extrusionOk="0">
                  <a:moveTo>
                    <a:pt x="134" y="1"/>
                  </a:moveTo>
                  <a:cubicBezTo>
                    <a:pt x="67" y="1"/>
                    <a:pt x="1" y="68"/>
                    <a:pt x="34" y="134"/>
                  </a:cubicBezTo>
                  <a:lnTo>
                    <a:pt x="34" y="201"/>
                  </a:lnTo>
                  <a:cubicBezTo>
                    <a:pt x="34" y="255"/>
                    <a:pt x="78" y="310"/>
                    <a:pt x="131" y="310"/>
                  </a:cubicBezTo>
                  <a:cubicBezTo>
                    <a:pt x="143" y="310"/>
                    <a:pt x="155" y="307"/>
                    <a:pt x="167" y="301"/>
                  </a:cubicBezTo>
                  <a:cubicBezTo>
                    <a:pt x="234" y="301"/>
                    <a:pt x="301" y="234"/>
                    <a:pt x="301" y="168"/>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8" name="Google Shape;1388;p13"/>
            <p:cNvSpPr/>
            <p:nvPr/>
          </p:nvSpPr>
          <p:spPr>
            <a:xfrm>
              <a:off x="7359837" y="2138376"/>
              <a:ext cx="5673" cy="6583"/>
            </a:xfrm>
            <a:custGeom>
              <a:avLst/>
              <a:gdLst/>
              <a:ahLst/>
              <a:cxnLst/>
              <a:rect l="l" t="t" r="r" b="b"/>
              <a:pathLst>
                <a:path w="268" h="311" extrusionOk="0">
                  <a:moveTo>
                    <a:pt x="134" y="1"/>
                  </a:moveTo>
                  <a:cubicBezTo>
                    <a:pt x="34" y="1"/>
                    <a:pt x="0" y="68"/>
                    <a:pt x="0" y="168"/>
                  </a:cubicBezTo>
                  <a:lnTo>
                    <a:pt x="0" y="201"/>
                  </a:lnTo>
                  <a:cubicBezTo>
                    <a:pt x="15" y="276"/>
                    <a:pt x="71" y="311"/>
                    <a:pt x="128" y="311"/>
                  </a:cubicBezTo>
                  <a:cubicBezTo>
                    <a:pt x="197" y="311"/>
                    <a:pt x="267" y="259"/>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9" name="Google Shape;1389;p13"/>
            <p:cNvSpPr/>
            <p:nvPr/>
          </p:nvSpPr>
          <p:spPr>
            <a:xfrm>
              <a:off x="7342882" y="2032983"/>
              <a:ext cx="6393" cy="6562"/>
            </a:xfrm>
            <a:custGeom>
              <a:avLst/>
              <a:gdLst/>
              <a:ahLst/>
              <a:cxnLst/>
              <a:rect l="l" t="t" r="r" b="b"/>
              <a:pathLst>
                <a:path w="302" h="310" extrusionOk="0">
                  <a:moveTo>
                    <a:pt x="171" y="1"/>
                  </a:moveTo>
                  <a:cubicBezTo>
                    <a:pt x="159" y="1"/>
                    <a:pt x="147" y="4"/>
                    <a:pt x="134" y="10"/>
                  </a:cubicBezTo>
                  <a:cubicBezTo>
                    <a:pt x="68" y="10"/>
                    <a:pt x="1" y="76"/>
                    <a:pt x="1" y="143"/>
                  </a:cubicBezTo>
                  <a:lnTo>
                    <a:pt x="1" y="210"/>
                  </a:lnTo>
                  <a:cubicBezTo>
                    <a:pt x="34" y="277"/>
                    <a:pt x="101" y="310"/>
                    <a:pt x="168" y="310"/>
                  </a:cubicBezTo>
                  <a:cubicBezTo>
                    <a:pt x="234" y="310"/>
                    <a:pt x="301" y="243"/>
                    <a:pt x="268" y="176"/>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0" name="Google Shape;1390;p13"/>
            <p:cNvSpPr/>
            <p:nvPr/>
          </p:nvSpPr>
          <p:spPr>
            <a:xfrm>
              <a:off x="7351370" y="2085859"/>
              <a:ext cx="6371" cy="6647"/>
            </a:xfrm>
            <a:custGeom>
              <a:avLst/>
              <a:gdLst/>
              <a:ahLst/>
              <a:cxnLst/>
              <a:rect l="l" t="t" r="r" b="b"/>
              <a:pathLst>
                <a:path w="301" h="314" extrusionOk="0">
                  <a:moveTo>
                    <a:pt x="183" y="1"/>
                  </a:moveTo>
                  <a:cubicBezTo>
                    <a:pt x="167" y="1"/>
                    <a:pt x="150" y="5"/>
                    <a:pt x="134" y="13"/>
                  </a:cubicBezTo>
                  <a:cubicBezTo>
                    <a:pt x="67" y="13"/>
                    <a:pt x="0" y="80"/>
                    <a:pt x="0" y="147"/>
                  </a:cubicBezTo>
                  <a:lnTo>
                    <a:pt x="0" y="214"/>
                  </a:lnTo>
                  <a:cubicBezTo>
                    <a:pt x="33" y="280"/>
                    <a:pt x="100" y="314"/>
                    <a:pt x="167" y="314"/>
                  </a:cubicBezTo>
                  <a:cubicBezTo>
                    <a:pt x="234" y="280"/>
                    <a:pt x="300" y="214"/>
                    <a:pt x="267" y="147"/>
                  </a:cubicBezTo>
                  <a:lnTo>
                    <a:pt x="267" y="114"/>
                  </a:lnTo>
                  <a:cubicBezTo>
                    <a:pt x="267" y="38"/>
                    <a:pt x="229"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1" name="Google Shape;1391;p13"/>
            <p:cNvSpPr/>
            <p:nvPr/>
          </p:nvSpPr>
          <p:spPr>
            <a:xfrm>
              <a:off x="7391610" y="1971047"/>
              <a:ext cx="5673" cy="6350"/>
            </a:xfrm>
            <a:custGeom>
              <a:avLst/>
              <a:gdLst/>
              <a:ahLst/>
              <a:cxnLst/>
              <a:rect l="l" t="t" r="r" b="b"/>
              <a:pathLst>
                <a:path w="268" h="300" extrusionOk="0">
                  <a:moveTo>
                    <a:pt x="134" y="0"/>
                  </a:moveTo>
                  <a:cubicBezTo>
                    <a:pt x="34" y="0"/>
                    <a:pt x="0" y="67"/>
                    <a:pt x="0" y="167"/>
                  </a:cubicBezTo>
                  <a:lnTo>
                    <a:pt x="0" y="200"/>
                  </a:lnTo>
                  <a:cubicBezTo>
                    <a:pt x="29" y="270"/>
                    <a:pt x="80" y="299"/>
                    <a:pt x="131" y="299"/>
                  </a:cubicBezTo>
                  <a:cubicBezTo>
                    <a:pt x="200" y="299"/>
                    <a:pt x="267" y="244"/>
                    <a:pt x="267" y="167"/>
                  </a:cubicBezTo>
                  <a:lnTo>
                    <a:pt x="267"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2" name="Google Shape;1392;p13"/>
            <p:cNvSpPr/>
            <p:nvPr/>
          </p:nvSpPr>
          <p:spPr>
            <a:xfrm>
              <a:off x="7383143" y="1918530"/>
              <a:ext cx="5673" cy="6625"/>
            </a:xfrm>
            <a:custGeom>
              <a:avLst/>
              <a:gdLst/>
              <a:ahLst/>
              <a:cxnLst/>
              <a:rect l="l" t="t" r="r" b="b"/>
              <a:pathLst>
                <a:path w="268" h="313" extrusionOk="0">
                  <a:moveTo>
                    <a:pt x="183" y="0"/>
                  </a:moveTo>
                  <a:cubicBezTo>
                    <a:pt x="167" y="0"/>
                    <a:pt x="150" y="4"/>
                    <a:pt x="134" y="13"/>
                  </a:cubicBezTo>
                  <a:cubicBezTo>
                    <a:pt x="67" y="13"/>
                    <a:pt x="0" y="80"/>
                    <a:pt x="0" y="146"/>
                  </a:cubicBezTo>
                  <a:lnTo>
                    <a:pt x="0" y="213"/>
                  </a:lnTo>
                  <a:cubicBezTo>
                    <a:pt x="34" y="280"/>
                    <a:pt x="100" y="313"/>
                    <a:pt x="167" y="313"/>
                  </a:cubicBezTo>
                  <a:cubicBezTo>
                    <a:pt x="234" y="280"/>
                    <a:pt x="267" y="213"/>
                    <a:pt x="267" y="146"/>
                  </a:cubicBezTo>
                  <a:lnTo>
                    <a:pt x="267" y="113"/>
                  </a:lnTo>
                  <a:cubicBezTo>
                    <a:pt x="267" y="38"/>
                    <a:pt x="230"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3" name="Google Shape;1393;p13"/>
            <p:cNvSpPr/>
            <p:nvPr/>
          </p:nvSpPr>
          <p:spPr>
            <a:xfrm>
              <a:off x="7400077" y="2023817"/>
              <a:ext cx="5673" cy="6562"/>
            </a:xfrm>
            <a:custGeom>
              <a:avLst/>
              <a:gdLst/>
              <a:ahLst/>
              <a:cxnLst/>
              <a:rect l="l" t="t" r="r" b="b"/>
              <a:pathLst>
                <a:path w="268" h="310" extrusionOk="0">
                  <a:moveTo>
                    <a:pt x="171" y="0"/>
                  </a:moveTo>
                  <a:cubicBezTo>
                    <a:pt x="159" y="0"/>
                    <a:pt x="146" y="3"/>
                    <a:pt x="134" y="9"/>
                  </a:cubicBezTo>
                  <a:cubicBezTo>
                    <a:pt x="34" y="9"/>
                    <a:pt x="1" y="76"/>
                    <a:pt x="1" y="142"/>
                  </a:cubicBezTo>
                  <a:lnTo>
                    <a:pt x="1" y="209"/>
                  </a:lnTo>
                  <a:cubicBezTo>
                    <a:pt x="34" y="276"/>
                    <a:pt x="101" y="309"/>
                    <a:pt x="168" y="309"/>
                  </a:cubicBezTo>
                  <a:cubicBezTo>
                    <a:pt x="234" y="309"/>
                    <a:pt x="268" y="243"/>
                    <a:pt x="268" y="176"/>
                  </a:cubicBezTo>
                  <a:lnTo>
                    <a:pt x="268" y="109"/>
                  </a:lnTo>
                  <a:cubicBezTo>
                    <a:pt x="268" y="55"/>
                    <a:pt x="223"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4" name="Google Shape;1394;p13"/>
            <p:cNvSpPr/>
            <p:nvPr/>
          </p:nvSpPr>
          <p:spPr>
            <a:xfrm>
              <a:off x="7417032" y="2129210"/>
              <a:ext cx="5673" cy="6371"/>
            </a:xfrm>
            <a:custGeom>
              <a:avLst/>
              <a:gdLst/>
              <a:ahLst/>
              <a:cxnLst/>
              <a:rect l="l" t="t" r="r" b="b"/>
              <a:pathLst>
                <a:path w="268" h="301" extrusionOk="0">
                  <a:moveTo>
                    <a:pt x="100" y="0"/>
                  </a:moveTo>
                  <a:cubicBezTo>
                    <a:pt x="34" y="0"/>
                    <a:pt x="0" y="67"/>
                    <a:pt x="0" y="134"/>
                  </a:cubicBezTo>
                  <a:lnTo>
                    <a:pt x="0" y="200"/>
                  </a:lnTo>
                  <a:cubicBezTo>
                    <a:pt x="0" y="267"/>
                    <a:pt x="67" y="300"/>
                    <a:pt x="134" y="300"/>
                  </a:cubicBezTo>
                  <a:cubicBezTo>
                    <a:pt x="234" y="300"/>
                    <a:pt x="267" y="234"/>
                    <a:pt x="267" y="167"/>
                  </a:cubicBezTo>
                  <a:lnTo>
                    <a:pt x="267" y="100"/>
                  </a:lnTo>
                  <a:cubicBezTo>
                    <a:pt x="234" y="34"/>
                    <a:pt x="167" y="0"/>
                    <a:pt x="10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5" name="Google Shape;1395;p13"/>
            <p:cNvSpPr/>
            <p:nvPr/>
          </p:nvSpPr>
          <p:spPr>
            <a:xfrm>
              <a:off x="7408565" y="2076757"/>
              <a:ext cx="5652" cy="6498"/>
            </a:xfrm>
            <a:custGeom>
              <a:avLst/>
              <a:gdLst/>
              <a:ahLst/>
              <a:cxnLst/>
              <a:rect l="l" t="t" r="r" b="b"/>
              <a:pathLst>
                <a:path w="267" h="307" extrusionOk="0">
                  <a:moveTo>
                    <a:pt x="170" y="1"/>
                  </a:moveTo>
                  <a:cubicBezTo>
                    <a:pt x="158" y="1"/>
                    <a:pt x="146" y="4"/>
                    <a:pt x="133" y="10"/>
                  </a:cubicBezTo>
                  <a:cubicBezTo>
                    <a:pt x="33" y="10"/>
                    <a:pt x="0" y="77"/>
                    <a:pt x="0" y="143"/>
                  </a:cubicBezTo>
                  <a:lnTo>
                    <a:pt x="0" y="210"/>
                  </a:lnTo>
                  <a:cubicBezTo>
                    <a:pt x="14" y="277"/>
                    <a:pt x="60" y="307"/>
                    <a:pt x="110" y="307"/>
                  </a:cubicBezTo>
                  <a:cubicBezTo>
                    <a:pt x="184" y="307"/>
                    <a:pt x="267" y="243"/>
                    <a:pt x="267" y="143"/>
                  </a:cubicBezTo>
                  <a:lnTo>
                    <a:pt x="267" y="110"/>
                  </a:lnTo>
                  <a:cubicBezTo>
                    <a:pt x="267" y="55"/>
                    <a:pt x="222"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6" name="Google Shape;1396;p13"/>
            <p:cNvSpPr/>
            <p:nvPr/>
          </p:nvSpPr>
          <p:spPr>
            <a:xfrm>
              <a:off x="7440337" y="1909343"/>
              <a:ext cx="5652" cy="6562"/>
            </a:xfrm>
            <a:custGeom>
              <a:avLst/>
              <a:gdLst/>
              <a:ahLst/>
              <a:cxnLst/>
              <a:rect l="l" t="t" r="r" b="b"/>
              <a:pathLst>
                <a:path w="267" h="310" extrusionOk="0">
                  <a:moveTo>
                    <a:pt x="168" y="1"/>
                  </a:moveTo>
                  <a:cubicBezTo>
                    <a:pt x="148" y="1"/>
                    <a:pt x="125" y="5"/>
                    <a:pt x="100" y="13"/>
                  </a:cubicBezTo>
                  <a:cubicBezTo>
                    <a:pt x="33" y="13"/>
                    <a:pt x="0" y="80"/>
                    <a:pt x="0" y="147"/>
                  </a:cubicBezTo>
                  <a:lnTo>
                    <a:pt x="0" y="213"/>
                  </a:lnTo>
                  <a:cubicBezTo>
                    <a:pt x="14" y="281"/>
                    <a:pt x="60" y="310"/>
                    <a:pt x="110" y="310"/>
                  </a:cubicBezTo>
                  <a:cubicBezTo>
                    <a:pt x="184" y="310"/>
                    <a:pt x="267" y="246"/>
                    <a:pt x="267" y="147"/>
                  </a:cubicBezTo>
                  <a:lnTo>
                    <a:pt x="267" y="113"/>
                  </a:lnTo>
                  <a:cubicBezTo>
                    <a:pt x="267" y="38"/>
                    <a:pt x="229" y="1"/>
                    <a:pt x="168"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7" name="Google Shape;1397;p13"/>
            <p:cNvSpPr/>
            <p:nvPr/>
          </p:nvSpPr>
          <p:spPr>
            <a:xfrm>
              <a:off x="7448804" y="1961860"/>
              <a:ext cx="5673" cy="6583"/>
            </a:xfrm>
            <a:custGeom>
              <a:avLst/>
              <a:gdLst/>
              <a:ahLst/>
              <a:cxnLst/>
              <a:rect l="l" t="t" r="r" b="b"/>
              <a:pathLst>
                <a:path w="268" h="311" extrusionOk="0">
                  <a:moveTo>
                    <a:pt x="100" y="1"/>
                  </a:moveTo>
                  <a:cubicBezTo>
                    <a:pt x="34" y="34"/>
                    <a:pt x="0" y="67"/>
                    <a:pt x="0" y="167"/>
                  </a:cubicBezTo>
                  <a:lnTo>
                    <a:pt x="0" y="201"/>
                  </a:lnTo>
                  <a:cubicBezTo>
                    <a:pt x="15" y="276"/>
                    <a:pt x="71" y="310"/>
                    <a:pt x="128" y="310"/>
                  </a:cubicBezTo>
                  <a:cubicBezTo>
                    <a:pt x="197" y="310"/>
                    <a:pt x="267" y="259"/>
                    <a:pt x="267" y="167"/>
                  </a:cubicBezTo>
                  <a:lnTo>
                    <a:pt x="267" y="101"/>
                  </a:lnTo>
                  <a:cubicBezTo>
                    <a:pt x="267" y="34"/>
                    <a:pt x="167" y="1"/>
                    <a:pt x="10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8" name="Google Shape;1398;p13"/>
            <p:cNvSpPr/>
            <p:nvPr/>
          </p:nvSpPr>
          <p:spPr>
            <a:xfrm>
              <a:off x="7473507" y="2120468"/>
              <a:ext cx="6393" cy="6266"/>
            </a:xfrm>
            <a:custGeom>
              <a:avLst/>
              <a:gdLst/>
              <a:ahLst/>
              <a:cxnLst/>
              <a:rect l="l" t="t" r="r" b="b"/>
              <a:pathLst>
                <a:path w="302" h="296" extrusionOk="0">
                  <a:moveTo>
                    <a:pt x="184" y="0"/>
                  </a:moveTo>
                  <a:cubicBezTo>
                    <a:pt x="168" y="0"/>
                    <a:pt x="151" y="5"/>
                    <a:pt x="134" y="13"/>
                  </a:cubicBezTo>
                  <a:cubicBezTo>
                    <a:pt x="68" y="13"/>
                    <a:pt x="1" y="80"/>
                    <a:pt x="34" y="146"/>
                  </a:cubicBezTo>
                  <a:lnTo>
                    <a:pt x="34" y="213"/>
                  </a:lnTo>
                  <a:cubicBezTo>
                    <a:pt x="48" y="269"/>
                    <a:pt x="97" y="295"/>
                    <a:pt x="149" y="295"/>
                  </a:cubicBezTo>
                  <a:cubicBezTo>
                    <a:pt x="222" y="295"/>
                    <a:pt x="301" y="244"/>
                    <a:pt x="301" y="146"/>
                  </a:cubicBezTo>
                  <a:lnTo>
                    <a:pt x="301" y="113"/>
                  </a:lnTo>
                  <a:cubicBezTo>
                    <a:pt x="276" y="38"/>
                    <a:pt x="232" y="0"/>
                    <a:pt x="18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9" name="Google Shape;1399;p13"/>
            <p:cNvSpPr/>
            <p:nvPr/>
          </p:nvSpPr>
          <p:spPr>
            <a:xfrm>
              <a:off x="7465738" y="2067507"/>
              <a:ext cx="5673" cy="6647"/>
            </a:xfrm>
            <a:custGeom>
              <a:avLst/>
              <a:gdLst/>
              <a:ahLst/>
              <a:cxnLst/>
              <a:rect l="l" t="t" r="r" b="b"/>
              <a:pathLst>
                <a:path w="268" h="314" extrusionOk="0">
                  <a:moveTo>
                    <a:pt x="183" y="1"/>
                  </a:moveTo>
                  <a:cubicBezTo>
                    <a:pt x="168" y="1"/>
                    <a:pt x="151" y="5"/>
                    <a:pt x="134" y="13"/>
                  </a:cubicBezTo>
                  <a:cubicBezTo>
                    <a:pt x="34" y="13"/>
                    <a:pt x="1" y="80"/>
                    <a:pt x="1" y="147"/>
                  </a:cubicBezTo>
                  <a:lnTo>
                    <a:pt x="1" y="213"/>
                  </a:lnTo>
                  <a:cubicBezTo>
                    <a:pt x="34" y="280"/>
                    <a:pt x="101" y="313"/>
                    <a:pt x="168" y="313"/>
                  </a:cubicBezTo>
                  <a:cubicBezTo>
                    <a:pt x="234" y="280"/>
                    <a:pt x="268" y="213"/>
                    <a:pt x="268" y="147"/>
                  </a:cubicBezTo>
                  <a:lnTo>
                    <a:pt x="268" y="113"/>
                  </a:lnTo>
                  <a:cubicBezTo>
                    <a:pt x="268" y="38"/>
                    <a:pt x="230"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0" name="Google Shape;1400;p13"/>
            <p:cNvSpPr/>
            <p:nvPr/>
          </p:nvSpPr>
          <p:spPr>
            <a:xfrm>
              <a:off x="7456573" y="2014546"/>
              <a:ext cx="6371" cy="6647"/>
            </a:xfrm>
            <a:custGeom>
              <a:avLst/>
              <a:gdLst/>
              <a:ahLst/>
              <a:cxnLst/>
              <a:rect l="l" t="t" r="r" b="b"/>
              <a:pathLst>
                <a:path w="301" h="314" extrusionOk="0">
                  <a:moveTo>
                    <a:pt x="183" y="1"/>
                  </a:moveTo>
                  <a:cubicBezTo>
                    <a:pt x="167" y="1"/>
                    <a:pt x="150" y="5"/>
                    <a:pt x="134" y="13"/>
                  </a:cubicBezTo>
                  <a:cubicBezTo>
                    <a:pt x="67" y="13"/>
                    <a:pt x="0" y="80"/>
                    <a:pt x="34" y="147"/>
                  </a:cubicBezTo>
                  <a:lnTo>
                    <a:pt x="34" y="214"/>
                  </a:lnTo>
                  <a:cubicBezTo>
                    <a:pt x="34" y="280"/>
                    <a:pt x="100" y="314"/>
                    <a:pt x="167" y="314"/>
                  </a:cubicBezTo>
                  <a:cubicBezTo>
                    <a:pt x="234" y="280"/>
                    <a:pt x="301" y="214"/>
                    <a:pt x="301" y="147"/>
                  </a:cubicBezTo>
                  <a:lnTo>
                    <a:pt x="301" y="113"/>
                  </a:lnTo>
                  <a:cubicBezTo>
                    <a:pt x="276" y="38"/>
                    <a:pt x="232"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1" name="Google Shape;1401;p13"/>
            <p:cNvSpPr/>
            <p:nvPr/>
          </p:nvSpPr>
          <p:spPr>
            <a:xfrm>
              <a:off x="7496812" y="1900241"/>
              <a:ext cx="6371" cy="6562"/>
            </a:xfrm>
            <a:custGeom>
              <a:avLst/>
              <a:gdLst/>
              <a:ahLst/>
              <a:cxnLst/>
              <a:rect l="l" t="t" r="r" b="b"/>
              <a:pathLst>
                <a:path w="301" h="310" extrusionOk="0">
                  <a:moveTo>
                    <a:pt x="171" y="1"/>
                  </a:moveTo>
                  <a:cubicBezTo>
                    <a:pt x="159" y="1"/>
                    <a:pt x="146" y="3"/>
                    <a:pt x="134" y="10"/>
                  </a:cubicBezTo>
                  <a:cubicBezTo>
                    <a:pt x="67" y="10"/>
                    <a:pt x="1" y="76"/>
                    <a:pt x="34" y="143"/>
                  </a:cubicBezTo>
                  <a:lnTo>
                    <a:pt x="34" y="210"/>
                  </a:lnTo>
                  <a:cubicBezTo>
                    <a:pt x="34" y="276"/>
                    <a:pt x="101" y="310"/>
                    <a:pt x="167" y="310"/>
                  </a:cubicBezTo>
                  <a:cubicBezTo>
                    <a:pt x="234" y="310"/>
                    <a:pt x="301" y="243"/>
                    <a:pt x="301" y="176"/>
                  </a:cubicBezTo>
                  <a:lnTo>
                    <a:pt x="301" y="110"/>
                  </a:lnTo>
                  <a:cubicBezTo>
                    <a:pt x="274" y="55"/>
                    <a:pt x="224"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2" name="Google Shape;1402;p13"/>
            <p:cNvSpPr/>
            <p:nvPr/>
          </p:nvSpPr>
          <p:spPr>
            <a:xfrm>
              <a:off x="7505279" y="1952673"/>
              <a:ext cx="6393" cy="6075"/>
            </a:xfrm>
            <a:custGeom>
              <a:avLst/>
              <a:gdLst/>
              <a:ahLst/>
              <a:cxnLst/>
              <a:rect l="l" t="t" r="r" b="b"/>
              <a:pathLst>
                <a:path w="302" h="287" extrusionOk="0">
                  <a:moveTo>
                    <a:pt x="134" y="1"/>
                  </a:moveTo>
                  <a:cubicBezTo>
                    <a:pt x="68" y="1"/>
                    <a:pt x="1" y="68"/>
                    <a:pt x="34" y="134"/>
                  </a:cubicBezTo>
                  <a:lnTo>
                    <a:pt x="34" y="201"/>
                  </a:lnTo>
                  <a:cubicBezTo>
                    <a:pt x="49" y="260"/>
                    <a:pt x="96" y="286"/>
                    <a:pt x="146" y="286"/>
                  </a:cubicBezTo>
                  <a:cubicBezTo>
                    <a:pt x="211" y="286"/>
                    <a:pt x="282" y="243"/>
                    <a:pt x="301" y="168"/>
                  </a:cubicBezTo>
                  <a:lnTo>
                    <a:pt x="301"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3" name="Google Shape;1403;p13"/>
            <p:cNvSpPr/>
            <p:nvPr/>
          </p:nvSpPr>
          <p:spPr>
            <a:xfrm>
              <a:off x="7513767" y="2005634"/>
              <a:ext cx="6371" cy="6562"/>
            </a:xfrm>
            <a:custGeom>
              <a:avLst/>
              <a:gdLst/>
              <a:ahLst/>
              <a:cxnLst/>
              <a:rect l="l" t="t" r="r" b="b"/>
              <a:pathLst>
                <a:path w="301" h="310" extrusionOk="0">
                  <a:moveTo>
                    <a:pt x="134" y="1"/>
                  </a:moveTo>
                  <a:cubicBezTo>
                    <a:pt x="67" y="1"/>
                    <a:pt x="0" y="67"/>
                    <a:pt x="34" y="134"/>
                  </a:cubicBezTo>
                  <a:lnTo>
                    <a:pt x="34" y="201"/>
                  </a:lnTo>
                  <a:cubicBezTo>
                    <a:pt x="34" y="255"/>
                    <a:pt x="78" y="310"/>
                    <a:pt x="131" y="310"/>
                  </a:cubicBezTo>
                  <a:cubicBezTo>
                    <a:pt x="143" y="310"/>
                    <a:pt x="155" y="307"/>
                    <a:pt x="167" y="301"/>
                  </a:cubicBezTo>
                  <a:cubicBezTo>
                    <a:pt x="234" y="301"/>
                    <a:pt x="300" y="234"/>
                    <a:pt x="300" y="168"/>
                  </a:cubicBezTo>
                  <a:lnTo>
                    <a:pt x="300"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4" name="Google Shape;1404;p13"/>
            <p:cNvSpPr/>
            <p:nvPr/>
          </p:nvSpPr>
          <p:spPr>
            <a:xfrm>
              <a:off x="7522234" y="2058595"/>
              <a:ext cx="6371" cy="6562"/>
            </a:xfrm>
            <a:custGeom>
              <a:avLst/>
              <a:gdLst/>
              <a:ahLst/>
              <a:cxnLst/>
              <a:rect l="l" t="t" r="r" b="b"/>
              <a:pathLst>
                <a:path w="301" h="310" extrusionOk="0">
                  <a:moveTo>
                    <a:pt x="134" y="1"/>
                  </a:moveTo>
                  <a:cubicBezTo>
                    <a:pt x="67" y="1"/>
                    <a:pt x="1" y="67"/>
                    <a:pt x="1" y="134"/>
                  </a:cubicBezTo>
                  <a:lnTo>
                    <a:pt x="1" y="201"/>
                  </a:lnTo>
                  <a:cubicBezTo>
                    <a:pt x="28" y="255"/>
                    <a:pt x="77"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5" name="Google Shape;1405;p13"/>
            <p:cNvSpPr/>
            <p:nvPr/>
          </p:nvSpPr>
          <p:spPr>
            <a:xfrm>
              <a:off x="7530701" y="2111556"/>
              <a:ext cx="6393" cy="6371"/>
            </a:xfrm>
            <a:custGeom>
              <a:avLst/>
              <a:gdLst/>
              <a:ahLst/>
              <a:cxnLst/>
              <a:rect l="l" t="t" r="r" b="b"/>
              <a:pathLst>
                <a:path w="302" h="301" extrusionOk="0">
                  <a:moveTo>
                    <a:pt x="134" y="0"/>
                  </a:moveTo>
                  <a:cubicBezTo>
                    <a:pt x="68" y="0"/>
                    <a:pt x="1" y="67"/>
                    <a:pt x="1" y="134"/>
                  </a:cubicBezTo>
                  <a:lnTo>
                    <a:pt x="1" y="200"/>
                  </a:lnTo>
                  <a:cubicBezTo>
                    <a:pt x="34" y="267"/>
                    <a:pt x="101" y="301"/>
                    <a:pt x="168" y="301"/>
                  </a:cubicBezTo>
                  <a:cubicBezTo>
                    <a:pt x="234" y="301"/>
                    <a:pt x="301" y="234"/>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6" name="Google Shape;1406;p13"/>
            <p:cNvSpPr/>
            <p:nvPr/>
          </p:nvSpPr>
          <p:spPr>
            <a:xfrm>
              <a:off x="7570962" y="1996892"/>
              <a:ext cx="6075" cy="6266"/>
            </a:xfrm>
            <a:custGeom>
              <a:avLst/>
              <a:gdLst/>
              <a:ahLst/>
              <a:cxnLst/>
              <a:rect l="l" t="t" r="r" b="b"/>
              <a:pathLst>
                <a:path w="287" h="296" extrusionOk="0">
                  <a:moveTo>
                    <a:pt x="183" y="1"/>
                  </a:moveTo>
                  <a:cubicBezTo>
                    <a:pt x="167" y="1"/>
                    <a:pt x="150" y="5"/>
                    <a:pt x="134" y="13"/>
                  </a:cubicBezTo>
                  <a:cubicBezTo>
                    <a:pt x="34" y="13"/>
                    <a:pt x="0" y="80"/>
                    <a:pt x="0" y="147"/>
                  </a:cubicBezTo>
                  <a:lnTo>
                    <a:pt x="0" y="214"/>
                  </a:lnTo>
                  <a:cubicBezTo>
                    <a:pt x="14" y="269"/>
                    <a:pt x="69" y="296"/>
                    <a:pt x="125" y="296"/>
                  </a:cubicBezTo>
                  <a:cubicBezTo>
                    <a:pt x="204" y="296"/>
                    <a:pt x="286" y="244"/>
                    <a:pt x="267" y="147"/>
                  </a:cubicBezTo>
                  <a:lnTo>
                    <a:pt x="267" y="114"/>
                  </a:lnTo>
                  <a:cubicBezTo>
                    <a:pt x="267" y="38"/>
                    <a:pt x="230"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7" name="Google Shape;1407;p13"/>
            <p:cNvSpPr/>
            <p:nvPr/>
          </p:nvSpPr>
          <p:spPr>
            <a:xfrm>
              <a:off x="7562474" y="1943952"/>
              <a:ext cx="6393" cy="6266"/>
            </a:xfrm>
            <a:custGeom>
              <a:avLst/>
              <a:gdLst/>
              <a:ahLst/>
              <a:cxnLst/>
              <a:rect l="l" t="t" r="r" b="b"/>
              <a:pathLst>
                <a:path w="302" h="296" extrusionOk="0">
                  <a:moveTo>
                    <a:pt x="184" y="0"/>
                  </a:moveTo>
                  <a:cubicBezTo>
                    <a:pt x="168" y="0"/>
                    <a:pt x="151" y="4"/>
                    <a:pt x="134" y="13"/>
                  </a:cubicBezTo>
                  <a:cubicBezTo>
                    <a:pt x="68" y="13"/>
                    <a:pt x="1" y="79"/>
                    <a:pt x="34" y="146"/>
                  </a:cubicBezTo>
                  <a:lnTo>
                    <a:pt x="34" y="213"/>
                  </a:lnTo>
                  <a:cubicBezTo>
                    <a:pt x="48" y="268"/>
                    <a:pt x="97" y="295"/>
                    <a:pt x="149" y="295"/>
                  </a:cubicBezTo>
                  <a:cubicBezTo>
                    <a:pt x="222" y="295"/>
                    <a:pt x="301" y="243"/>
                    <a:pt x="301" y="146"/>
                  </a:cubicBezTo>
                  <a:lnTo>
                    <a:pt x="301" y="113"/>
                  </a:lnTo>
                  <a:cubicBezTo>
                    <a:pt x="276" y="38"/>
                    <a:pt x="232" y="0"/>
                    <a:pt x="18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8" name="Google Shape;1408;p13"/>
            <p:cNvSpPr/>
            <p:nvPr/>
          </p:nvSpPr>
          <p:spPr>
            <a:xfrm>
              <a:off x="7587896" y="2102179"/>
              <a:ext cx="5673" cy="6202"/>
            </a:xfrm>
            <a:custGeom>
              <a:avLst/>
              <a:gdLst/>
              <a:ahLst/>
              <a:cxnLst/>
              <a:rect l="l" t="t" r="r" b="b"/>
              <a:pathLst>
                <a:path w="268" h="293" extrusionOk="0">
                  <a:moveTo>
                    <a:pt x="140" y="1"/>
                  </a:moveTo>
                  <a:cubicBezTo>
                    <a:pt x="126" y="1"/>
                    <a:pt x="113" y="4"/>
                    <a:pt x="101" y="10"/>
                  </a:cubicBezTo>
                  <a:cubicBezTo>
                    <a:pt x="34" y="10"/>
                    <a:pt x="1" y="76"/>
                    <a:pt x="1" y="143"/>
                  </a:cubicBezTo>
                  <a:lnTo>
                    <a:pt x="1" y="210"/>
                  </a:lnTo>
                  <a:cubicBezTo>
                    <a:pt x="29" y="266"/>
                    <a:pt x="80" y="292"/>
                    <a:pt x="130" y="292"/>
                  </a:cubicBezTo>
                  <a:cubicBezTo>
                    <a:pt x="200" y="292"/>
                    <a:pt x="268" y="240"/>
                    <a:pt x="268" y="143"/>
                  </a:cubicBezTo>
                  <a:lnTo>
                    <a:pt x="268" y="110"/>
                  </a:lnTo>
                  <a:cubicBezTo>
                    <a:pt x="268"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9" name="Google Shape;1409;p13"/>
            <p:cNvSpPr/>
            <p:nvPr/>
          </p:nvSpPr>
          <p:spPr>
            <a:xfrm>
              <a:off x="7579429" y="2049938"/>
              <a:ext cx="5673" cy="6181"/>
            </a:xfrm>
            <a:custGeom>
              <a:avLst/>
              <a:gdLst/>
              <a:ahLst/>
              <a:cxnLst/>
              <a:rect l="l" t="t" r="r" b="b"/>
              <a:pathLst>
                <a:path w="268" h="292" extrusionOk="0">
                  <a:moveTo>
                    <a:pt x="170" y="0"/>
                  </a:moveTo>
                  <a:cubicBezTo>
                    <a:pt x="158" y="0"/>
                    <a:pt x="146" y="3"/>
                    <a:pt x="134" y="9"/>
                  </a:cubicBezTo>
                  <a:cubicBezTo>
                    <a:pt x="34" y="9"/>
                    <a:pt x="0" y="76"/>
                    <a:pt x="0" y="143"/>
                  </a:cubicBezTo>
                  <a:lnTo>
                    <a:pt x="0" y="209"/>
                  </a:lnTo>
                  <a:cubicBezTo>
                    <a:pt x="28" y="265"/>
                    <a:pt x="79" y="292"/>
                    <a:pt x="130" y="292"/>
                  </a:cubicBezTo>
                  <a:cubicBezTo>
                    <a:pt x="199" y="292"/>
                    <a:pt x="267" y="240"/>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0" name="Google Shape;1410;p13"/>
            <p:cNvSpPr/>
            <p:nvPr/>
          </p:nvSpPr>
          <p:spPr>
            <a:xfrm>
              <a:off x="7554007" y="1890991"/>
              <a:ext cx="5673" cy="6647"/>
            </a:xfrm>
            <a:custGeom>
              <a:avLst/>
              <a:gdLst/>
              <a:ahLst/>
              <a:cxnLst/>
              <a:rect l="l" t="t" r="r" b="b"/>
              <a:pathLst>
                <a:path w="268" h="314" extrusionOk="0">
                  <a:moveTo>
                    <a:pt x="183" y="0"/>
                  </a:moveTo>
                  <a:cubicBezTo>
                    <a:pt x="167" y="0"/>
                    <a:pt x="151" y="5"/>
                    <a:pt x="134" y="13"/>
                  </a:cubicBezTo>
                  <a:cubicBezTo>
                    <a:pt x="34" y="13"/>
                    <a:pt x="1" y="80"/>
                    <a:pt x="1" y="146"/>
                  </a:cubicBezTo>
                  <a:lnTo>
                    <a:pt x="1" y="213"/>
                  </a:lnTo>
                  <a:cubicBezTo>
                    <a:pt x="34" y="280"/>
                    <a:pt x="101" y="313"/>
                    <a:pt x="167" y="313"/>
                  </a:cubicBezTo>
                  <a:cubicBezTo>
                    <a:pt x="234" y="280"/>
                    <a:pt x="267" y="213"/>
                    <a:pt x="267" y="146"/>
                  </a:cubicBezTo>
                  <a:lnTo>
                    <a:pt x="267" y="113"/>
                  </a:lnTo>
                  <a:cubicBezTo>
                    <a:pt x="267" y="38"/>
                    <a:pt x="230"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1" name="Google Shape;1411;p13"/>
            <p:cNvSpPr/>
            <p:nvPr/>
          </p:nvSpPr>
          <p:spPr>
            <a:xfrm>
              <a:off x="7635925" y="2040243"/>
              <a:ext cx="6371" cy="6583"/>
            </a:xfrm>
            <a:custGeom>
              <a:avLst/>
              <a:gdLst/>
              <a:ahLst/>
              <a:cxnLst/>
              <a:rect l="l" t="t" r="r" b="b"/>
              <a:pathLst>
                <a:path w="301" h="311" extrusionOk="0">
                  <a:moveTo>
                    <a:pt x="133" y="0"/>
                  </a:moveTo>
                  <a:cubicBezTo>
                    <a:pt x="67" y="0"/>
                    <a:pt x="0" y="67"/>
                    <a:pt x="33" y="167"/>
                  </a:cubicBezTo>
                  <a:lnTo>
                    <a:pt x="33" y="200"/>
                  </a:lnTo>
                  <a:cubicBezTo>
                    <a:pt x="48" y="276"/>
                    <a:pt x="104" y="310"/>
                    <a:pt x="161" y="310"/>
                  </a:cubicBezTo>
                  <a:cubicBezTo>
                    <a:pt x="230" y="310"/>
                    <a:pt x="300" y="259"/>
                    <a:pt x="300" y="167"/>
                  </a:cubicBezTo>
                  <a:lnTo>
                    <a:pt x="300" y="100"/>
                  </a:lnTo>
                  <a:cubicBezTo>
                    <a:pt x="267" y="34"/>
                    <a:pt x="200" y="0"/>
                    <a:pt x="13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2" name="Google Shape;1412;p13"/>
            <p:cNvSpPr/>
            <p:nvPr/>
          </p:nvSpPr>
          <p:spPr>
            <a:xfrm>
              <a:off x="7619668" y="1935041"/>
              <a:ext cx="5673" cy="6054"/>
            </a:xfrm>
            <a:custGeom>
              <a:avLst/>
              <a:gdLst/>
              <a:ahLst/>
              <a:cxnLst/>
              <a:rect l="l" t="t" r="r" b="b"/>
              <a:pathLst>
                <a:path w="268" h="286" extrusionOk="0">
                  <a:moveTo>
                    <a:pt x="101" y="0"/>
                  </a:moveTo>
                  <a:cubicBezTo>
                    <a:pt x="34" y="0"/>
                    <a:pt x="1" y="67"/>
                    <a:pt x="1" y="133"/>
                  </a:cubicBezTo>
                  <a:lnTo>
                    <a:pt x="1" y="200"/>
                  </a:lnTo>
                  <a:cubicBezTo>
                    <a:pt x="15" y="259"/>
                    <a:pt x="69" y="285"/>
                    <a:pt x="124" y="285"/>
                  </a:cubicBezTo>
                  <a:cubicBezTo>
                    <a:pt x="194" y="285"/>
                    <a:pt x="268" y="242"/>
                    <a:pt x="268" y="167"/>
                  </a:cubicBezTo>
                  <a:lnTo>
                    <a:pt x="268" y="100"/>
                  </a:lnTo>
                  <a:cubicBezTo>
                    <a:pt x="234" y="33"/>
                    <a:pt x="168" y="0"/>
                    <a:pt x="10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3" name="Google Shape;1413;p13"/>
            <p:cNvSpPr/>
            <p:nvPr/>
          </p:nvSpPr>
          <p:spPr>
            <a:xfrm>
              <a:off x="7611201" y="1882080"/>
              <a:ext cx="5673" cy="6562"/>
            </a:xfrm>
            <a:custGeom>
              <a:avLst/>
              <a:gdLst/>
              <a:ahLst/>
              <a:cxnLst/>
              <a:rect l="l" t="t" r="r" b="b"/>
              <a:pathLst>
                <a:path w="268" h="310" extrusionOk="0">
                  <a:moveTo>
                    <a:pt x="134" y="0"/>
                  </a:moveTo>
                  <a:cubicBezTo>
                    <a:pt x="34" y="0"/>
                    <a:pt x="1" y="67"/>
                    <a:pt x="1" y="134"/>
                  </a:cubicBezTo>
                  <a:lnTo>
                    <a:pt x="1" y="200"/>
                  </a:lnTo>
                  <a:cubicBezTo>
                    <a:pt x="1" y="255"/>
                    <a:pt x="67" y="309"/>
                    <a:pt x="128" y="309"/>
                  </a:cubicBezTo>
                  <a:cubicBezTo>
                    <a:pt x="142" y="309"/>
                    <a:pt x="155" y="307"/>
                    <a:pt x="167" y="300"/>
                  </a:cubicBezTo>
                  <a:cubicBezTo>
                    <a:pt x="234" y="300"/>
                    <a:pt x="267" y="234"/>
                    <a:pt x="267" y="167"/>
                  </a:cubicBezTo>
                  <a:lnTo>
                    <a:pt x="267"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4" name="Google Shape;1414;p13"/>
            <p:cNvSpPr/>
            <p:nvPr/>
          </p:nvSpPr>
          <p:spPr>
            <a:xfrm>
              <a:off x="7644392" y="2093014"/>
              <a:ext cx="6371" cy="6752"/>
            </a:xfrm>
            <a:custGeom>
              <a:avLst/>
              <a:gdLst/>
              <a:ahLst/>
              <a:cxnLst/>
              <a:rect l="l" t="t" r="r" b="b"/>
              <a:pathLst>
                <a:path w="301" h="319" extrusionOk="0">
                  <a:moveTo>
                    <a:pt x="170" y="0"/>
                  </a:moveTo>
                  <a:cubicBezTo>
                    <a:pt x="158" y="0"/>
                    <a:pt x="146" y="3"/>
                    <a:pt x="134" y="9"/>
                  </a:cubicBezTo>
                  <a:cubicBezTo>
                    <a:pt x="67" y="9"/>
                    <a:pt x="0" y="76"/>
                    <a:pt x="34" y="142"/>
                  </a:cubicBezTo>
                  <a:lnTo>
                    <a:pt x="34" y="209"/>
                  </a:lnTo>
                  <a:cubicBezTo>
                    <a:pt x="49" y="284"/>
                    <a:pt x="104" y="319"/>
                    <a:pt x="161" y="319"/>
                  </a:cubicBezTo>
                  <a:cubicBezTo>
                    <a:pt x="230" y="319"/>
                    <a:pt x="301" y="267"/>
                    <a:pt x="301" y="176"/>
                  </a:cubicBezTo>
                  <a:lnTo>
                    <a:pt x="301" y="109"/>
                  </a:lnTo>
                  <a:cubicBezTo>
                    <a:pt x="273" y="55"/>
                    <a:pt x="224"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5" name="Google Shape;1415;p13"/>
            <p:cNvSpPr/>
            <p:nvPr/>
          </p:nvSpPr>
          <p:spPr>
            <a:xfrm>
              <a:off x="7628156" y="1987981"/>
              <a:ext cx="5652" cy="6393"/>
            </a:xfrm>
            <a:custGeom>
              <a:avLst/>
              <a:gdLst/>
              <a:ahLst/>
              <a:cxnLst/>
              <a:rect l="l" t="t" r="r" b="b"/>
              <a:pathLst>
                <a:path w="267" h="302" extrusionOk="0">
                  <a:moveTo>
                    <a:pt x="100" y="1"/>
                  </a:moveTo>
                  <a:cubicBezTo>
                    <a:pt x="33" y="1"/>
                    <a:pt x="0" y="68"/>
                    <a:pt x="0" y="134"/>
                  </a:cubicBezTo>
                  <a:lnTo>
                    <a:pt x="0" y="201"/>
                  </a:lnTo>
                  <a:cubicBezTo>
                    <a:pt x="0" y="268"/>
                    <a:pt x="67" y="301"/>
                    <a:pt x="167" y="301"/>
                  </a:cubicBezTo>
                  <a:cubicBezTo>
                    <a:pt x="234" y="301"/>
                    <a:pt x="267" y="234"/>
                    <a:pt x="267" y="168"/>
                  </a:cubicBezTo>
                  <a:lnTo>
                    <a:pt x="267" y="101"/>
                  </a:lnTo>
                  <a:cubicBezTo>
                    <a:pt x="234" y="34"/>
                    <a:pt x="167" y="1"/>
                    <a:pt x="10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6" name="Google Shape;1416;p13"/>
            <p:cNvSpPr/>
            <p:nvPr/>
          </p:nvSpPr>
          <p:spPr>
            <a:xfrm>
              <a:off x="7667697" y="1873337"/>
              <a:ext cx="6371" cy="6647"/>
            </a:xfrm>
            <a:custGeom>
              <a:avLst/>
              <a:gdLst/>
              <a:ahLst/>
              <a:cxnLst/>
              <a:rect l="l" t="t" r="r" b="b"/>
              <a:pathLst>
                <a:path w="301" h="314" extrusionOk="0">
                  <a:moveTo>
                    <a:pt x="183" y="0"/>
                  </a:moveTo>
                  <a:cubicBezTo>
                    <a:pt x="167" y="0"/>
                    <a:pt x="150" y="5"/>
                    <a:pt x="134" y="13"/>
                  </a:cubicBezTo>
                  <a:cubicBezTo>
                    <a:pt x="67" y="13"/>
                    <a:pt x="0" y="80"/>
                    <a:pt x="33" y="146"/>
                  </a:cubicBezTo>
                  <a:lnTo>
                    <a:pt x="33" y="213"/>
                  </a:lnTo>
                  <a:cubicBezTo>
                    <a:pt x="33" y="280"/>
                    <a:pt x="100" y="313"/>
                    <a:pt x="167" y="313"/>
                  </a:cubicBezTo>
                  <a:cubicBezTo>
                    <a:pt x="234" y="280"/>
                    <a:pt x="300" y="213"/>
                    <a:pt x="300" y="146"/>
                  </a:cubicBezTo>
                  <a:lnTo>
                    <a:pt x="300" y="113"/>
                  </a:lnTo>
                  <a:cubicBezTo>
                    <a:pt x="275" y="38"/>
                    <a:pt x="232"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7" name="Google Shape;1417;p13"/>
            <p:cNvSpPr/>
            <p:nvPr/>
          </p:nvSpPr>
          <p:spPr>
            <a:xfrm>
              <a:off x="7178368" y="1734500"/>
              <a:ext cx="6371" cy="6583"/>
            </a:xfrm>
            <a:custGeom>
              <a:avLst/>
              <a:gdLst/>
              <a:ahLst/>
              <a:cxnLst/>
              <a:rect l="l" t="t" r="r" b="b"/>
              <a:pathLst>
                <a:path w="301" h="311" extrusionOk="0">
                  <a:moveTo>
                    <a:pt x="134" y="1"/>
                  </a:moveTo>
                  <a:cubicBezTo>
                    <a:pt x="67" y="1"/>
                    <a:pt x="1" y="67"/>
                    <a:pt x="34" y="134"/>
                  </a:cubicBezTo>
                  <a:lnTo>
                    <a:pt x="34" y="201"/>
                  </a:lnTo>
                  <a:cubicBezTo>
                    <a:pt x="49" y="276"/>
                    <a:pt x="105" y="310"/>
                    <a:pt x="161" y="310"/>
                  </a:cubicBezTo>
                  <a:cubicBezTo>
                    <a:pt x="230" y="310"/>
                    <a:pt x="301" y="259"/>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8" name="Google Shape;1418;p13"/>
            <p:cNvSpPr/>
            <p:nvPr/>
          </p:nvSpPr>
          <p:spPr>
            <a:xfrm>
              <a:off x="7701587" y="2084018"/>
              <a:ext cx="5673" cy="6054"/>
            </a:xfrm>
            <a:custGeom>
              <a:avLst/>
              <a:gdLst/>
              <a:ahLst/>
              <a:cxnLst/>
              <a:rect l="l" t="t" r="r" b="b"/>
              <a:pathLst>
                <a:path w="268" h="286" extrusionOk="0">
                  <a:moveTo>
                    <a:pt x="134" y="0"/>
                  </a:moveTo>
                  <a:cubicBezTo>
                    <a:pt x="67" y="0"/>
                    <a:pt x="0" y="67"/>
                    <a:pt x="0" y="134"/>
                  </a:cubicBezTo>
                  <a:lnTo>
                    <a:pt x="0" y="201"/>
                  </a:lnTo>
                  <a:cubicBezTo>
                    <a:pt x="30" y="259"/>
                    <a:pt x="84" y="285"/>
                    <a:pt x="137" y="285"/>
                  </a:cubicBezTo>
                  <a:cubicBezTo>
                    <a:pt x="204" y="285"/>
                    <a:pt x="267" y="242"/>
                    <a:pt x="267" y="167"/>
                  </a:cubicBezTo>
                  <a:lnTo>
                    <a:pt x="267" y="100"/>
                  </a:lnTo>
                  <a:cubicBezTo>
                    <a:pt x="267" y="34"/>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9" name="Google Shape;1419;p13"/>
            <p:cNvSpPr/>
            <p:nvPr/>
          </p:nvSpPr>
          <p:spPr>
            <a:xfrm>
              <a:off x="7634507" y="1661768"/>
              <a:ext cx="5673" cy="6562"/>
            </a:xfrm>
            <a:custGeom>
              <a:avLst/>
              <a:gdLst/>
              <a:ahLst/>
              <a:cxnLst/>
              <a:rect l="l" t="t" r="r" b="b"/>
              <a:pathLst>
                <a:path w="268" h="310" extrusionOk="0">
                  <a:moveTo>
                    <a:pt x="134" y="1"/>
                  </a:moveTo>
                  <a:cubicBezTo>
                    <a:pt x="34" y="34"/>
                    <a:pt x="0" y="67"/>
                    <a:pt x="0" y="168"/>
                  </a:cubicBezTo>
                  <a:lnTo>
                    <a:pt x="0" y="201"/>
                  </a:lnTo>
                  <a:cubicBezTo>
                    <a:pt x="0" y="255"/>
                    <a:pt x="67" y="310"/>
                    <a:pt x="128" y="310"/>
                  </a:cubicBezTo>
                  <a:cubicBezTo>
                    <a:pt x="142" y="310"/>
                    <a:pt x="155" y="307"/>
                    <a:pt x="167" y="301"/>
                  </a:cubicBezTo>
                  <a:cubicBezTo>
                    <a:pt x="234" y="301"/>
                    <a:pt x="267" y="234"/>
                    <a:pt x="267" y="168"/>
                  </a:cubicBezTo>
                  <a:lnTo>
                    <a:pt x="267"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0" name="Google Shape;1420;p13"/>
            <p:cNvSpPr/>
            <p:nvPr/>
          </p:nvSpPr>
          <p:spPr>
            <a:xfrm>
              <a:off x="7684631" y="1978625"/>
              <a:ext cx="6371" cy="6477"/>
            </a:xfrm>
            <a:custGeom>
              <a:avLst/>
              <a:gdLst/>
              <a:ahLst/>
              <a:cxnLst/>
              <a:rect l="l" t="t" r="r" b="b"/>
              <a:pathLst>
                <a:path w="301" h="306" extrusionOk="0">
                  <a:moveTo>
                    <a:pt x="171" y="0"/>
                  </a:moveTo>
                  <a:cubicBezTo>
                    <a:pt x="159" y="0"/>
                    <a:pt x="146" y="3"/>
                    <a:pt x="134" y="9"/>
                  </a:cubicBezTo>
                  <a:cubicBezTo>
                    <a:pt x="67" y="9"/>
                    <a:pt x="1" y="76"/>
                    <a:pt x="34" y="143"/>
                  </a:cubicBezTo>
                  <a:lnTo>
                    <a:pt x="34" y="209"/>
                  </a:lnTo>
                  <a:cubicBezTo>
                    <a:pt x="48" y="277"/>
                    <a:pt x="94" y="306"/>
                    <a:pt x="144" y="306"/>
                  </a:cubicBezTo>
                  <a:cubicBezTo>
                    <a:pt x="218" y="306"/>
                    <a:pt x="301" y="242"/>
                    <a:pt x="301" y="143"/>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1" name="Google Shape;1421;p13"/>
            <p:cNvSpPr/>
            <p:nvPr/>
          </p:nvSpPr>
          <p:spPr>
            <a:xfrm>
              <a:off x="7693098" y="2031056"/>
              <a:ext cx="6393" cy="6562"/>
            </a:xfrm>
            <a:custGeom>
              <a:avLst/>
              <a:gdLst/>
              <a:ahLst/>
              <a:cxnLst/>
              <a:rect l="l" t="t" r="r" b="b"/>
              <a:pathLst>
                <a:path w="302" h="310" extrusionOk="0">
                  <a:moveTo>
                    <a:pt x="134" y="1"/>
                  </a:moveTo>
                  <a:cubicBezTo>
                    <a:pt x="68" y="34"/>
                    <a:pt x="1" y="101"/>
                    <a:pt x="1" y="167"/>
                  </a:cubicBezTo>
                  <a:lnTo>
                    <a:pt x="1" y="201"/>
                  </a:lnTo>
                  <a:cubicBezTo>
                    <a:pt x="28" y="255"/>
                    <a:pt x="78" y="310"/>
                    <a:pt x="131" y="310"/>
                  </a:cubicBezTo>
                  <a:cubicBezTo>
                    <a:pt x="143" y="310"/>
                    <a:pt x="156" y="307"/>
                    <a:pt x="168" y="301"/>
                  </a:cubicBezTo>
                  <a:cubicBezTo>
                    <a:pt x="234" y="301"/>
                    <a:pt x="301" y="234"/>
                    <a:pt x="301" y="167"/>
                  </a:cubicBezTo>
                  <a:lnTo>
                    <a:pt x="301"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2" name="Google Shape;1422;p13"/>
            <p:cNvSpPr/>
            <p:nvPr/>
          </p:nvSpPr>
          <p:spPr>
            <a:xfrm>
              <a:off x="7676164" y="1926299"/>
              <a:ext cx="6371" cy="6625"/>
            </a:xfrm>
            <a:custGeom>
              <a:avLst/>
              <a:gdLst/>
              <a:ahLst/>
              <a:cxnLst/>
              <a:rect l="l" t="t" r="r" b="b"/>
              <a:pathLst>
                <a:path w="301" h="313" extrusionOk="0">
                  <a:moveTo>
                    <a:pt x="183" y="0"/>
                  </a:moveTo>
                  <a:cubicBezTo>
                    <a:pt x="167" y="0"/>
                    <a:pt x="151" y="4"/>
                    <a:pt x="134" y="13"/>
                  </a:cubicBezTo>
                  <a:cubicBezTo>
                    <a:pt x="67" y="13"/>
                    <a:pt x="0" y="79"/>
                    <a:pt x="34" y="146"/>
                  </a:cubicBezTo>
                  <a:lnTo>
                    <a:pt x="34" y="213"/>
                  </a:lnTo>
                  <a:cubicBezTo>
                    <a:pt x="34" y="280"/>
                    <a:pt x="100" y="313"/>
                    <a:pt x="167" y="313"/>
                  </a:cubicBezTo>
                  <a:cubicBezTo>
                    <a:pt x="234" y="280"/>
                    <a:pt x="301" y="213"/>
                    <a:pt x="301" y="146"/>
                  </a:cubicBezTo>
                  <a:lnTo>
                    <a:pt x="301" y="113"/>
                  </a:lnTo>
                  <a:cubicBezTo>
                    <a:pt x="276" y="38"/>
                    <a:pt x="232"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3" name="Google Shape;1423;p13"/>
            <p:cNvSpPr/>
            <p:nvPr/>
          </p:nvSpPr>
          <p:spPr>
            <a:xfrm>
              <a:off x="7577312" y="1670955"/>
              <a:ext cx="6371" cy="6583"/>
            </a:xfrm>
            <a:custGeom>
              <a:avLst/>
              <a:gdLst/>
              <a:ahLst/>
              <a:cxnLst/>
              <a:rect l="l" t="t" r="r" b="b"/>
              <a:pathLst>
                <a:path w="301" h="311" extrusionOk="0">
                  <a:moveTo>
                    <a:pt x="134" y="0"/>
                  </a:moveTo>
                  <a:cubicBezTo>
                    <a:pt x="67" y="0"/>
                    <a:pt x="0" y="67"/>
                    <a:pt x="0" y="134"/>
                  </a:cubicBezTo>
                  <a:lnTo>
                    <a:pt x="0" y="201"/>
                  </a:lnTo>
                  <a:cubicBezTo>
                    <a:pt x="30" y="276"/>
                    <a:pt x="94" y="310"/>
                    <a:pt x="156" y="310"/>
                  </a:cubicBezTo>
                  <a:cubicBezTo>
                    <a:pt x="230" y="310"/>
                    <a:pt x="301" y="259"/>
                    <a:pt x="301" y="167"/>
                  </a:cubicBezTo>
                  <a:lnTo>
                    <a:pt x="301"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4" name="Google Shape;1424;p13"/>
            <p:cNvSpPr/>
            <p:nvPr/>
          </p:nvSpPr>
          <p:spPr>
            <a:xfrm>
              <a:off x="7121174" y="1743496"/>
              <a:ext cx="6371" cy="6562"/>
            </a:xfrm>
            <a:custGeom>
              <a:avLst/>
              <a:gdLst/>
              <a:ahLst/>
              <a:cxnLst/>
              <a:rect l="l" t="t" r="r" b="b"/>
              <a:pathLst>
                <a:path w="301" h="310" extrusionOk="0">
                  <a:moveTo>
                    <a:pt x="171" y="0"/>
                  </a:moveTo>
                  <a:cubicBezTo>
                    <a:pt x="159" y="0"/>
                    <a:pt x="146" y="3"/>
                    <a:pt x="134" y="9"/>
                  </a:cubicBezTo>
                  <a:cubicBezTo>
                    <a:pt x="67" y="9"/>
                    <a:pt x="1" y="76"/>
                    <a:pt x="34" y="143"/>
                  </a:cubicBezTo>
                  <a:lnTo>
                    <a:pt x="34" y="209"/>
                  </a:lnTo>
                  <a:cubicBezTo>
                    <a:pt x="34" y="276"/>
                    <a:pt x="101" y="309"/>
                    <a:pt x="167" y="309"/>
                  </a:cubicBezTo>
                  <a:cubicBezTo>
                    <a:pt x="234" y="309"/>
                    <a:pt x="301" y="243"/>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5" name="Google Shape;1425;p13"/>
            <p:cNvSpPr/>
            <p:nvPr/>
          </p:nvSpPr>
          <p:spPr>
            <a:xfrm>
              <a:off x="7349253" y="1706961"/>
              <a:ext cx="6371" cy="7091"/>
            </a:xfrm>
            <a:custGeom>
              <a:avLst/>
              <a:gdLst/>
              <a:ahLst/>
              <a:cxnLst/>
              <a:rect l="l" t="t" r="r" b="b"/>
              <a:pathLst>
                <a:path w="301" h="335" extrusionOk="0">
                  <a:moveTo>
                    <a:pt x="133" y="1"/>
                  </a:moveTo>
                  <a:cubicBezTo>
                    <a:pt x="67" y="34"/>
                    <a:pt x="0" y="101"/>
                    <a:pt x="33" y="167"/>
                  </a:cubicBezTo>
                  <a:lnTo>
                    <a:pt x="33" y="234"/>
                  </a:lnTo>
                  <a:cubicBezTo>
                    <a:pt x="33" y="301"/>
                    <a:pt x="100" y="334"/>
                    <a:pt x="167" y="334"/>
                  </a:cubicBezTo>
                  <a:cubicBezTo>
                    <a:pt x="234" y="301"/>
                    <a:pt x="300" y="234"/>
                    <a:pt x="300" y="167"/>
                  </a:cubicBezTo>
                  <a:lnTo>
                    <a:pt x="300" y="134"/>
                  </a:lnTo>
                  <a:cubicBezTo>
                    <a:pt x="267" y="34"/>
                    <a:pt x="200" y="1"/>
                    <a:pt x="13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6" name="Google Shape;1426;p13"/>
            <p:cNvSpPr/>
            <p:nvPr/>
          </p:nvSpPr>
          <p:spPr>
            <a:xfrm>
              <a:off x="7520118" y="1680142"/>
              <a:ext cx="6371" cy="6371"/>
            </a:xfrm>
            <a:custGeom>
              <a:avLst/>
              <a:gdLst/>
              <a:ahLst/>
              <a:cxnLst/>
              <a:rect l="l" t="t" r="r" b="b"/>
              <a:pathLst>
                <a:path w="301" h="301" extrusionOk="0">
                  <a:moveTo>
                    <a:pt x="134" y="0"/>
                  </a:moveTo>
                  <a:cubicBezTo>
                    <a:pt x="67" y="0"/>
                    <a:pt x="0" y="67"/>
                    <a:pt x="34" y="133"/>
                  </a:cubicBezTo>
                  <a:lnTo>
                    <a:pt x="34" y="200"/>
                  </a:lnTo>
                  <a:cubicBezTo>
                    <a:pt x="34" y="267"/>
                    <a:pt x="101" y="300"/>
                    <a:pt x="167" y="300"/>
                  </a:cubicBezTo>
                  <a:cubicBezTo>
                    <a:pt x="267" y="300"/>
                    <a:pt x="301" y="234"/>
                    <a:pt x="301" y="167"/>
                  </a:cubicBezTo>
                  <a:lnTo>
                    <a:pt x="301" y="100"/>
                  </a:lnTo>
                  <a:cubicBezTo>
                    <a:pt x="267"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7" name="Google Shape;1427;p13"/>
            <p:cNvSpPr/>
            <p:nvPr/>
          </p:nvSpPr>
          <p:spPr>
            <a:xfrm>
              <a:off x="7463621" y="1689117"/>
              <a:ext cx="5673" cy="6562"/>
            </a:xfrm>
            <a:custGeom>
              <a:avLst/>
              <a:gdLst/>
              <a:ahLst/>
              <a:cxnLst/>
              <a:rect l="l" t="t" r="r" b="b"/>
              <a:pathLst>
                <a:path w="268" h="310" extrusionOk="0">
                  <a:moveTo>
                    <a:pt x="171" y="1"/>
                  </a:moveTo>
                  <a:cubicBezTo>
                    <a:pt x="159" y="1"/>
                    <a:pt x="147" y="4"/>
                    <a:pt x="134" y="10"/>
                  </a:cubicBezTo>
                  <a:cubicBezTo>
                    <a:pt x="34" y="10"/>
                    <a:pt x="1" y="76"/>
                    <a:pt x="1" y="143"/>
                  </a:cubicBezTo>
                  <a:lnTo>
                    <a:pt x="1" y="210"/>
                  </a:lnTo>
                  <a:cubicBezTo>
                    <a:pt x="1" y="277"/>
                    <a:pt x="101" y="310"/>
                    <a:pt x="168" y="310"/>
                  </a:cubicBezTo>
                  <a:cubicBezTo>
                    <a:pt x="234" y="310"/>
                    <a:pt x="268" y="243"/>
                    <a:pt x="268" y="176"/>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8" name="Google Shape;1428;p13"/>
            <p:cNvSpPr/>
            <p:nvPr/>
          </p:nvSpPr>
          <p:spPr>
            <a:xfrm>
              <a:off x="7292757" y="1716148"/>
              <a:ext cx="5673" cy="6583"/>
            </a:xfrm>
            <a:custGeom>
              <a:avLst/>
              <a:gdLst/>
              <a:ahLst/>
              <a:cxnLst/>
              <a:rect l="l" t="t" r="r" b="b"/>
              <a:pathLst>
                <a:path w="268" h="311" extrusionOk="0">
                  <a:moveTo>
                    <a:pt x="101" y="0"/>
                  </a:moveTo>
                  <a:cubicBezTo>
                    <a:pt x="34" y="34"/>
                    <a:pt x="0" y="100"/>
                    <a:pt x="0" y="167"/>
                  </a:cubicBezTo>
                  <a:lnTo>
                    <a:pt x="0" y="200"/>
                  </a:lnTo>
                  <a:cubicBezTo>
                    <a:pt x="16" y="276"/>
                    <a:pt x="71" y="310"/>
                    <a:pt x="128" y="310"/>
                  </a:cubicBezTo>
                  <a:cubicBezTo>
                    <a:pt x="197" y="310"/>
                    <a:pt x="267" y="259"/>
                    <a:pt x="267" y="167"/>
                  </a:cubicBezTo>
                  <a:lnTo>
                    <a:pt x="267" y="100"/>
                  </a:lnTo>
                  <a:cubicBezTo>
                    <a:pt x="267" y="34"/>
                    <a:pt x="201" y="0"/>
                    <a:pt x="10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9" name="Google Shape;1429;p13"/>
            <p:cNvSpPr/>
            <p:nvPr/>
          </p:nvSpPr>
          <p:spPr>
            <a:xfrm>
              <a:off x="7406427" y="1698219"/>
              <a:ext cx="6393" cy="6647"/>
            </a:xfrm>
            <a:custGeom>
              <a:avLst/>
              <a:gdLst/>
              <a:ahLst/>
              <a:cxnLst/>
              <a:rect l="l" t="t" r="r" b="b"/>
              <a:pathLst>
                <a:path w="302" h="314" extrusionOk="0">
                  <a:moveTo>
                    <a:pt x="184" y="1"/>
                  </a:moveTo>
                  <a:cubicBezTo>
                    <a:pt x="168" y="1"/>
                    <a:pt x="151" y="5"/>
                    <a:pt x="134" y="13"/>
                  </a:cubicBezTo>
                  <a:cubicBezTo>
                    <a:pt x="68" y="13"/>
                    <a:pt x="1" y="80"/>
                    <a:pt x="1" y="147"/>
                  </a:cubicBezTo>
                  <a:lnTo>
                    <a:pt x="1" y="213"/>
                  </a:lnTo>
                  <a:cubicBezTo>
                    <a:pt x="34" y="280"/>
                    <a:pt x="101" y="314"/>
                    <a:pt x="168" y="314"/>
                  </a:cubicBezTo>
                  <a:cubicBezTo>
                    <a:pt x="234" y="280"/>
                    <a:pt x="301" y="247"/>
                    <a:pt x="301" y="147"/>
                  </a:cubicBezTo>
                  <a:lnTo>
                    <a:pt x="301" y="113"/>
                  </a:lnTo>
                  <a:cubicBezTo>
                    <a:pt x="276" y="38"/>
                    <a:pt x="232" y="1"/>
                    <a:pt x="18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0" name="Google Shape;1430;p13"/>
            <p:cNvSpPr/>
            <p:nvPr/>
          </p:nvSpPr>
          <p:spPr>
            <a:xfrm>
              <a:off x="6942541" y="1718074"/>
              <a:ext cx="5673" cy="6562"/>
            </a:xfrm>
            <a:custGeom>
              <a:avLst/>
              <a:gdLst/>
              <a:ahLst/>
              <a:cxnLst/>
              <a:rect l="l" t="t" r="r" b="b"/>
              <a:pathLst>
                <a:path w="268" h="310" extrusionOk="0">
                  <a:moveTo>
                    <a:pt x="170" y="0"/>
                  </a:moveTo>
                  <a:cubicBezTo>
                    <a:pt x="158" y="0"/>
                    <a:pt x="146" y="3"/>
                    <a:pt x="134" y="9"/>
                  </a:cubicBezTo>
                  <a:cubicBezTo>
                    <a:pt x="34" y="9"/>
                    <a:pt x="0" y="76"/>
                    <a:pt x="0" y="143"/>
                  </a:cubicBezTo>
                  <a:lnTo>
                    <a:pt x="0" y="209"/>
                  </a:lnTo>
                  <a:cubicBezTo>
                    <a:pt x="0" y="276"/>
                    <a:pt x="100" y="310"/>
                    <a:pt x="167" y="310"/>
                  </a:cubicBezTo>
                  <a:cubicBezTo>
                    <a:pt x="234" y="310"/>
                    <a:pt x="267" y="243"/>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1" name="Google Shape;1431;p13"/>
            <p:cNvSpPr/>
            <p:nvPr/>
          </p:nvSpPr>
          <p:spPr>
            <a:xfrm>
              <a:off x="6934074" y="1665303"/>
              <a:ext cx="5652" cy="6562"/>
            </a:xfrm>
            <a:custGeom>
              <a:avLst/>
              <a:gdLst/>
              <a:ahLst/>
              <a:cxnLst/>
              <a:rect l="l" t="t" r="r" b="b"/>
              <a:pathLst>
                <a:path w="267" h="310" extrusionOk="0">
                  <a:moveTo>
                    <a:pt x="133" y="1"/>
                  </a:moveTo>
                  <a:cubicBezTo>
                    <a:pt x="33" y="1"/>
                    <a:pt x="0" y="67"/>
                    <a:pt x="0" y="134"/>
                  </a:cubicBezTo>
                  <a:lnTo>
                    <a:pt x="0" y="201"/>
                  </a:lnTo>
                  <a:cubicBezTo>
                    <a:pt x="27" y="255"/>
                    <a:pt x="77" y="310"/>
                    <a:pt x="130" y="310"/>
                  </a:cubicBezTo>
                  <a:cubicBezTo>
                    <a:pt x="142" y="310"/>
                    <a:pt x="155" y="307"/>
                    <a:pt x="167" y="301"/>
                  </a:cubicBezTo>
                  <a:cubicBezTo>
                    <a:pt x="234" y="301"/>
                    <a:pt x="267" y="234"/>
                    <a:pt x="267" y="167"/>
                  </a:cubicBezTo>
                  <a:lnTo>
                    <a:pt x="267" y="101"/>
                  </a:lnTo>
                  <a:cubicBezTo>
                    <a:pt x="267" y="34"/>
                    <a:pt x="200" y="1"/>
                    <a:pt x="13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2" name="Google Shape;1432;p13"/>
            <p:cNvSpPr/>
            <p:nvPr/>
          </p:nvSpPr>
          <p:spPr>
            <a:xfrm>
              <a:off x="6925586" y="1612342"/>
              <a:ext cx="5673" cy="6583"/>
            </a:xfrm>
            <a:custGeom>
              <a:avLst/>
              <a:gdLst/>
              <a:ahLst/>
              <a:cxnLst/>
              <a:rect l="l" t="t" r="r" b="b"/>
              <a:pathLst>
                <a:path w="268" h="311" extrusionOk="0">
                  <a:moveTo>
                    <a:pt x="134" y="1"/>
                  </a:moveTo>
                  <a:cubicBezTo>
                    <a:pt x="34" y="34"/>
                    <a:pt x="1" y="67"/>
                    <a:pt x="1" y="168"/>
                  </a:cubicBezTo>
                  <a:lnTo>
                    <a:pt x="1" y="201"/>
                  </a:lnTo>
                  <a:cubicBezTo>
                    <a:pt x="31" y="276"/>
                    <a:pt x="88" y="311"/>
                    <a:pt x="142" y="311"/>
                  </a:cubicBezTo>
                  <a:cubicBezTo>
                    <a:pt x="207" y="311"/>
                    <a:pt x="268" y="259"/>
                    <a:pt x="268" y="168"/>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3" name="Google Shape;1433;p13"/>
            <p:cNvSpPr/>
            <p:nvPr/>
          </p:nvSpPr>
          <p:spPr>
            <a:xfrm>
              <a:off x="6975732" y="1929198"/>
              <a:ext cx="6371" cy="6752"/>
            </a:xfrm>
            <a:custGeom>
              <a:avLst/>
              <a:gdLst/>
              <a:ahLst/>
              <a:cxnLst/>
              <a:rect l="l" t="t" r="r" b="b"/>
              <a:pathLst>
                <a:path w="301" h="319" extrusionOk="0">
                  <a:moveTo>
                    <a:pt x="170" y="0"/>
                  </a:moveTo>
                  <a:cubicBezTo>
                    <a:pt x="158" y="0"/>
                    <a:pt x="146" y="3"/>
                    <a:pt x="134" y="9"/>
                  </a:cubicBezTo>
                  <a:cubicBezTo>
                    <a:pt x="67" y="9"/>
                    <a:pt x="0" y="76"/>
                    <a:pt x="33" y="143"/>
                  </a:cubicBezTo>
                  <a:lnTo>
                    <a:pt x="33" y="209"/>
                  </a:lnTo>
                  <a:cubicBezTo>
                    <a:pt x="49" y="284"/>
                    <a:pt x="104" y="319"/>
                    <a:pt x="161" y="319"/>
                  </a:cubicBezTo>
                  <a:cubicBezTo>
                    <a:pt x="230" y="319"/>
                    <a:pt x="300" y="268"/>
                    <a:pt x="300" y="176"/>
                  </a:cubicBezTo>
                  <a:lnTo>
                    <a:pt x="300" y="109"/>
                  </a:lnTo>
                  <a:cubicBezTo>
                    <a:pt x="273" y="55"/>
                    <a:pt x="224"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4" name="Google Shape;1434;p13"/>
            <p:cNvSpPr/>
            <p:nvPr/>
          </p:nvSpPr>
          <p:spPr>
            <a:xfrm>
              <a:off x="6959475" y="1823467"/>
              <a:ext cx="5673" cy="6583"/>
            </a:xfrm>
            <a:custGeom>
              <a:avLst/>
              <a:gdLst/>
              <a:ahLst/>
              <a:cxnLst/>
              <a:rect l="l" t="t" r="r" b="b"/>
              <a:pathLst>
                <a:path w="268" h="311" extrusionOk="0">
                  <a:moveTo>
                    <a:pt x="101" y="1"/>
                  </a:moveTo>
                  <a:cubicBezTo>
                    <a:pt x="68" y="1"/>
                    <a:pt x="1" y="67"/>
                    <a:pt x="1" y="101"/>
                  </a:cubicBezTo>
                  <a:cubicBezTo>
                    <a:pt x="1" y="101"/>
                    <a:pt x="1" y="134"/>
                    <a:pt x="1" y="167"/>
                  </a:cubicBezTo>
                  <a:lnTo>
                    <a:pt x="1" y="201"/>
                  </a:lnTo>
                  <a:cubicBezTo>
                    <a:pt x="16" y="276"/>
                    <a:pt x="72" y="310"/>
                    <a:pt x="128" y="310"/>
                  </a:cubicBezTo>
                  <a:cubicBezTo>
                    <a:pt x="197" y="310"/>
                    <a:pt x="268" y="259"/>
                    <a:pt x="268" y="167"/>
                  </a:cubicBezTo>
                  <a:lnTo>
                    <a:pt x="268" y="101"/>
                  </a:lnTo>
                  <a:cubicBezTo>
                    <a:pt x="268" y="101"/>
                    <a:pt x="268" y="67"/>
                    <a:pt x="268" y="67"/>
                  </a:cubicBezTo>
                  <a:cubicBezTo>
                    <a:pt x="234" y="1"/>
                    <a:pt x="168"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5" name="Google Shape;1435;p13"/>
            <p:cNvSpPr/>
            <p:nvPr/>
          </p:nvSpPr>
          <p:spPr>
            <a:xfrm>
              <a:off x="6967963" y="1876237"/>
              <a:ext cx="5673" cy="6774"/>
            </a:xfrm>
            <a:custGeom>
              <a:avLst/>
              <a:gdLst/>
              <a:ahLst/>
              <a:cxnLst/>
              <a:rect l="l" t="t" r="r" b="b"/>
              <a:pathLst>
                <a:path w="268" h="320" extrusionOk="0">
                  <a:moveTo>
                    <a:pt x="137" y="0"/>
                  </a:moveTo>
                  <a:cubicBezTo>
                    <a:pt x="125" y="0"/>
                    <a:pt x="113" y="3"/>
                    <a:pt x="100" y="9"/>
                  </a:cubicBezTo>
                  <a:cubicBezTo>
                    <a:pt x="34" y="9"/>
                    <a:pt x="0" y="76"/>
                    <a:pt x="0" y="143"/>
                  </a:cubicBezTo>
                  <a:lnTo>
                    <a:pt x="0" y="210"/>
                  </a:lnTo>
                  <a:cubicBezTo>
                    <a:pt x="15" y="285"/>
                    <a:pt x="71" y="319"/>
                    <a:pt x="127" y="319"/>
                  </a:cubicBezTo>
                  <a:cubicBezTo>
                    <a:pt x="197" y="319"/>
                    <a:pt x="267" y="268"/>
                    <a:pt x="267" y="176"/>
                  </a:cubicBezTo>
                  <a:lnTo>
                    <a:pt x="267" y="109"/>
                  </a:lnTo>
                  <a:cubicBezTo>
                    <a:pt x="240" y="55"/>
                    <a:pt x="190" y="0"/>
                    <a:pt x="13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6" name="Google Shape;1436;p13"/>
            <p:cNvSpPr/>
            <p:nvPr/>
          </p:nvSpPr>
          <p:spPr>
            <a:xfrm>
              <a:off x="6999016" y="1709078"/>
              <a:ext cx="6393" cy="6371"/>
            </a:xfrm>
            <a:custGeom>
              <a:avLst/>
              <a:gdLst/>
              <a:ahLst/>
              <a:cxnLst/>
              <a:rect l="l" t="t" r="r" b="b"/>
              <a:pathLst>
                <a:path w="302" h="301" extrusionOk="0">
                  <a:moveTo>
                    <a:pt x="134" y="1"/>
                  </a:moveTo>
                  <a:cubicBezTo>
                    <a:pt x="68" y="1"/>
                    <a:pt x="1" y="67"/>
                    <a:pt x="34" y="134"/>
                  </a:cubicBezTo>
                  <a:lnTo>
                    <a:pt x="34" y="201"/>
                  </a:lnTo>
                  <a:cubicBezTo>
                    <a:pt x="34" y="268"/>
                    <a:pt x="101" y="301"/>
                    <a:pt x="168" y="301"/>
                  </a:cubicBezTo>
                  <a:cubicBezTo>
                    <a:pt x="234" y="301"/>
                    <a:pt x="301" y="234"/>
                    <a:pt x="301" y="167"/>
                  </a:cubicBezTo>
                  <a:lnTo>
                    <a:pt x="301"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7" name="Google Shape;1437;p13"/>
            <p:cNvSpPr/>
            <p:nvPr/>
          </p:nvSpPr>
          <p:spPr>
            <a:xfrm>
              <a:off x="6991248" y="1656117"/>
              <a:ext cx="5673" cy="6562"/>
            </a:xfrm>
            <a:custGeom>
              <a:avLst/>
              <a:gdLst/>
              <a:ahLst/>
              <a:cxnLst/>
              <a:rect l="l" t="t" r="r" b="b"/>
              <a:pathLst>
                <a:path w="268" h="310" extrusionOk="0">
                  <a:moveTo>
                    <a:pt x="101" y="1"/>
                  </a:moveTo>
                  <a:cubicBezTo>
                    <a:pt x="34" y="1"/>
                    <a:pt x="1" y="68"/>
                    <a:pt x="1" y="168"/>
                  </a:cubicBezTo>
                  <a:lnTo>
                    <a:pt x="1" y="201"/>
                  </a:lnTo>
                  <a:cubicBezTo>
                    <a:pt x="1" y="256"/>
                    <a:pt x="45" y="310"/>
                    <a:pt x="98" y="310"/>
                  </a:cubicBezTo>
                  <a:cubicBezTo>
                    <a:pt x="110" y="310"/>
                    <a:pt x="122" y="307"/>
                    <a:pt x="134" y="301"/>
                  </a:cubicBezTo>
                  <a:cubicBezTo>
                    <a:pt x="234" y="301"/>
                    <a:pt x="268" y="234"/>
                    <a:pt x="268" y="168"/>
                  </a:cubicBezTo>
                  <a:lnTo>
                    <a:pt x="268" y="101"/>
                  </a:lnTo>
                  <a:cubicBezTo>
                    <a:pt x="234" y="34"/>
                    <a:pt x="168"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8" name="Google Shape;1438;p13"/>
            <p:cNvSpPr/>
            <p:nvPr/>
          </p:nvSpPr>
          <p:spPr>
            <a:xfrm>
              <a:off x="6982781" y="1603600"/>
              <a:ext cx="5673" cy="6139"/>
            </a:xfrm>
            <a:custGeom>
              <a:avLst/>
              <a:gdLst/>
              <a:ahLst/>
              <a:cxnLst/>
              <a:rect l="l" t="t" r="r" b="b"/>
              <a:pathLst>
                <a:path w="268" h="290" extrusionOk="0">
                  <a:moveTo>
                    <a:pt x="155" y="1"/>
                  </a:moveTo>
                  <a:cubicBezTo>
                    <a:pt x="136" y="1"/>
                    <a:pt x="117" y="5"/>
                    <a:pt x="101" y="13"/>
                  </a:cubicBezTo>
                  <a:cubicBezTo>
                    <a:pt x="34" y="13"/>
                    <a:pt x="1" y="80"/>
                    <a:pt x="1" y="147"/>
                  </a:cubicBezTo>
                  <a:lnTo>
                    <a:pt x="1" y="180"/>
                  </a:lnTo>
                  <a:cubicBezTo>
                    <a:pt x="16" y="255"/>
                    <a:pt x="71" y="290"/>
                    <a:pt x="128" y="290"/>
                  </a:cubicBezTo>
                  <a:cubicBezTo>
                    <a:pt x="197" y="290"/>
                    <a:pt x="268" y="239"/>
                    <a:pt x="268" y="147"/>
                  </a:cubicBezTo>
                  <a:lnTo>
                    <a:pt x="268" y="114"/>
                  </a:lnTo>
                  <a:cubicBezTo>
                    <a:pt x="268" y="38"/>
                    <a:pt x="211" y="1"/>
                    <a:pt x="155"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9" name="Google Shape;1439;p13"/>
            <p:cNvSpPr/>
            <p:nvPr/>
          </p:nvSpPr>
          <p:spPr>
            <a:xfrm>
              <a:off x="7032926" y="1920012"/>
              <a:ext cx="6371" cy="6244"/>
            </a:xfrm>
            <a:custGeom>
              <a:avLst/>
              <a:gdLst/>
              <a:ahLst/>
              <a:cxnLst/>
              <a:rect l="l" t="t" r="r" b="b"/>
              <a:pathLst>
                <a:path w="301" h="295" extrusionOk="0">
                  <a:moveTo>
                    <a:pt x="170" y="1"/>
                  </a:moveTo>
                  <a:cubicBezTo>
                    <a:pt x="158" y="1"/>
                    <a:pt x="146" y="3"/>
                    <a:pt x="133" y="10"/>
                  </a:cubicBezTo>
                  <a:cubicBezTo>
                    <a:pt x="67" y="10"/>
                    <a:pt x="0" y="76"/>
                    <a:pt x="33" y="143"/>
                  </a:cubicBezTo>
                  <a:lnTo>
                    <a:pt x="33" y="210"/>
                  </a:lnTo>
                  <a:cubicBezTo>
                    <a:pt x="48" y="268"/>
                    <a:pt x="95" y="295"/>
                    <a:pt x="145" y="295"/>
                  </a:cubicBezTo>
                  <a:cubicBezTo>
                    <a:pt x="210" y="295"/>
                    <a:pt x="282" y="251"/>
                    <a:pt x="300" y="176"/>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0" name="Google Shape;1440;p13"/>
            <p:cNvSpPr/>
            <p:nvPr/>
          </p:nvSpPr>
          <p:spPr>
            <a:xfrm>
              <a:off x="7015971" y="1814280"/>
              <a:ext cx="6371" cy="6583"/>
            </a:xfrm>
            <a:custGeom>
              <a:avLst/>
              <a:gdLst/>
              <a:ahLst/>
              <a:cxnLst/>
              <a:rect l="l" t="t" r="r" b="b"/>
              <a:pathLst>
                <a:path w="301" h="311" extrusionOk="0">
                  <a:moveTo>
                    <a:pt x="134" y="1"/>
                  </a:moveTo>
                  <a:cubicBezTo>
                    <a:pt x="67" y="34"/>
                    <a:pt x="34" y="68"/>
                    <a:pt x="34" y="101"/>
                  </a:cubicBezTo>
                  <a:cubicBezTo>
                    <a:pt x="0" y="134"/>
                    <a:pt x="0" y="134"/>
                    <a:pt x="34" y="168"/>
                  </a:cubicBezTo>
                  <a:lnTo>
                    <a:pt x="34" y="201"/>
                  </a:lnTo>
                  <a:cubicBezTo>
                    <a:pt x="34" y="256"/>
                    <a:pt x="78" y="310"/>
                    <a:pt x="131" y="310"/>
                  </a:cubicBezTo>
                  <a:cubicBezTo>
                    <a:pt x="143" y="310"/>
                    <a:pt x="155" y="307"/>
                    <a:pt x="167" y="301"/>
                  </a:cubicBezTo>
                  <a:cubicBezTo>
                    <a:pt x="234" y="301"/>
                    <a:pt x="301" y="234"/>
                    <a:pt x="301" y="168"/>
                  </a:cubicBezTo>
                  <a:lnTo>
                    <a:pt x="301" y="101"/>
                  </a:lnTo>
                  <a:cubicBezTo>
                    <a:pt x="301" y="101"/>
                    <a:pt x="301" y="68"/>
                    <a:pt x="301" y="68"/>
                  </a:cubicBezTo>
                  <a:cubicBezTo>
                    <a:pt x="267" y="1"/>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1" name="Google Shape;1441;p13"/>
            <p:cNvSpPr/>
            <p:nvPr/>
          </p:nvSpPr>
          <p:spPr>
            <a:xfrm>
              <a:off x="7024438" y="1867241"/>
              <a:ext cx="5673" cy="6562"/>
            </a:xfrm>
            <a:custGeom>
              <a:avLst/>
              <a:gdLst/>
              <a:ahLst/>
              <a:cxnLst/>
              <a:rect l="l" t="t" r="r" b="b"/>
              <a:pathLst>
                <a:path w="268" h="310" extrusionOk="0">
                  <a:moveTo>
                    <a:pt x="134" y="1"/>
                  </a:moveTo>
                  <a:cubicBezTo>
                    <a:pt x="34" y="1"/>
                    <a:pt x="1" y="67"/>
                    <a:pt x="1" y="134"/>
                  </a:cubicBezTo>
                  <a:lnTo>
                    <a:pt x="1" y="201"/>
                  </a:lnTo>
                  <a:cubicBezTo>
                    <a:pt x="1" y="255"/>
                    <a:pt x="67" y="310"/>
                    <a:pt x="128" y="310"/>
                  </a:cubicBezTo>
                  <a:cubicBezTo>
                    <a:pt x="142" y="310"/>
                    <a:pt x="155" y="307"/>
                    <a:pt x="168" y="301"/>
                  </a:cubicBezTo>
                  <a:cubicBezTo>
                    <a:pt x="234" y="301"/>
                    <a:pt x="268" y="234"/>
                    <a:pt x="268" y="168"/>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2" name="Google Shape;1442;p13"/>
            <p:cNvSpPr/>
            <p:nvPr/>
          </p:nvSpPr>
          <p:spPr>
            <a:xfrm>
              <a:off x="7047744" y="1646951"/>
              <a:ext cx="6371" cy="6562"/>
            </a:xfrm>
            <a:custGeom>
              <a:avLst/>
              <a:gdLst/>
              <a:ahLst/>
              <a:cxnLst/>
              <a:rect l="l" t="t" r="r" b="b"/>
              <a:pathLst>
                <a:path w="301" h="310" extrusionOk="0">
                  <a:moveTo>
                    <a:pt x="134" y="0"/>
                  </a:moveTo>
                  <a:cubicBezTo>
                    <a:pt x="67" y="34"/>
                    <a:pt x="1" y="100"/>
                    <a:pt x="34" y="167"/>
                  </a:cubicBezTo>
                  <a:lnTo>
                    <a:pt x="34" y="200"/>
                  </a:lnTo>
                  <a:cubicBezTo>
                    <a:pt x="34" y="255"/>
                    <a:pt x="78" y="309"/>
                    <a:pt x="131" y="309"/>
                  </a:cubicBezTo>
                  <a:cubicBezTo>
                    <a:pt x="143" y="309"/>
                    <a:pt x="155" y="307"/>
                    <a:pt x="167" y="300"/>
                  </a:cubicBezTo>
                  <a:cubicBezTo>
                    <a:pt x="234" y="300"/>
                    <a:pt x="301" y="234"/>
                    <a:pt x="301" y="167"/>
                  </a:cubicBezTo>
                  <a:lnTo>
                    <a:pt x="301"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3" name="Google Shape;1443;p13"/>
            <p:cNvSpPr/>
            <p:nvPr/>
          </p:nvSpPr>
          <p:spPr>
            <a:xfrm>
              <a:off x="7056211" y="1699722"/>
              <a:ext cx="6393" cy="6752"/>
            </a:xfrm>
            <a:custGeom>
              <a:avLst/>
              <a:gdLst/>
              <a:ahLst/>
              <a:cxnLst/>
              <a:rect l="l" t="t" r="r" b="b"/>
              <a:pathLst>
                <a:path w="302" h="319" extrusionOk="0">
                  <a:moveTo>
                    <a:pt x="171" y="0"/>
                  </a:moveTo>
                  <a:cubicBezTo>
                    <a:pt x="159" y="0"/>
                    <a:pt x="147" y="3"/>
                    <a:pt x="134" y="9"/>
                  </a:cubicBezTo>
                  <a:cubicBezTo>
                    <a:pt x="68" y="9"/>
                    <a:pt x="1" y="76"/>
                    <a:pt x="1" y="142"/>
                  </a:cubicBezTo>
                  <a:lnTo>
                    <a:pt x="1" y="209"/>
                  </a:lnTo>
                  <a:cubicBezTo>
                    <a:pt x="31" y="284"/>
                    <a:pt x="95" y="319"/>
                    <a:pt x="156" y="319"/>
                  </a:cubicBezTo>
                  <a:cubicBezTo>
                    <a:pt x="231" y="319"/>
                    <a:pt x="301" y="267"/>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4" name="Google Shape;1444;p13"/>
            <p:cNvSpPr/>
            <p:nvPr/>
          </p:nvSpPr>
          <p:spPr>
            <a:xfrm>
              <a:off x="7039277" y="1594498"/>
              <a:ext cx="6371" cy="6583"/>
            </a:xfrm>
            <a:custGeom>
              <a:avLst/>
              <a:gdLst/>
              <a:ahLst/>
              <a:cxnLst/>
              <a:rect l="l" t="t" r="r" b="b"/>
              <a:pathLst>
                <a:path w="301" h="311" extrusionOk="0">
                  <a:moveTo>
                    <a:pt x="170" y="1"/>
                  </a:moveTo>
                  <a:cubicBezTo>
                    <a:pt x="158" y="1"/>
                    <a:pt x="146" y="4"/>
                    <a:pt x="134" y="10"/>
                  </a:cubicBezTo>
                  <a:cubicBezTo>
                    <a:pt x="67" y="10"/>
                    <a:pt x="0" y="77"/>
                    <a:pt x="34" y="143"/>
                  </a:cubicBezTo>
                  <a:lnTo>
                    <a:pt x="34" y="210"/>
                  </a:lnTo>
                  <a:cubicBezTo>
                    <a:pt x="34" y="277"/>
                    <a:pt x="100" y="310"/>
                    <a:pt x="167" y="310"/>
                  </a:cubicBezTo>
                  <a:cubicBezTo>
                    <a:pt x="234" y="277"/>
                    <a:pt x="300" y="243"/>
                    <a:pt x="300" y="143"/>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5" name="Google Shape;1445;p13"/>
            <p:cNvSpPr/>
            <p:nvPr/>
          </p:nvSpPr>
          <p:spPr>
            <a:xfrm>
              <a:off x="7081633" y="1858076"/>
              <a:ext cx="5673" cy="6562"/>
            </a:xfrm>
            <a:custGeom>
              <a:avLst/>
              <a:gdLst/>
              <a:ahLst/>
              <a:cxnLst/>
              <a:rect l="l" t="t" r="r" b="b"/>
              <a:pathLst>
                <a:path w="268" h="310" extrusionOk="0">
                  <a:moveTo>
                    <a:pt x="134" y="0"/>
                  </a:moveTo>
                  <a:cubicBezTo>
                    <a:pt x="34" y="0"/>
                    <a:pt x="1" y="67"/>
                    <a:pt x="1" y="167"/>
                  </a:cubicBezTo>
                  <a:lnTo>
                    <a:pt x="1" y="200"/>
                  </a:lnTo>
                  <a:cubicBezTo>
                    <a:pt x="1" y="255"/>
                    <a:pt x="67" y="309"/>
                    <a:pt x="128" y="309"/>
                  </a:cubicBezTo>
                  <a:cubicBezTo>
                    <a:pt x="142" y="309"/>
                    <a:pt x="155" y="306"/>
                    <a:pt x="167" y="300"/>
                  </a:cubicBezTo>
                  <a:cubicBezTo>
                    <a:pt x="234" y="300"/>
                    <a:pt x="268" y="234"/>
                    <a:pt x="268" y="167"/>
                  </a:cubicBezTo>
                  <a:lnTo>
                    <a:pt x="268" y="100"/>
                  </a:lnTo>
                  <a:cubicBezTo>
                    <a:pt x="268"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6" name="Google Shape;1446;p13"/>
            <p:cNvSpPr/>
            <p:nvPr/>
          </p:nvSpPr>
          <p:spPr>
            <a:xfrm>
              <a:off x="7073166" y="1805517"/>
              <a:ext cx="5673" cy="6668"/>
            </a:xfrm>
            <a:custGeom>
              <a:avLst/>
              <a:gdLst/>
              <a:ahLst/>
              <a:cxnLst/>
              <a:rect l="l" t="t" r="r" b="b"/>
              <a:pathLst>
                <a:path w="268" h="315" extrusionOk="0">
                  <a:moveTo>
                    <a:pt x="170" y="1"/>
                  </a:moveTo>
                  <a:cubicBezTo>
                    <a:pt x="156" y="1"/>
                    <a:pt x="144" y="5"/>
                    <a:pt x="134" y="15"/>
                  </a:cubicBezTo>
                  <a:cubicBezTo>
                    <a:pt x="67" y="15"/>
                    <a:pt x="34" y="48"/>
                    <a:pt x="0" y="81"/>
                  </a:cubicBezTo>
                  <a:cubicBezTo>
                    <a:pt x="0" y="115"/>
                    <a:pt x="0" y="115"/>
                    <a:pt x="0" y="148"/>
                  </a:cubicBezTo>
                  <a:lnTo>
                    <a:pt x="0" y="215"/>
                  </a:lnTo>
                  <a:cubicBezTo>
                    <a:pt x="34" y="281"/>
                    <a:pt x="100" y="315"/>
                    <a:pt x="167" y="315"/>
                  </a:cubicBezTo>
                  <a:cubicBezTo>
                    <a:pt x="234" y="281"/>
                    <a:pt x="267" y="215"/>
                    <a:pt x="267" y="148"/>
                  </a:cubicBezTo>
                  <a:lnTo>
                    <a:pt x="267" y="115"/>
                  </a:lnTo>
                  <a:cubicBezTo>
                    <a:pt x="267" y="81"/>
                    <a:pt x="267" y="81"/>
                    <a:pt x="267" y="48"/>
                  </a:cubicBezTo>
                  <a:cubicBezTo>
                    <a:pt x="244" y="24"/>
                    <a:pt x="203"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7" name="Google Shape;1447;p13"/>
            <p:cNvSpPr/>
            <p:nvPr/>
          </p:nvSpPr>
          <p:spPr>
            <a:xfrm>
              <a:off x="7090100" y="1910825"/>
              <a:ext cx="5673" cy="6774"/>
            </a:xfrm>
            <a:custGeom>
              <a:avLst/>
              <a:gdLst/>
              <a:ahLst/>
              <a:cxnLst/>
              <a:rect l="l" t="t" r="r" b="b"/>
              <a:pathLst>
                <a:path w="268" h="320" extrusionOk="0">
                  <a:moveTo>
                    <a:pt x="153" y="1"/>
                  </a:moveTo>
                  <a:cubicBezTo>
                    <a:pt x="137" y="1"/>
                    <a:pt x="119" y="4"/>
                    <a:pt x="101" y="10"/>
                  </a:cubicBezTo>
                  <a:cubicBezTo>
                    <a:pt x="34" y="10"/>
                    <a:pt x="1" y="77"/>
                    <a:pt x="1" y="143"/>
                  </a:cubicBezTo>
                  <a:lnTo>
                    <a:pt x="1" y="210"/>
                  </a:lnTo>
                  <a:cubicBezTo>
                    <a:pt x="16" y="285"/>
                    <a:pt x="72" y="320"/>
                    <a:pt x="128" y="320"/>
                  </a:cubicBezTo>
                  <a:cubicBezTo>
                    <a:pt x="197" y="320"/>
                    <a:pt x="268" y="268"/>
                    <a:pt x="268" y="177"/>
                  </a:cubicBezTo>
                  <a:lnTo>
                    <a:pt x="268" y="110"/>
                  </a:lnTo>
                  <a:cubicBezTo>
                    <a:pt x="268" y="55"/>
                    <a:pt x="223" y="1"/>
                    <a:pt x="15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8" name="Google Shape;1448;p13"/>
            <p:cNvSpPr/>
            <p:nvPr/>
          </p:nvSpPr>
          <p:spPr>
            <a:xfrm>
              <a:off x="7227096" y="1672797"/>
              <a:ext cx="6371" cy="6647"/>
            </a:xfrm>
            <a:custGeom>
              <a:avLst/>
              <a:gdLst/>
              <a:ahLst/>
              <a:cxnLst/>
              <a:rect l="l" t="t" r="r" b="b"/>
              <a:pathLst>
                <a:path w="301" h="314" extrusionOk="0">
                  <a:moveTo>
                    <a:pt x="183" y="1"/>
                  </a:moveTo>
                  <a:cubicBezTo>
                    <a:pt x="167" y="1"/>
                    <a:pt x="150" y="5"/>
                    <a:pt x="134" y="13"/>
                  </a:cubicBezTo>
                  <a:cubicBezTo>
                    <a:pt x="67" y="13"/>
                    <a:pt x="0" y="80"/>
                    <a:pt x="34" y="147"/>
                  </a:cubicBezTo>
                  <a:lnTo>
                    <a:pt x="34" y="214"/>
                  </a:lnTo>
                  <a:cubicBezTo>
                    <a:pt x="34" y="280"/>
                    <a:pt x="100" y="314"/>
                    <a:pt x="167" y="314"/>
                  </a:cubicBezTo>
                  <a:cubicBezTo>
                    <a:pt x="234" y="280"/>
                    <a:pt x="300" y="214"/>
                    <a:pt x="300" y="147"/>
                  </a:cubicBezTo>
                  <a:lnTo>
                    <a:pt x="300" y="114"/>
                  </a:lnTo>
                  <a:cubicBezTo>
                    <a:pt x="275" y="39"/>
                    <a:pt x="232"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9" name="Google Shape;1449;p13"/>
            <p:cNvSpPr/>
            <p:nvPr/>
          </p:nvSpPr>
          <p:spPr>
            <a:xfrm>
              <a:off x="7218608" y="1619920"/>
              <a:ext cx="5673" cy="6562"/>
            </a:xfrm>
            <a:custGeom>
              <a:avLst/>
              <a:gdLst/>
              <a:ahLst/>
              <a:cxnLst/>
              <a:rect l="l" t="t" r="r" b="b"/>
              <a:pathLst>
                <a:path w="268" h="310" extrusionOk="0">
                  <a:moveTo>
                    <a:pt x="171" y="1"/>
                  </a:moveTo>
                  <a:cubicBezTo>
                    <a:pt x="159" y="1"/>
                    <a:pt x="147" y="4"/>
                    <a:pt x="134" y="10"/>
                  </a:cubicBezTo>
                  <a:cubicBezTo>
                    <a:pt x="34" y="10"/>
                    <a:pt x="1" y="76"/>
                    <a:pt x="1" y="143"/>
                  </a:cubicBezTo>
                  <a:lnTo>
                    <a:pt x="1" y="210"/>
                  </a:lnTo>
                  <a:cubicBezTo>
                    <a:pt x="34" y="277"/>
                    <a:pt x="101" y="310"/>
                    <a:pt x="168" y="310"/>
                  </a:cubicBezTo>
                  <a:cubicBezTo>
                    <a:pt x="234" y="310"/>
                    <a:pt x="268" y="243"/>
                    <a:pt x="268" y="176"/>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0" name="Google Shape;1450;p13"/>
            <p:cNvSpPr/>
            <p:nvPr/>
          </p:nvSpPr>
          <p:spPr>
            <a:xfrm>
              <a:off x="7260985" y="1883477"/>
              <a:ext cx="5673" cy="7091"/>
            </a:xfrm>
            <a:custGeom>
              <a:avLst/>
              <a:gdLst/>
              <a:ahLst/>
              <a:cxnLst/>
              <a:rect l="l" t="t" r="r" b="b"/>
              <a:pathLst>
                <a:path w="268" h="335" extrusionOk="0">
                  <a:moveTo>
                    <a:pt x="134" y="1"/>
                  </a:moveTo>
                  <a:cubicBezTo>
                    <a:pt x="34" y="34"/>
                    <a:pt x="0" y="101"/>
                    <a:pt x="0" y="168"/>
                  </a:cubicBezTo>
                  <a:lnTo>
                    <a:pt x="0" y="201"/>
                  </a:lnTo>
                  <a:cubicBezTo>
                    <a:pt x="0" y="301"/>
                    <a:pt x="100" y="335"/>
                    <a:pt x="167" y="335"/>
                  </a:cubicBezTo>
                  <a:cubicBezTo>
                    <a:pt x="234" y="301"/>
                    <a:pt x="267" y="234"/>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1" name="Google Shape;1451;p13"/>
            <p:cNvSpPr/>
            <p:nvPr/>
          </p:nvSpPr>
          <p:spPr>
            <a:xfrm>
              <a:off x="7210141" y="1567150"/>
              <a:ext cx="6371" cy="6562"/>
            </a:xfrm>
            <a:custGeom>
              <a:avLst/>
              <a:gdLst/>
              <a:ahLst/>
              <a:cxnLst/>
              <a:rect l="l" t="t" r="r" b="b"/>
              <a:pathLst>
                <a:path w="301" h="310" extrusionOk="0">
                  <a:moveTo>
                    <a:pt x="134" y="1"/>
                  </a:moveTo>
                  <a:cubicBezTo>
                    <a:pt x="67" y="1"/>
                    <a:pt x="1" y="68"/>
                    <a:pt x="34" y="134"/>
                  </a:cubicBezTo>
                  <a:lnTo>
                    <a:pt x="34" y="201"/>
                  </a:lnTo>
                  <a:cubicBezTo>
                    <a:pt x="34" y="256"/>
                    <a:pt x="79" y="310"/>
                    <a:pt x="131" y="310"/>
                  </a:cubicBezTo>
                  <a:cubicBezTo>
                    <a:pt x="143" y="310"/>
                    <a:pt x="155" y="307"/>
                    <a:pt x="167" y="301"/>
                  </a:cubicBezTo>
                  <a:cubicBezTo>
                    <a:pt x="234" y="301"/>
                    <a:pt x="301" y="234"/>
                    <a:pt x="301" y="168"/>
                  </a:cubicBezTo>
                  <a:lnTo>
                    <a:pt x="301"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2" name="Google Shape;1452;p13"/>
            <p:cNvSpPr/>
            <p:nvPr/>
          </p:nvSpPr>
          <p:spPr>
            <a:xfrm>
              <a:off x="7252518" y="1831045"/>
              <a:ext cx="5652" cy="6562"/>
            </a:xfrm>
            <a:custGeom>
              <a:avLst/>
              <a:gdLst/>
              <a:ahLst/>
              <a:cxnLst/>
              <a:rect l="l" t="t" r="r" b="b"/>
              <a:pathLst>
                <a:path w="267" h="310" extrusionOk="0">
                  <a:moveTo>
                    <a:pt x="170" y="1"/>
                  </a:moveTo>
                  <a:cubicBezTo>
                    <a:pt x="158" y="1"/>
                    <a:pt x="146" y="3"/>
                    <a:pt x="134" y="9"/>
                  </a:cubicBezTo>
                  <a:cubicBezTo>
                    <a:pt x="33" y="9"/>
                    <a:pt x="0" y="76"/>
                    <a:pt x="0" y="143"/>
                  </a:cubicBezTo>
                  <a:lnTo>
                    <a:pt x="0" y="210"/>
                  </a:lnTo>
                  <a:cubicBezTo>
                    <a:pt x="33" y="276"/>
                    <a:pt x="100" y="310"/>
                    <a:pt x="167" y="310"/>
                  </a:cubicBezTo>
                  <a:cubicBezTo>
                    <a:pt x="234" y="276"/>
                    <a:pt x="267" y="243"/>
                    <a:pt x="267" y="176"/>
                  </a:cubicBezTo>
                  <a:lnTo>
                    <a:pt x="267" y="110"/>
                  </a:lnTo>
                  <a:cubicBezTo>
                    <a:pt x="267" y="55"/>
                    <a:pt x="223"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3" name="Google Shape;1453;p13"/>
            <p:cNvSpPr/>
            <p:nvPr/>
          </p:nvSpPr>
          <p:spPr>
            <a:xfrm>
              <a:off x="7244030" y="1777999"/>
              <a:ext cx="6393" cy="6647"/>
            </a:xfrm>
            <a:custGeom>
              <a:avLst/>
              <a:gdLst/>
              <a:ahLst/>
              <a:cxnLst/>
              <a:rect l="l" t="t" r="r" b="b"/>
              <a:pathLst>
                <a:path w="302" h="314" extrusionOk="0">
                  <a:moveTo>
                    <a:pt x="167" y="1"/>
                  </a:moveTo>
                  <a:cubicBezTo>
                    <a:pt x="155" y="1"/>
                    <a:pt x="143" y="5"/>
                    <a:pt x="134" y="14"/>
                  </a:cubicBezTo>
                  <a:cubicBezTo>
                    <a:pt x="68" y="14"/>
                    <a:pt x="34" y="47"/>
                    <a:pt x="1" y="114"/>
                  </a:cubicBezTo>
                  <a:cubicBezTo>
                    <a:pt x="1" y="114"/>
                    <a:pt x="1" y="147"/>
                    <a:pt x="1" y="147"/>
                  </a:cubicBezTo>
                  <a:lnTo>
                    <a:pt x="1" y="214"/>
                  </a:lnTo>
                  <a:cubicBezTo>
                    <a:pt x="34" y="281"/>
                    <a:pt x="101" y="314"/>
                    <a:pt x="168" y="314"/>
                  </a:cubicBezTo>
                  <a:cubicBezTo>
                    <a:pt x="234" y="314"/>
                    <a:pt x="301" y="247"/>
                    <a:pt x="268" y="180"/>
                  </a:cubicBezTo>
                  <a:lnTo>
                    <a:pt x="268" y="114"/>
                  </a:lnTo>
                  <a:cubicBezTo>
                    <a:pt x="268" y="114"/>
                    <a:pt x="268" y="80"/>
                    <a:pt x="268" y="80"/>
                  </a:cubicBezTo>
                  <a:cubicBezTo>
                    <a:pt x="243" y="32"/>
                    <a:pt x="201" y="1"/>
                    <a:pt x="167"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4" name="Google Shape;1454;p13"/>
            <p:cNvSpPr/>
            <p:nvPr/>
          </p:nvSpPr>
          <p:spPr>
            <a:xfrm>
              <a:off x="6965847" y="1497953"/>
              <a:ext cx="5652" cy="6054"/>
            </a:xfrm>
            <a:custGeom>
              <a:avLst/>
              <a:gdLst/>
              <a:ahLst/>
              <a:cxnLst/>
              <a:rect l="l" t="t" r="r" b="b"/>
              <a:pathLst>
                <a:path w="267" h="286" extrusionOk="0">
                  <a:moveTo>
                    <a:pt x="134" y="1"/>
                  </a:moveTo>
                  <a:cubicBezTo>
                    <a:pt x="33" y="1"/>
                    <a:pt x="0" y="68"/>
                    <a:pt x="0" y="134"/>
                  </a:cubicBezTo>
                  <a:lnTo>
                    <a:pt x="0" y="201"/>
                  </a:lnTo>
                  <a:cubicBezTo>
                    <a:pt x="29" y="260"/>
                    <a:pt x="84" y="286"/>
                    <a:pt x="137" y="286"/>
                  </a:cubicBezTo>
                  <a:cubicBezTo>
                    <a:pt x="204" y="286"/>
                    <a:pt x="267" y="243"/>
                    <a:pt x="267" y="168"/>
                  </a:cubicBezTo>
                  <a:lnTo>
                    <a:pt x="267"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5" name="Google Shape;1455;p13"/>
            <p:cNvSpPr/>
            <p:nvPr/>
          </p:nvSpPr>
          <p:spPr>
            <a:xfrm>
              <a:off x="6908652" y="1506949"/>
              <a:ext cx="6371" cy="6774"/>
            </a:xfrm>
            <a:custGeom>
              <a:avLst/>
              <a:gdLst/>
              <a:ahLst/>
              <a:cxnLst/>
              <a:rect l="l" t="t" r="r" b="b"/>
              <a:pathLst>
                <a:path w="301" h="320" extrusionOk="0">
                  <a:moveTo>
                    <a:pt x="170" y="1"/>
                  </a:moveTo>
                  <a:cubicBezTo>
                    <a:pt x="158" y="1"/>
                    <a:pt x="146" y="3"/>
                    <a:pt x="134" y="10"/>
                  </a:cubicBezTo>
                  <a:cubicBezTo>
                    <a:pt x="67" y="10"/>
                    <a:pt x="0" y="76"/>
                    <a:pt x="0" y="143"/>
                  </a:cubicBezTo>
                  <a:lnTo>
                    <a:pt x="0" y="210"/>
                  </a:lnTo>
                  <a:cubicBezTo>
                    <a:pt x="30" y="285"/>
                    <a:pt x="94" y="319"/>
                    <a:pt x="155" y="319"/>
                  </a:cubicBezTo>
                  <a:cubicBezTo>
                    <a:pt x="230" y="319"/>
                    <a:pt x="300" y="268"/>
                    <a:pt x="300" y="176"/>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6" name="Google Shape;1456;p13"/>
            <p:cNvSpPr/>
            <p:nvPr/>
          </p:nvSpPr>
          <p:spPr>
            <a:xfrm>
              <a:off x="7193905" y="1461757"/>
              <a:ext cx="5673" cy="6562"/>
            </a:xfrm>
            <a:custGeom>
              <a:avLst/>
              <a:gdLst/>
              <a:ahLst/>
              <a:cxnLst/>
              <a:rect l="l" t="t" r="r" b="b"/>
              <a:pathLst>
                <a:path w="268" h="310" extrusionOk="0">
                  <a:moveTo>
                    <a:pt x="137" y="1"/>
                  </a:moveTo>
                  <a:cubicBezTo>
                    <a:pt x="125" y="1"/>
                    <a:pt x="113" y="4"/>
                    <a:pt x="101" y="10"/>
                  </a:cubicBezTo>
                  <a:cubicBezTo>
                    <a:pt x="34" y="10"/>
                    <a:pt x="0" y="76"/>
                    <a:pt x="0" y="143"/>
                  </a:cubicBezTo>
                  <a:lnTo>
                    <a:pt x="0" y="210"/>
                  </a:lnTo>
                  <a:cubicBezTo>
                    <a:pt x="0" y="277"/>
                    <a:pt x="67" y="310"/>
                    <a:pt x="134" y="310"/>
                  </a:cubicBezTo>
                  <a:cubicBezTo>
                    <a:pt x="234" y="277"/>
                    <a:pt x="267" y="243"/>
                    <a:pt x="267" y="143"/>
                  </a:cubicBezTo>
                  <a:lnTo>
                    <a:pt x="267" y="110"/>
                  </a:lnTo>
                  <a:cubicBezTo>
                    <a:pt x="240" y="55"/>
                    <a:pt x="191" y="1"/>
                    <a:pt x="137"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7" name="Google Shape;1457;p13"/>
            <p:cNvSpPr/>
            <p:nvPr/>
          </p:nvSpPr>
          <p:spPr>
            <a:xfrm>
              <a:off x="7022321" y="1488787"/>
              <a:ext cx="6371" cy="6562"/>
            </a:xfrm>
            <a:custGeom>
              <a:avLst/>
              <a:gdLst/>
              <a:ahLst/>
              <a:cxnLst/>
              <a:rect l="l" t="t" r="r" b="b"/>
              <a:pathLst>
                <a:path w="301" h="310" extrusionOk="0">
                  <a:moveTo>
                    <a:pt x="134" y="0"/>
                  </a:moveTo>
                  <a:cubicBezTo>
                    <a:pt x="67" y="0"/>
                    <a:pt x="1" y="67"/>
                    <a:pt x="34" y="167"/>
                  </a:cubicBezTo>
                  <a:lnTo>
                    <a:pt x="34" y="200"/>
                  </a:lnTo>
                  <a:cubicBezTo>
                    <a:pt x="34" y="255"/>
                    <a:pt x="79" y="309"/>
                    <a:pt x="131" y="309"/>
                  </a:cubicBezTo>
                  <a:cubicBezTo>
                    <a:pt x="143" y="309"/>
                    <a:pt x="155" y="307"/>
                    <a:pt x="167" y="300"/>
                  </a:cubicBezTo>
                  <a:cubicBezTo>
                    <a:pt x="268" y="300"/>
                    <a:pt x="301" y="234"/>
                    <a:pt x="301" y="167"/>
                  </a:cubicBezTo>
                  <a:lnTo>
                    <a:pt x="301"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8" name="Google Shape;1458;p13"/>
            <p:cNvSpPr/>
            <p:nvPr/>
          </p:nvSpPr>
          <p:spPr>
            <a:xfrm>
              <a:off x="6917119" y="1559910"/>
              <a:ext cx="6371" cy="6562"/>
            </a:xfrm>
            <a:custGeom>
              <a:avLst/>
              <a:gdLst/>
              <a:ahLst/>
              <a:cxnLst/>
              <a:rect l="l" t="t" r="r" b="b"/>
              <a:pathLst>
                <a:path w="301" h="310" extrusionOk="0">
                  <a:moveTo>
                    <a:pt x="170" y="0"/>
                  </a:moveTo>
                  <a:cubicBezTo>
                    <a:pt x="158" y="0"/>
                    <a:pt x="146" y="3"/>
                    <a:pt x="134" y="9"/>
                  </a:cubicBezTo>
                  <a:cubicBezTo>
                    <a:pt x="67" y="9"/>
                    <a:pt x="0" y="76"/>
                    <a:pt x="0" y="143"/>
                  </a:cubicBezTo>
                  <a:lnTo>
                    <a:pt x="0" y="209"/>
                  </a:lnTo>
                  <a:cubicBezTo>
                    <a:pt x="34" y="276"/>
                    <a:pt x="101" y="310"/>
                    <a:pt x="167" y="310"/>
                  </a:cubicBezTo>
                  <a:cubicBezTo>
                    <a:pt x="234" y="276"/>
                    <a:pt x="301" y="243"/>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9" name="Google Shape;1459;p13"/>
            <p:cNvSpPr/>
            <p:nvPr/>
          </p:nvSpPr>
          <p:spPr>
            <a:xfrm>
              <a:off x="6974314" y="1550724"/>
              <a:ext cx="5673" cy="6562"/>
            </a:xfrm>
            <a:custGeom>
              <a:avLst/>
              <a:gdLst/>
              <a:ahLst/>
              <a:cxnLst/>
              <a:rect l="l" t="t" r="r" b="b"/>
              <a:pathLst>
                <a:path w="268" h="310" extrusionOk="0">
                  <a:moveTo>
                    <a:pt x="140" y="1"/>
                  </a:moveTo>
                  <a:cubicBezTo>
                    <a:pt x="126" y="1"/>
                    <a:pt x="113" y="4"/>
                    <a:pt x="100" y="10"/>
                  </a:cubicBezTo>
                  <a:cubicBezTo>
                    <a:pt x="34" y="10"/>
                    <a:pt x="0" y="76"/>
                    <a:pt x="0" y="143"/>
                  </a:cubicBezTo>
                  <a:lnTo>
                    <a:pt x="0" y="210"/>
                  </a:lnTo>
                  <a:cubicBezTo>
                    <a:pt x="0" y="277"/>
                    <a:pt x="100" y="310"/>
                    <a:pt x="167" y="310"/>
                  </a:cubicBezTo>
                  <a:cubicBezTo>
                    <a:pt x="234" y="310"/>
                    <a:pt x="267" y="243"/>
                    <a:pt x="267" y="176"/>
                  </a:cubicBezTo>
                  <a:lnTo>
                    <a:pt x="267" y="110"/>
                  </a:lnTo>
                  <a:cubicBezTo>
                    <a:pt x="267"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0" name="Google Shape;1460;p13"/>
            <p:cNvSpPr/>
            <p:nvPr/>
          </p:nvSpPr>
          <p:spPr>
            <a:xfrm>
              <a:off x="7030788" y="1541558"/>
              <a:ext cx="6393" cy="6562"/>
            </a:xfrm>
            <a:custGeom>
              <a:avLst/>
              <a:gdLst/>
              <a:ahLst/>
              <a:cxnLst/>
              <a:rect l="l" t="t" r="r" b="b"/>
              <a:pathLst>
                <a:path w="302" h="310" extrusionOk="0">
                  <a:moveTo>
                    <a:pt x="171" y="0"/>
                  </a:moveTo>
                  <a:cubicBezTo>
                    <a:pt x="159" y="0"/>
                    <a:pt x="147" y="3"/>
                    <a:pt x="134" y="9"/>
                  </a:cubicBezTo>
                  <a:cubicBezTo>
                    <a:pt x="68" y="9"/>
                    <a:pt x="1" y="76"/>
                    <a:pt x="34" y="142"/>
                  </a:cubicBezTo>
                  <a:lnTo>
                    <a:pt x="34" y="209"/>
                  </a:lnTo>
                  <a:cubicBezTo>
                    <a:pt x="34" y="276"/>
                    <a:pt x="101" y="309"/>
                    <a:pt x="168" y="309"/>
                  </a:cubicBezTo>
                  <a:cubicBezTo>
                    <a:pt x="234" y="309"/>
                    <a:pt x="301" y="243"/>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1" name="Google Shape;1461;p13"/>
            <p:cNvSpPr/>
            <p:nvPr/>
          </p:nvSpPr>
          <p:spPr>
            <a:xfrm>
              <a:off x="7201674" y="1514210"/>
              <a:ext cx="6371" cy="6562"/>
            </a:xfrm>
            <a:custGeom>
              <a:avLst/>
              <a:gdLst/>
              <a:ahLst/>
              <a:cxnLst/>
              <a:rect l="l" t="t" r="r" b="b"/>
              <a:pathLst>
                <a:path w="301" h="310" extrusionOk="0">
                  <a:moveTo>
                    <a:pt x="134" y="0"/>
                  </a:moveTo>
                  <a:cubicBezTo>
                    <a:pt x="67" y="33"/>
                    <a:pt x="0" y="67"/>
                    <a:pt x="34" y="167"/>
                  </a:cubicBezTo>
                  <a:lnTo>
                    <a:pt x="34" y="200"/>
                  </a:lnTo>
                  <a:cubicBezTo>
                    <a:pt x="34" y="255"/>
                    <a:pt x="78" y="309"/>
                    <a:pt x="131" y="309"/>
                  </a:cubicBezTo>
                  <a:cubicBezTo>
                    <a:pt x="143" y="309"/>
                    <a:pt x="155" y="306"/>
                    <a:pt x="167" y="300"/>
                  </a:cubicBezTo>
                  <a:cubicBezTo>
                    <a:pt x="234" y="300"/>
                    <a:pt x="301" y="234"/>
                    <a:pt x="301" y="167"/>
                  </a:cubicBezTo>
                  <a:lnTo>
                    <a:pt x="301" y="100"/>
                  </a:lnTo>
                  <a:cubicBezTo>
                    <a:pt x="267"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2" name="Google Shape;1462;p13"/>
            <p:cNvSpPr/>
            <p:nvPr/>
          </p:nvSpPr>
          <p:spPr>
            <a:xfrm>
              <a:off x="7113405" y="1690725"/>
              <a:ext cx="5673" cy="6562"/>
            </a:xfrm>
            <a:custGeom>
              <a:avLst/>
              <a:gdLst/>
              <a:ahLst/>
              <a:cxnLst/>
              <a:rect l="l" t="t" r="r" b="b"/>
              <a:pathLst>
                <a:path w="268" h="310" extrusionOk="0">
                  <a:moveTo>
                    <a:pt x="134" y="0"/>
                  </a:moveTo>
                  <a:cubicBezTo>
                    <a:pt x="34" y="34"/>
                    <a:pt x="1" y="67"/>
                    <a:pt x="1" y="167"/>
                  </a:cubicBezTo>
                  <a:lnTo>
                    <a:pt x="1" y="201"/>
                  </a:lnTo>
                  <a:cubicBezTo>
                    <a:pt x="1" y="255"/>
                    <a:pt x="45" y="310"/>
                    <a:pt x="116" y="310"/>
                  </a:cubicBezTo>
                  <a:cubicBezTo>
                    <a:pt x="132" y="310"/>
                    <a:pt x="149" y="307"/>
                    <a:pt x="168" y="301"/>
                  </a:cubicBezTo>
                  <a:cubicBezTo>
                    <a:pt x="234" y="301"/>
                    <a:pt x="268" y="234"/>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3" name="Google Shape;1463;p13"/>
            <p:cNvSpPr/>
            <p:nvPr/>
          </p:nvSpPr>
          <p:spPr>
            <a:xfrm>
              <a:off x="7104938" y="1638209"/>
              <a:ext cx="6075" cy="6266"/>
            </a:xfrm>
            <a:custGeom>
              <a:avLst/>
              <a:gdLst/>
              <a:ahLst/>
              <a:cxnLst/>
              <a:rect l="l" t="t" r="r" b="b"/>
              <a:pathLst>
                <a:path w="287" h="296" extrusionOk="0">
                  <a:moveTo>
                    <a:pt x="183" y="0"/>
                  </a:moveTo>
                  <a:cubicBezTo>
                    <a:pt x="167" y="0"/>
                    <a:pt x="151" y="5"/>
                    <a:pt x="134" y="13"/>
                  </a:cubicBezTo>
                  <a:cubicBezTo>
                    <a:pt x="34" y="13"/>
                    <a:pt x="0" y="80"/>
                    <a:pt x="0" y="146"/>
                  </a:cubicBezTo>
                  <a:lnTo>
                    <a:pt x="0" y="213"/>
                  </a:lnTo>
                  <a:cubicBezTo>
                    <a:pt x="14" y="269"/>
                    <a:pt x="69" y="295"/>
                    <a:pt x="125" y="295"/>
                  </a:cubicBezTo>
                  <a:cubicBezTo>
                    <a:pt x="204" y="295"/>
                    <a:pt x="287" y="244"/>
                    <a:pt x="267" y="146"/>
                  </a:cubicBezTo>
                  <a:lnTo>
                    <a:pt x="267" y="113"/>
                  </a:lnTo>
                  <a:cubicBezTo>
                    <a:pt x="267" y="38"/>
                    <a:pt x="230"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4" name="Google Shape;1464;p13"/>
            <p:cNvSpPr/>
            <p:nvPr/>
          </p:nvSpPr>
          <p:spPr>
            <a:xfrm>
              <a:off x="7096471" y="1585332"/>
              <a:ext cx="6054" cy="6752"/>
            </a:xfrm>
            <a:custGeom>
              <a:avLst/>
              <a:gdLst/>
              <a:ahLst/>
              <a:cxnLst/>
              <a:rect l="l" t="t" r="r" b="b"/>
              <a:pathLst>
                <a:path w="286" h="319" extrusionOk="0">
                  <a:moveTo>
                    <a:pt x="170" y="0"/>
                  </a:moveTo>
                  <a:cubicBezTo>
                    <a:pt x="158" y="0"/>
                    <a:pt x="146" y="3"/>
                    <a:pt x="134" y="9"/>
                  </a:cubicBezTo>
                  <a:cubicBezTo>
                    <a:pt x="67" y="9"/>
                    <a:pt x="0" y="76"/>
                    <a:pt x="0" y="143"/>
                  </a:cubicBezTo>
                  <a:lnTo>
                    <a:pt x="0" y="209"/>
                  </a:lnTo>
                  <a:cubicBezTo>
                    <a:pt x="15" y="284"/>
                    <a:pt x="78" y="319"/>
                    <a:pt x="139" y="319"/>
                  </a:cubicBezTo>
                  <a:cubicBezTo>
                    <a:pt x="213" y="319"/>
                    <a:pt x="285" y="268"/>
                    <a:pt x="267" y="176"/>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5" name="Google Shape;1465;p13"/>
            <p:cNvSpPr/>
            <p:nvPr/>
          </p:nvSpPr>
          <p:spPr>
            <a:xfrm>
              <a:off x="7146596" y="1901850"/>
              <a:ext cx="6371" cy="6562"/>
            </a:xfrm>
            <a:custGeom>
              <a:avLst/>
              <a:gdLst/>
              <a:ahLst/>
              <a:cxnLst/>
              <a:rect l="l" t="t" r="r" b="b"/>
              <a:pathLst>
                <a:path w="301" h="310" extrusionOk="0">
                  <a:moveTo>
                    <a:pt x="134" y="0"/>
                  </a:moveTo>
                  <a:cubicBezTo>
                    <a:pt x="67" y="0"/>
                    <a:pt x="1" y="67"/>
                    <a:pt x="34" y="134"/>
                  </a:cubicBezTo>
                  <a:lnTo>
                    <a:pt x="34" y="200"/>
                  </a:lnTo>
                  <a:cubicBezTo>
                    <a:pt x="34" y="255"/>
                    <a:pt x="78" y="309"/>
                    <a:pt x="131" y="309"/>
                  </a:cubicBezTo>
                  <a:cubicBezTo>
                    <a:pt x="143" y="309"/>
                    <a:pt x="155" y="307"/>
                    <a:pt x="167" y="300"/>
                  </a:cubicBezTo>
                  <a:cubicBezTo>
                    <a:pt x="234" y="300"/>
                    <a:pt x="301" y="234"/>
                    <a:pt x="301" y="167"/>
                  </a:cubicBezTo>
                  <a:lnTo>
                    <a:pt x="301"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6" name="Google Shape;1466;p13"/>
            <p:cNvSpPr/>
            <p:nvPr/>
          </p:nvSpPr>
          <p:spPr>
            <a:xfrm>
              <a:off x="7130360" y="1796351"/>
              <a:ext cx="6371" cy="6668"/>
            </a:xfrm>
            <a:custGeom>
              <a:avLst/>
              <a:gdLst/>
              <a:ahLst/>
              <a:cxnLst/>
              <a:rect l="l" t="t" r="r" b="b"/>
              <a:pathLst>
                <a:path w="301" h="315" extrusionOk="0">
                  <a:moveTo>
                    <a:pt x="170" y="0"/>
                  </a:moveTo>
                  <a:cubicBezTo>
                    <a:pt x="156" y="0"/>
                    <a:pt x="144" y="4"/>
                    <a:pt x="134" y="14"/>
                  </a:cubicBezTo>
                  <a:cubicBezTo>
                    <a:pt x="67" y="14"/>
                    <a:pt x="34" y="47"/>
                    <a:pt x="0" y="81"/>
                  </a:cubicBezTo>
                  <a:cubicBezTo>
                    <a:pt x="0" y="114"/>
                    <a:pt x="0" y="147"/>
                    <a:pt x="0" y="147"/>
                  </a:cubicBezTo>
                  <a:lnTo>
                    <a:pt x="0" y="214"/>
                  </a:lnTo>
                  <a:cubicBezTo>
                    <a:pt x="34" y="281"/>
                    <a:pt x="100" y="314"/>
                    <a:pt x="167" y="314"/>
                  </a:cubicBezTo>
                  <a:cubicBezTo>
                    <a:pt x="234" y="281"/>
                    <a:pt x="301" y="247"/>
                    <a:pt x="267" y="147"/>
                  </a:cubicBezTo>
                  <a:lnTo>
                    <a:pt x="267" y="114"/>
                  </a:lnTo>
                  <a:cubicBezTo>
                    <a:pt x="267" y="81"/>
                    <a:pt x="267" y="81"/>
                    <a:pt x="267" y="47"/>
                  </a:cubicBezTo>
                  <a:cubicBezTo>
                    <a:pt x="244" y="24"/>
                    <a:pt x="20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7" name="Google Shape;1467;p13"/>
            <p:cNvSpPr/>
            <p:nvPr/>
          </p:nvSpPr>
          <p:spPr>
            <a:xfrm>
              <a:off x="7138129" y="1848889"/>
              <a:ext cx="6371" cy="7070"/>
            </a:xfrm>
            <a:custGeom>
              <a:avLst/>
              <a:gdLst/>
              <a:ahLst/>
              <a:cxnLst/>
              <a:rect l="l" t="t" r="r" b="b"/>
              <a:pathLst>
                <a:path w="301" h="334" extrusionOk="0">
                  <a:moveTo>
                    <a:pt x="134" y="0"/>
                  </a:moveTo>
                  <a:cubicBezTo>
                    <a:pt x="67" y="34"/>
                    <a:pt x="0" y="100"/>
                    <a:pt x="34" y="167"/>
                  </a:cubicBezTo>
                  <a:lnTo>
                    <a:pt x="34" y="234"/>
                  </a:lnTo>
                  <a:cubicBezTo>
                    <a:pt x="34" y="301"/>
                    <a:pt x="100" y="334"/>
                    <a:pt x="167" y="334"/>
                  </a:cubicBezTo>
                  <a:cubicBezTo>
                    <a:pt x="267" y="301"/>
                    <a:pt x="300" y="234"/>
                    <a:pt x="300" y="167"/>
                  </a:cubicBezTo>
                  <a:lnTo>
                    <a:pt x="300" y="100"/>
                  </a:lnTo>
                  <a:cubicBezTo>
                    <a:pt x="267" y="34"/>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8" name="Google Shape;1468;p13"/>
            <p:cNvSpPr/>
            <p:nvPr/>
          </p:nvSpPr>
          <p:spPr>
            <a:xfrm>
              <a:off x="7170600" y="1681539"/>
              <a:ext cx="5673" cy="6562"/>
            </a:xfrm>
            <a:custGeom>
              <a:avLst/>
              <a:gdLst/>
              <a:ahLst/>
              <a:cxnLst/>
              <a:rect l="l" t="t" r="r" b="b"/>
              <a:pathLst>
                <a:path w="268" h="310" extrusionOk="0">
                  <a:moveTo>
                    <a:pt x="101" y="1"/>
                  </a:moveTo>
                  <a:cubicBezTo>
                    <a:pt x="34" y="34"/>
                    <a:pt x="1" y="101"/>
                    <a:pt x="1" y="168"/>
                  </a:cubicBezTo>
                  <a:lnTo>
                    <a:pt x="1" y="201"/>
                  </a:lnTo>
                  <a:cubicBezTo>
                    <a:pt x="1" y="255"/>
                    <a:pt x="45" y="310"/>
                    <a:pt x="98" y="310"/>
                  </a:cubicBezTo>
                  <a:cubicBezTo>
                    <a:pt x="110" y="310"/>
                    <a:pt x="122" y="307"/>
                    <a:pt x="134" y="301"/>
                  </a:cubicBezTo>
                  <a:cubicBezTo>
                    <a:pt x="201" y="301"/>
                    <a:pt x="268" y="234"/>
                    <a:pt x="268" y="168"/>
                  </a:cubicBezTo>
                  <a:lnTo>
                    <a:pt x="268" y="101"/>
                  </a:lnTo>
                  <a:cubicBezTo>
                    <a:pt x="234" y="34"/>
                    <a:pt x="167"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9" name="Google Shape;1469;p13"/>
            <p:cNvSpPr/>
            <p:nvPr/>
          </p:nvSpPr>
          <p:spPr>
            <a:xfrm>
              <a:off x="7162133" y="1629107"/>
              <a:ext cx="5673" cy="6181"/>
            </a:xfrm>
            <a:custGeom>
              <a:avLst/>
              <a:gdLst/>
              <a:ahLst/>
              <a:cxnLst/>
              <a:rect l="l" t="t" r="r" b="b"/>
              <a:pathLst>
                <a:path w="268" h="292" extrusionOk="0">
                  <a:moveTo>
                    <a:pt x="137" y="0"/>
                  </a:moveTo>
                  <a:cubicBezTo>
                    <a:pt x="125" y="0"/>
                    <a:pt x="113" y="3"/>
                    <a:pt x="100" y="9"/>
                  </a:cubicBezTo>
                  <a:cubicBezTo>
                    <a:pt x="34" y="9"/>
                    <a:pt x="0" y="76"/>
                    <a:pt x="0" y="143"/>
                  </a:cubicBezTo>
                  <a:lnTo>
                    <a:pt x="0" y="209"/>
                  </a:lnTo>
                  <a:cubicBezTo>
                    <a:pt x="14" y="265"/>
                    <a:pt x="63" y="292"/>
                    <a:pt x="115" y="292"/>
                  </a:cubicBezTo>
                  <a:cubicBezTo>
                    <a:pt x="188" y="292"/>
                    <a:pt x="267" y="240"/>
                    <a:pt x="267" y="143"/>
                  </a:cubicBezTo>
                  <a:lnTo>
                    <a:pt x="267" y="109"/>
                  </a:lnTo>
                  <a:cubicBezTo>
                    <a:pt x="240" y="55"/>
                    <a:pt x="191" y="0"/>
                    <a:pt x="13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0" name="Google Shape;1470;p13"/>
            <p:cNvSpPr/>
            <p:nvPr/>
          </p:nvSpPr>
          <p:spPr>
            <a:xfrm>
              <a:off x="7153666" y="1576146"/>
              <a:ext cx="5652" cy="6562"/>
            </a:xfrm>
            <a:custGeom>
              <a:avLst/>
              <a:gdLst/>
              <a:ahLst/>
              <a:cxnLst/>
              <a:rect l="l" t="t" r="r" b="b"/>
              <a:pathLst>
                <a:path w="267" h="310" extrusionOk="0">
                  <a:moveTo>
                    <a:pt x="139" y="1"/>
                  </a:moveTo>
                  <a:cubicBezTo>
                    <a:pt x="126" y="1"/>
                    <a:pt x="112" y="3"/>
                    <a:pt x="100" y="10"/>
                  </a:cubicBezTo>
                  <a:cubicBezTo>
                    <a:pt x="33" y="10"/>
                    <a:pt x="0" y="76"/>
                    <a:pt x="0" y="143"/>
                  </a:cubicBezTo>
                  <a:lnTo>
                    <a:pt x="0" y="210"/>
                  </a:lnTo>
                  <a:cubicBezTo>
                    <a:pt x="0" y="276"/>
                    <a:pt x="67" y="310"/>
                    <a:pt x="167" y="310"/>
                  </a:cubicBezTo>
                  <a:cubicBezTo>
                    <a:pt x="234" y="310"/>
                    <a:pt x="267" y="243"/>
                    <a:pt x="267" y="176"/>
                  </a:cubicBezTo>
                  <a:lnTo>
                    <a:pt x="267" y="110"/>
                  </a:lnTo>
                  <a:cubicBezTo>
                    <a:pt x="267" y="55"/>
                    <a:pt x="200" y="1"/>
                    <a:pt x="139"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1" name="Google Shape;1471;p13"/>
            <p:cNvSpPr/>
            <p:nvPr/>
          </p:nvSpPr>
          <p:spPr>
            <a:xfrm>
              <a:off x="7203790" y="1892663"/>
              <a:ext cx="6371" cy="6562"/>
            </a:xfrm>
            <a:custGeom>
              <a:avLst/>
              <a:gdLst/>
              <a:ahLst/>
              <a:cxnLst/>
              <a:rect l="l" t="t" r="r" b="b"/>
              <a:pathLst>
                <a:path w="301" h="310" extrusionOk="0">
                  <a:moveTo>
                    <a:pt x="134" y="1"/>
                  </a:moveTo>
                  <a:cubicBezTo>
                    <a:pt x="67" y="34"/>
                    <a:pt x="0" y="67"/>
                    <a:pt x="0" y="167"/>
                  </a:cubicBezTo>
                  <a:lnTo>
                    <a:pt x="0" y="201"/>
                  </a:lnTo>
                  <a:cubicBezTo>
                    <a:pt x="28" y="255"/>
                    <a:pt x="77"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2" name="Google Shape;1472;p13"/>
            <p:cNvSpPr/>
            <p:nvPr/>
          </p:nvSpPr>
          <p:spPr>
            <a:xfrm>
              <a:off x="7187555" y="1787186"/>
              <a:ext cx="5673" cy="6647"/>
            </a:xfrm>
            <a:custGeom>
              <a:avLst/>
              <a:gdLst/>
              <a:ahLst/>
              <a:cxnLst/>
              <a:rect l="l" t="t" r="r" b="b"/>
              <a:pathLst>
                <a:path w="268" h="314" extrusionOk="0">
                  <a:moveTo>
                    <a:pt x="147" y="0"/>
                  </a:moveTo>
                  <a:cubicBezTo>
                    <a:pt x="134" y="0"/>
                    <a:pt x="118" y="4"/>
                    <a:pt x="100" y="13"/>
                  </a:cubicBezTo>
                  <a:cubicBezTo>
                    <a:pt x="34" y="13"/>
                    <a:pt x="0" y="47"/>
                    <a:pt x="0" y="113"/>
                  </a:cubicBezTo>
                  <a:cubicBezTo>
                    <a:pt x="0" y="113"/>
                    <a:pt x="0" y="147"/>
                    <a:pt x="0" y="147"/>
                  </a:cubicBezTo>
                  <a:lnTo>
                    <a:pt x="0" y="213"/>
                  </a:lnTo>
                  <a:cubicBezTo>
                    <a:pt x="0" y="280"/>
                    <a:pt x="67" y="314"/>
                    <a:pt x="134" y="314"/>
                  </a:cubicBezTo>
                  <a:cubicBezTo>
                    <a:pt x="200" y="314"/>
                    <a:pt x="267" y="247"/>
                    <a:pt x="267" y="180"/>
                  </a:cubicBezTo>
                  <a:lnTo>
                    <a:pt x="267" y="113"/>
                  </a:lnTo>
                  <a:cubicBezTo>
                    <a:pt x="267" y="80"/>
                    <a:pt x="234" y="80"/>
                    <a:pt x="234" y="80"/>
                  </a:cubicBezTo>
                  <a:cubicBezTo>
                    <a:pt x="209" y="31"/>
                    <a:pt x="185" y="0"/>
                    <a:pt x="14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3" name="Google Shape;1473;p13"/>
            <p:cNvSpPr/>
            <p:nvPr/>
          </p:nvSpPr>
          <p:spPr>
            <a:xfrm>
              <a:off x="7195323" y="1840147"/>
              <a:ext cx="6371" cy="6647"/>
            </a:xfrm>
            <a:custGeom>
              <a:avLst/>
              <a:gdLst/>
              <a:ahLst/>
              <a:cxnLst/>
              <a:rect l="l" t="t" r="r" b="b"/>
              <a:pathLst>
                <a:path w="301" h="314" extrusionOk="0">
                  <a:moveTo>
                    <a:pt x="183" y="1"/>
                  </a:moveTo>
                  <a:cubicBezTo>
                    <a:pt x="167" y="1"/>
                    <a:pt x="150" y="5"/>
                    <a:pt x="134" y="13"/>
                  </a:cubicBezTo>
                  <a:cubicBezTo>
                    <a:pt x="67" y="13"/>
                    <a:pt x="0" y="80"/>
                    <a:pt x="0" y="147"/>
                  </a:cubicBezTo>
                  <a:lnTo>
                    <a:pt x="0" y="213"/>
                  </a:lnTo>
                  <a:cubicBezTo>
                    <a:pt x="34" y="280"/>
                    <a:pt x="100" y="313"/>
                    <a:pt x="167" y="313"/>
                  </a:cubicBezTo>
                  <a:cubicBezTo>
                    <a:pt x="234" y="280"/>
                    <a:pt x="300" y="213"/>
                    <a:pt x="267" y="147"/>
                  </a:cubicBezTo>
                  <a:lnTo>
                    <a:pt x="267" y="113"/>
                  </a:lnTo>
                  <a:cubicBezTo>
                    <a:pt x="267" y="38"/>
                    <a:pt x="230"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4" name="Google Shape;1474;p13"/>
            <p:cNvSpPr/>
            <p:nvPr/>
          </p:nvSpPr>
          <p:spPr>
            <a:xfrm>
              <a:off x="7275802" y="1610945"/>
              <a:ext cx="5673" cy="6371"/>
            </a:xfrm>
            <a:custGeom>
              <a:avLst/>
              <a:gdLst/>
              <a:ahLst/>
              <a:cxnLst/>
              <a:rect l="l" t="t" r="r" b="b"/>
              <a:pathLst>
                <a:path w="268" h="301" extrusionOk="0">
                  <a:moveTo>
                    <a:pt x="134" y="0"/>
                  </a:moveTo>
                  <a:cubicBezTo>
                    <a:pt x="34" y="0"/>
                    <a:pt x="1" y="67"/>
                    <a:pt x="1" y="133"/>
                  </a:cubicBezTo>
                  <a:lnTo>
                    <a:pt x="1" y="200"/>
                  </a:lnTo>
                  <a:cubicBezTo>
                    <a:pt x="34" y="267"/>
                    <a:pt x="101" y="300"/>
                    <a:pt x="168" y="300"/>
                  </a:cubicBezTo>
                  <a:cubicBezTo>
                    <a:pt x="234" y="300"/>
                    <a:pt x="268" y="234"/>
                    <a:pt x="268" y="167"/>
                  </a:cubicBezTo>
                  <a:lnTo>
                    <a:pt x="268" y="100"/>
                  </a:lnTo>
                  <a:cubicBezTo>
                    <a:pt x="268"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5" name="Google Shape;1475;p13"/>
            <p:cNvSpPr/>
            <p:nvPr/>
          </p:nvSpPr>
          <p:spPr>
            <a:xfrm>
              <a:off x="7284290" y="1663695"/>
              <a:ext cx="5673" cy="6583"/>
            </a:xfrm>
            <a:custGeom>
              <a:avLst/>
              <a:gdLst/>
              <a:ahLst/>
              <a:cxnLst/>
              <a:rect l="l" t="t" r="r" b="b"/>
              <a:pathLst>
                <a:path w="268" h="311" extrusionOk="0">
                  <a:moveTo>
                    <a:pt x="170" y="1"/>
                  </a:moveTo>
                  <a:cubicBezTo>
                    <a:pt x="158" y="1"/>
                    <a:pt x="146" y="4"/>
                    <a:pt x="134" y="10"/>
                  </a:cubicBezTo>
                  <a:cubicBezTo>
                    <a:pt x="34" y="10"/>
                    <a:pt x="0" y="77"/>
                    <a:pt x="0" y="143"/>
                  </a:cubicBezTo>
                  <a:lnTo>
                    <a:pt x="0" y="210"/>
                  </a:lnTo>
                  <a:cubicBezTo>
                    <a:pt x="34" y="277"/>
                    <a:pt x="100" y="310"/>
                    <a:pt x="167" y="310"/>
                  </a:cubicBezTo>
                  <a:cubicBezTo>
                    <a:pt x="234" y="277"/>
                    <a:pt x="267" y="243"/>
                    <a:pt x="267" y="143"/>
                  </a:cubicBezTo>
                  <a:lnTo>
                    <a:pt x="267" y="110"/>
                  </a:lnTo>
                  <a:cubicBezTo>
                    <a:pt x="267" y="55"/>
                    <a:pt x="223"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6" name="Google Shape;1476;p13"/>
            <p:cNvSpPr/>
            <p:nvPr/>
          </p:nvSpPr>
          <p:spPr>
            <a:xfrm>
              <a:off x="7267335" y="1557984"/>
              <a:ext cx="6054" cy="6583"/>
            </a:xfrm>
            <a:custGeom>
              <a:avLst/>
              <a:gdLst/>
              <a:ahLst/>
              <a:cxnLst/>
              <a:rect l="l" t="t" r="r" b="b"/>
              <a:pathLst>
                <a:path w="286" h="311" extrusionOk="0">
                  <a:moveTo>
                    <a:pt x="134" y="0"/>
                  </a:moveTo>
                  <a:cubicBezTo>
                    <a:pt x="67" y="0"/>
                    <a:pt x="1" y="67"/>
                    <a:pt x="1" y="167"/>
                  </a:cubicBezTo>
                  <a:lnTo>
                    <a:pt x="1" y="200"/>
                  </a:lnTo>
                  <a:cubicBezTo>
                    <a:pt x="16" y="276"/>
                    <a:pt x="78" y="310"/>
                    <a:pt x="139" y="310"/>
                  </a:cubicBezTo>
                  <a:cubicBezTo>
                    <a:pt x="213" y="310"/>
                    <a:pt x="286" y="259"/>
                    <a:pt x="267" y="167"/>
                  </a:cubicBezTo>
                  <a:lnTo>
                    <a:pt x="267"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7" name="Google Shape;1477;p13"/>
            <p:cNvSpPr/>
            <p:nvPr/>
          </p:nvSpPr>
          <p:spPr>
            <a:xfrm>
              <a:off x="7317460" y="1874756"/>
              <a:ext cx="6393" cy="6625"/>
            </a:xfrm>
            <a:custGeom>
              <a:avLst/>
              <a:gdLst/>
              <a:ahLst/>
              <a:cxnLst/>
              <a:rect l="l" t="t" r="r" b="b"/>
              <a:pathLst>
                <a:path w="302" h="313" extrusionOk="0">
                  <a:moveTo>
                    <a:pt x="184" y="0"/>
                  </a:moveTo>
                  <a:cubicBezTo>
                    <a:pt x="168" y="0"/>
                    <a:pt x="151" y="4"/>
                    <a:pt x="134" y="13"/>
                  </a:cubicBezTo>
                  <a:cubicBezTo>
                    <a:pt x="68" y="13"/>
                    <a:pt x="1" y="79"/>
                    <a:pt x="34" y="146"/>
                  </a:cubicBezTo>
                  <a:lnTo>
                    <a:pt x="34" y="213"/>
                  </a:lnTo>
                  <a:cubicBezTo>
                    <a:pt x="34" y="280"/>
                    <a:pt x="101" y="313"/>
                    <a:pt x="168" y="313"/>
                  </a:cubicBezTo>
                  <a:cubicBezTo>
                    <a:pt x="268" y="280"/>
                    <a:pt x="301" y="213"/>
                    <a:pt x="301" y="146"/>
                  </a:cubicBezTo>
                  <a:lnTo>
                    <a:pt x="301" y="113"/>
                  </a:lnTo>
                  <a:cubicBezTo>
                    <a:pt x="276" y="38"/>
                    <a:pt x="232" y="0"/>
                    <a:pt x="18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8" name="Google Shape;1478;p13"/>
            <p:cNvSpPr/>
            <p:nvPr/>
          </p:nvSpPr>
          <p:spPr>
            <a:xfrm>
              <a:off x="7301224" y="1769109"/>
              <a:ext cx="5673" cy="6562"/>
            </a:xfrm>
            <a:custGeom>
              <a:avLst/>
              <a:gdLst/>
              <a:ahLst/>
              <a:cxnLst/>
              <a:rect l="l" t="t" r="r" b="b"/>
              <a:pathLst>
                <a:path w="268" h="310" extrusionOk="0">
                  <a:moveTo>
                    <a:pt x="101" y="0"/>
                  </a:moveTo>
                  <a:cubicBezTo>
                    <a:pt x="67" y="0"/>
                    <a:pt x="1" y="33"/>
                    <a:pt x="1" y="100"/>
                  </a:cubicBezTo>
                  <a:cubicBezTo>
                    <a:pt x="1" y="100"/>
                    <a:pt x="1" y="133"/>
                    <a:pt x="1" y="133"/>
                  </a:cubicBezTo>
                  <a:lnTo>
                    <a:pt x="1" y="200"/>
                  </a:lnTo>
                  <a:cubicBezTo>
                    <a:pt x="16" y="275"/>
                    <a:pt x="71" y="310"/>
                    <a:pt x="128" y="310"/>
                  </a:cubicBezTo>
                  <a:cubicBezTo>
                    <a:pt x="197" y="310"/>
                    <a:pt x="268" y="258"/>
                    <a:pt x="268" y="167"/>
                  </a:cubicBezTo>
                  <a:lnTo>
                    <a:pt x="268" y="100"/>
                  </a:lnTo>
                  <a:cubicBezTo>
                    <a:pt x="268" y="100"/>
                    <a:pt x="268" y="67"/>
                    <a:pt x="268" y="67"/>
                  </a:cubicBezTo>
                  <a:cubicBezTo>
                    <a:pt x="234" y="0"/>
                    <a:pt x="168" y="0"/>
                    <a:pt x="10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9" name="Google Shape;1479;p13"/>
            <p:cNvSpPr/>
            <p:nvPr/>
          </p:nvSpPr>
          <p:spPr>
            <a:xfrm>
              <a:off x="7309713" y="1821858"/>
              <a:ext cx="5652" cy="6244"/>
            </a:xfrm>
            <a:custGeom>
              <a:avLst/>
              <a:gdLst/>
              <a:ahLst/>
              <a:cxnLst/>
              <a:rect l="l" t="t" r="r" b="b"/>
              <a:pathLst>
                <a:path w="267" h="295" extrusionOk="0">
                  <a:moveTo>
                    <a:pt x="137" y="1"/>
                  </a:moveTo>
                  <a:cubicBezTo>
                    <a:pt x="125" y="1"/>
                    <a:pt x="112" y="4"/>
                    <a:pt x="100" y="10"/>
                  </a:cubicBezTo>
                  <a:cubicBezTo>
                    <a:pt x="33" y="10"/>
                    <a:pt x="0" y="77"/>
                    <a:pt x="0" y="143"/>
                  </a:cubicBezTo>
                  <a:lnTo>
                    <a:pt x="0" y="210"/>
                  </a:lnTo>
                  <a:cubicBezTo>
                    <a:pt x="15" y="268"/>
                    <a:pt x="68" y="295"/>
                    <a:pt x="123" y="295"/>
                  </a:cubicBezTo>
                  <a:cubicBezTo>
                    <a:pt x="193" y="295"/>
                    <a:pt x="267" y="252"/>
                    <a:pt x="267" y="177"/>
                  </a:cubicBezTo>
                  <a:lnTo>
                    <a:pt x="267" y="110"/>
                  </a:lnTo>
                  <a:cubicBezTo>
                    <a:pt x="240" y="55"/>
                    <a:pt x="190" y="1"/>
                    <a:pt x="137"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0" name="Google Shape;1480;p13"/>
            <p:cNvSpPr/>
            <p:nvPr/>
          </p:nvSpPr>
          <p:spPr>
            <a:xfrm>
              <a:off x="7332997" y="1601568"/>
              <a:ext cx="5673" cy="6774"/>
            </a:xfrm>
            <a:custGeom>
              <a:avLst/>
              <a:gdLst/>
              <a:ahLst/>
              <a:cxnLst/>
              <a:rect l="l" t="t" r="r" b="b"/>
              <a:pathLst>
                <a:path w="268" h="320" extrusionOk="0">
                  <a:moveTo>
                    <a:pt x="140" y="1"/>
                  </a:moveTo>
                  <a:cubicBezTo>
                    <a:pt x="127" y="1"/>
                    <a:pt x="113" y="3"/>
                    <a:pt x="101" y="9"/>
                  </a:cubicBezTo>
                  <a:cubicBezTo>
                    <a:pt x="34" y="9"/>
                    <a:pt x="1" y="76"/>
                    <a:pt x="1" y="143"/>
                  </a:cubicBezTo>
                  <a:lnTo>
                    <a:pt x="1" y="210"/>
                  </a:lnTo>
                  <a:cubicBezTo>
                    <a:pt x="16" y="285"/>
                    <a:pt x="72" y="319"/>
                    <a:pt x="128" y="319"/>
                  </a:cubicBezTo>
                  <a:cubicBezTo>
                    <a:pt x="197" y="319"/>
                    <a:pt x="268" y="268"/>
                    <a:pt x="268" y="176"/>
                  </a:cubicBezTo>
                  <a:lnTo>
                    <a:pt x="268" y="109"/>
                  </a:lnTo>
                  <a:cubicBezTo>
                    <a:pt x="268"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1" name="Google Shape;1481;p13"/>
            <p:cNvSpPr/>
            <p:nvPr/>
          </p:nvSpPr>
          <p:spPr>
            <a:xfrm>
              <a:off x="7324530" y="1548797"/>
              <a:ext cx="5673" cy="6583"/>
            </a:xfrm>
            <a:custGeom>
              <a:avLst/>
              <a:gdLst/>
              <a:ahLst/>
              <a:cxnLst/>
              <a:rect l="l" t="t" r="r" b="b"/>
              <a:pathLst>
                <a:path w="268" h="311" extrusionOk="0">
                  <a:moveTo>
                    <a:pt x="134" y="1"/>
                  </a:moveTo>
                  <a:cubicBezTo>
                    <a:pt x="34" y="34"/>
                    <a:pt x="1" y="101"/>
                    <a:pt x="1" y="167"/>
                  </a:cubicBezTo>
                  <a:lnTo>
                    <a:pt x="1" y="201"/>
                  </a:lnTo>
                  <a:cubicBezTo>
                    <a:pt x="31" y="276"/>
                    <a:pt x="88" y="310"/>
                    <a:pt x="141" y="310"/>
                  </a:cubicBezTo>
                  <a:cubicBezTo>
                    <a:pt x="207" y="310"/>
                    <a:pt x="267" y="259"/>
                    <a:pt x="267" y="167"/>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2" name="Google Shape;1482;p13"/>
            <p:cNvSpPr/>
            <p:nvPr/>
          </p:nvSpPr>
          <p:spPr>
            <a:xfrm>
              <a:off x="7341485" y="1654529"/>
              <a:ext cx="5652" cy="6562"/>
            </a:xfrm>
            <a:custGeom>
              <a:avLst/>
              <a:gdLst/>
              <a:ahLst/>
              <a:cxnLst/>
              <a:rect l="l" t="t" r="r" b="b"/>
              <a:pathLst>
                <a:path w="267" h="310" extrusionOk="0">
                  <a:moveTo>
                    <a:pt x="137" y="0"/>
                  </a:moveTo>
                  <a:cubicBezTo>
                    <a:pt x="125" y="0"/>
                    <a:pt x="112" y="3"/>
                    <a:pt x="100" y="9"/>
                  </a:cubicBezTo>
                  <a:cubicBezTo>
                    <a:pt x="33" y="9"/>
                    <a:pt x="0" y="76"/>
                    <a:pt x="0" y="143"/>
                  </a:cubicBezTo>
                  <a:lnTo>
                    <a:pt x="0" y="209"/>
                  </a:lnTo>
                  <a:cubicBezTo>
                    <a:pt x="0" y="276"/>
                    <a:pt x="67" y="309"/>
                    <a:pt x="134" y="309"/>
                  </a:cubicBezTo>
                  <a:cubicBezTo>
                    <a:pt x="234" y="309"/>
                    <a:pt x="267" y="243"/>
                    <a:pt x="267" y="176"/>
                  </a:cubicBezTo>
                  <a:lnTo>
                    <a:pt x="267" y="109"/>
                  </a:lnTo>
                  <a:cubicBezTo>
                    <a:pt x="240" y="55"/>
                    <a:pt x="190" y="0"/>
                    <a:pt x="13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3" name="Google Shape;1483;p13"/>
            <p:cNvSpPr/>
            <p:nvPr/>
          </p:nvSpPr>
          <p:spPr>
            <a:xfrm>
              <a:off x="7357720" y="1759922"/>
              <a:ext cx="6371" cy="6562"/>
            </a:xfrm>
            <a:custGeom>
              <a:avLst/>
              <a:gdLst/>
              <a:ahLst/>
              <a:cxnLst/>
              <a:rect l="l" t="t" r="r" b="b"/>
              <a:pathLst>
                <a:path w="301" h="310" extrusionOk="0">
                  <a:moveTo>
                    <a:pt x="134" y="0"/>
                  </a:moveTo>
                  <a:cubicBezTo>
                    <a:pt x="67" y="0"/>
                    <a:pt x="34" y="67"/>
                    <a:pt x="34" y="100"/>
                  </a:cubicBezTo>
                  <a:cubicBezTo>
                    <a:pt x="0" y="134"/>
                    <a:pt x="0" y="134"/>
                    <a:pt x="34" y="167"/>
                  </a:cubicBezTo>
                  <a:lnTo>
                    <a:pt x="34" y="201"/>
                  </a:lnTo>
                  <a:cubicBezTo>
                    <a:pt x="34" y="255"/>
                    <a:pt x="78" y="310"/>
                    <a:pt x="131" y="310"/>
                  </a:cubicBezTo>
                  <a:cubicBezTo>
                    <a:pt x="143" y="310"/>
                    <a:pt x="155" y="307"/>
                    <a:pt x="167" y="301"/>
                  </a:cubicBezTo>
                  <a:cubicBezTo>
                    <a:pt x="234" y="301"/>
                    <a:pt x="301" y="234"/>
                    <a:pt x="301" y="167"/>
                  </a:cubicBezTo>
                  <a:lnTo>
                    <a:pt x="301" y="100"/>
                  </a:lnTo>
                  <a:cubicBezTo>
                    <a:pt x="301" y="100"/>
                    <a:pt x="301" y="67"/>
                    <a:pt x="301" y="67"/>
                  </a:cubicBezTo>
                  <a:cubicBezTo>
                    <a:pt x="267" y="0"/>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4" name="Google Shape;1484;p13"/>
            <p:cNvSpPr/>
            <p:nvPr/>
          </p:nvSpPr>
          <p:spPr>
            <a:xfrm>
              <a:off x="7374654" y="1865654"/>
              <a:ext cx="6393" cy="6752"/>
            </a:xfrm>
            <a:custGeom>
              <a:avLst/>
              <a:gdLst/>
              <a:ahLst/>
              <a:cxnLst/>
              <a:rect l="l" t="t" r="r" b="b"/>
              <a:pathLst>
                <a:path w="302" h="319" extrusionOk="0">
                  <a:moveTo>
                    <a:pt x="171" y="0"/>
                  </a:moveTo>
                  <a:cubicBezTo>
                    <a:pt x="159" y="0"/>
                    <a:pt x="147" y="3"/>
                    <a:pt x="134" y="9"/>
                  </a:cubicBezTo>
                  <a:cubicBezTo>
                    <a:pt x="68" y="9"/>
                    <a:pt x="1" y="76"/>
                    <a:pt x="1" y="142"/>
                  </a:cubicBezTo>
                  <a:lnTo>
                    <a:pt x="1" y="209"/>
                  </a:lnTo>
                  <a:cubicBezTo>
                    <a:pt x="31" y="284"/>
                    <a:pt x="95" y="319"/>
                    <a:pt x="156" y="319"/>
                  </a:cubicBezTo>
                  <a:cubicBezTo>
                    <a:pt x="231" y="319"/>
                    <a:pt x="301" y="267"/>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5" name="Google Shape;1485;p13"/>
            <p:cNvSpPr/>
            <p:nvPr/>
          </p:nvSpPr>
          <p:spPr>
            <a:xfrm>
              <a:off x="7366187" y="1812693"/>
              <a:ext cx="6371" cy="6752"/>
            </a:xfrm>
            <a:custGeom>
              <a:avLst/>
              <a:gdLst/>
              <a:ahLst/>
              <a:cxnLst/>
              <a:rect l="l" t="t" r="r" b="b"/>
              <a:pathLst>
                <a:path w="301" h="319" extrusionOk="0">
                  <a:moveTo>
                    <a:pt x="171" y="0"/>
                  </a:moveTo>
                  <a:cubicBezTo>
                    <a:pt x="159" y="0"/>
                    <a:pt x="146" y="3"/>
                    <a:pt x="134" y="9"/>
                  </a:cubicBezTo>
                  <a:cubicBezTo>
                    <a:pt x="67" y="9"/>
                    <a:pt x="1" y="76"/>
                    <a:pt x="34" y="143"/>
                  </a:cubicBezTo>
                  <a:lnTo>
                    <a:pt x="34" y="209"/>
                  </a:lnTo>
                  <a:cubicBezTo>
                    <a:pt x="49" y="284"/>
                    <a:pt x="105" y="319"/>
                    <a:pt x="161" y="319"/>
                  </a:cubicBezTo>
                  <a:cubicBezTo>
                    <a:pt x="230" y="319"/>
                    <a:pt x="301" y="268"/>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6" name="Google Shape;1486;p13"/>
            <p:cNvSpPr/>
            <p:nvPr/>
          </p:nvSpPr>
          <p:spPr>
            <a:xfrm>
              <a:off x="7397960" y="1645533"/>
              <a:ext cx="5673" cy="6054"/>
            </a:xfrm>
            <a:custGeom>
              <a:avLst/>
              <a:gdLst/>
              <a:ahLst/>
              <a:cxnLst/>
              <a:rect l="l" t="t" r="r" b="b"/>
              <a:pathLst>
                <a:path w="268" h="286" extrusionOk="0">
                  <a:moveTo>
                    <a:pt x="134" y="1"/>
                  </a:moveTo>
                  <a:cubicBezTo>
                    <a:pt x="67" y="1"/>
                    <a:pt x="1" y="67"/>
                    <a:pt x="1" y="134"/>
                  </a:cubicBezTo>
                  <a:lnTo>
                    <a:pt x="1" y="201"/>
                  </a:lnTo>
                  <a:cubicBezTo>
                    <a:pt x="30" y="259"/>
                    <a:pt x="85" y="286"/>
                    <a:pt x="137" y="286"/>
                  </a:cubicBezTo>
                  <a:cubicBezTo>
                    <a:pt x="204" y="286"/>
                    <a:pt x="268" y="242"/>
                    <a:pt x="268" y="167"/>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7" name="Google Shape;1487;p13"/>
            <p:cNvSpPr/>
            <p:nvPr/>
          </p:nvSpPr>
          <p:spPr>
            <a:xfrm>
              <a:off x="7389493" y="1592572"/>
              <a:ext cx="6371" cy="6562"/>
            </a:xfrm>
            <a:custGeom>
              <a:avLst/>
              <a:gdLst/>
              <a:ahLst/>
              <a:cxnLst/>
              <a:rect l="l" t="t" r="r" b="b"/>
              <a:pathLst>
                <a:path w="301" h="310" extrusionOk="0">
                  <a:moveTo>
                    <a:pt x="134" y="1"/>
                  </a:moveTo>
                  <a:cubicBezTo>
                    <a:pt x="67" y="34"/>
                    <a:pt x="0" y="67"/>
                    <a:pt x="34" y="168"/>
                  </a:cubicBezTo>
                  <a:lnTo>
                    <a:pt x="34" y="201"/>
                  </a:lnTo>
                  <a:cubicBezTo>
                    <a:pt x="34" y="255"/>
                    <a:pt x="78" y="310"/>
                    <a:pt x="131" y="310"/>
                  </a:cubicBezTo>
                  <a:cubicBezTo>
                    <a:pt x="143" y="310"/>
                    <a:pt x="155" y="307"/>
                    <a:pt x="167" y="301"/>
                  </a:cubicBezTo>
                  <a:cubicBezTo>
                    <a:pt x="234" y="301"/>
                    <a:pt x="301" y="234"/>
                    <a:pt x="301" y="168"/>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8" name="Google Shape;1488;p13"/>
            <p:cNvSpPr/>
            <p:nvPr/>
          </p:nvSpPr>
          <p:spPr>
            <a:xfrm>
              <a:off x="7431849" y="1856467"/>
              <a:ext cx="5673" cy="6244"/>
            </a:xfrm>
            <a:custGeom>
              <a:avLst/>
              <a:gdLst/>
              <a:ahLst/>
              <a:cxnLst/>
              <a:rect l="l" t="t" r="r" b="b"/>
              <a:pathLst>
                <a:path w="268" h="295" extrusionOk="0">
                  <a:moveTo>
                    <a:pt x="171" y="0"/>
                  </a:moveTo>
                  <a:cubicBezTo>
                    <a:pt x="159" y="0"/>
                    <a:pt x="147" y="3"/>
                    <a:pt x="134" y="9"/>
                  </a:cubicBezTo>
                  <a:cubicBezTo>
                    <a:pt x="34" y="9"/>
                    <a:pt x="1" y="76"/>
                    <a:pt x="1" y="143"/>
                  </a:cubicBezTo>
                  <a:lnTo>
                    <a:pt x="1" y="210"/>
                  </a:lnTo>
                  <a:cubicBezTo>
                    <a:pt x="30" y="268"/>
                    <a:pt x="85" y="294"/>
                    <a:pt x="137" y="294"/>
                  </a:cubicBezTo>
                  <a:cubicBezTo>
                    <a:pt x="205" y="294"/>
                    <a:pt x="268" y="251"/>
                    <a:pt x="268" y="176"/>
                  </a:cubicBezTo>
                  <a:lnTo>
                    <a:pt x="268" y="109"/>
                  </a:lnTo>
                  <a:cubicBezTo>
                    <a:pt x="268" y="55"/>
                    <a:pt x="223"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9" name="Google Shape;1489;p13"/>
            <p:cNvSpPr/>
            <p:nvPr/>
          </p:nvSpPr>
          <p:spPr>
            <a:xfrm>
              <a:off x="7381026" y="1540055"/>
              <a:ext cx="6371" cy="6266"/>
            </a:xfrm>
            <a:custGeom>
              <a:avLst/>
              <a:gdLst/>
              <a:ahLst/>
              <a:cxnLst/>
              <a:rect l="l" t="t" r="r" b="b"/>
              <a:pathLst>
                <a:path w="301" h="296" extrusionOk="0">
                  <a:moveTo>
                    <a:pt x="183" y="1"/>
                  </a:moveTo>
                  <a:cubicBezTo>
                    <a:pt x="167" y="1"/>
                    <a:pt x="150" y="5"/>
                    <a:pt x="134" y="13"/>
                  </a:cubicBezTo>
                  <a:cubicBezTo>
                    <a:pt x="67" y="13"/>
                    <a:pt x="0" y="80"/>
                    <a:pt x="33" y="147"/>
                  </a:cubicBezTo>
                  <a:lnTo>
                    <a:pt x="33" y="213"/>
                  </a:lnTo>
                  <a:cubicBezTo>
                    <a:pt x="47" y="269"/>
                    <a:pt x="96" y="296"/>
                    <a:pt x="148" y="296"/>
                  </a:cubicBezTo>
                  <a:cubicBezTo>
                    <a:pt x="221" y="296"/>
                    <a:pt x="300" y="244"/>
                    <a:pt x="300" y="147"/>
                  </a:cubicBezTo>
                  <a:lnTo>
                    <a:pt x="300" y="113"/>
                  </a:lnTo>
                  <a:cubicBezTo>
                    <a:pt x="275" y="38"/>
                    <a:pt x="232"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0" name="Google Shape;1490;p13"/>
            <p:cNvSpPr/>
            <p:nvPr/>
          </p:nvSpPr>
          <p:spPr>
            <a:xfrm>
              <a:off x="7423382" y="1803696"/>
              <a:ext cx="6371" cy="6562"/>
            </a:xfrm>
            <a:custGeom>
              <a:avLst/>
              <a:gdLst/>
              <a:ahLst/>
              <a:cxnLst/>
              <a:rect l="l" t="t" r="r" b="b"/>
              <a:pathLst>
                <a:path w="301" h="310" extrusionOk="0">
                  <a:moveTo>
                    <a:pt x="134" y="1"/>
                  </a:moveTo>
                  <a:cubicBezTo>
                    <a:pt x="67" y="1"/>
                    <a:pt x="1" y="67"/>
                    <a:pt x="1" y="134"/>
                  </a:cubicBezTo>
                  <a:lnTo>
                    <a:pt x="1" y="201"/>
                  </a:lnTo>
                  <a:cubicBezTo>
                    <a:pt x="28" y="255"/>
                    <a:pt x="77" y="310"/>
                    <a:pt x="131" y="310"/>
                  </a:cubicBezTo>
                  <a:cubicBezTo>
                    <a:pt x="143" y="310"/>
                    <a:pt x="155" y="307"/>
                    <a:pt x="167" y="301"/>
                  </a:cubicBezTo>
                  <a:cubicBezTo>
                    <a:pt x="234" y="301"/>
                    <a:pt x="301" y="234"/>
                    <a:pt x="267" y="167"/>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1" name="Google Shape;1491;p13"/>
            <p:cNvSpPr/>
            <p:nvPr/>
          </p:nvSpPr>
          <p:spPr>
            <a:xfrm>
              <a:off x="7414915" y="1750735"/>
              <a:ext cx="6371" cy="7091"/>
            </a:xfrm>
            <a:custGeom>
              <a:avLst/>
              <a:gdLst/>
              <a:ahLst/>
              <a:cxnLst/>
              <a:rect l="l" t="t" r="r" b="b"/>
              <a:pathLst>
                <a:path w="301" h="335" extrusionOk="0">
                  <a:moveTo>
                    <a:pt x="134" y="1"/>
                  </a:moveTo>
                  <a:cubicBezTo>
                    <a:pt x="67" y="34"/>
                    <a:pt x="34" y="67"/>
                    <a:pt x="0" y="101"/>
                  </a:cubicBezTo>
                  <a:cubicBezTo>
                    <a:pt x="0" y="134"/>
                    <a:pt x="0" y="134"/>
                    <a:pt x="0" y="168"/>
                  </a:cubicBezTo>
                  <a:lnTo>
                    <a:pt x="0" y="201"/>
                  </a:lnTo>
                  <a:cubicBezTo>
                    <a:pt x="34" y="301"/>
                    <a:pt x="100" y="334"/>
                    <a:pt x="167" y="334"/>
                  </a:cubicBezTo>
                  <a:cubicBezTo>
                    <a:pt x="234" y="301"/>
                    <a:pt x="300" y="234"/>
                    <a:pt x="300" y="168"/>
                  </a:cubicBezTo>
                  <a:lnTo>
                    <a:pt x="300" y="101"/>
                  </a:lnTo>
                  <a:cubicBezTo>
                    <a:pt x="267" y="101"/>
                    <a:pt x="267" y="67"/>
                    <a:pt x="267" y="67"/>
                  </a:cubicBezTo>
                  <a:cubicBezTo>
                    <a:pt x="234" y="34"/>
                    <a:pt x="167"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2" name="Google Shape;1492;p13"/>
            <p:cNvSpPr/>
            <p:nvPr/>
          </p:nvSpPr>
          <p:spPr>
            <a:xfrm>
              <a:off x="7438220" y="1530953"/>
              <a:ext cx="6371" cy="6562"/>
            </a:xfrm>
            <a:custGeom>
              <a:avLst/>
              <a:gdLst/>
              <a:ahLst/>
              <a:cxnLst/>
              <a:rect l="l" t="t" r="r" b="b"/>
              <a:pathLst>
                <a:path w="301" h="310" extrusionOk="0">
                  <a:moveTo>
                    <a:pt x="170" y="1"/>
                  </a:moveTo>
                  <a:cubicBezTo>
                    <a:pt x="158" y="1"/>
                    <a:pt x="146" y="4"/>
                    <a:pt x="133" y="10"/>
                  </a:cubicBezTo>
                  <a:cubicBezTo>
                    <a:pt x="67" y="10"/>
                    <a:pt x="0" y="76"/>
                    <a:pt x="0" y="143"/>
                  </a:cubicBezTo>
                  <a:lnTo>
                    <a:pt x="0" y="210"/>
                  </a:lnTo>
                  <a:cubicBezTo>
                    <a:pt x="33" y="277"/>
                    <a:pt x="100" y="310"/>
                    <a:pt x="167" y="310"/>
                  </a:cubicBezTo>
                  <a:cubicBezTo>
                    <a:pt x="234" y="277"/>
                    <a:pt x="300" y="210"/>
                    <a:pt x="267" y="143"/>
                  </a:cubicBezTo>
                  <a:lnTo>
                    <a:pt x="267" y="110"/>
                  </a:lnTo>
                  <a:cubicBezTo>
                    <a:pt x="267" y="55"/>
                    <a:pt x="222"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3" name="Google Shape;1493;p13"/>
            <p:cNvSpPr/>
            <p:nvPr/>
          </p:nvSpPr>
          <p:spPr>
            <a:xfrm>
              <a:off x="7455154" y="1636346"/>
              <a:ext cx="6054" cy="6583"/>
            </a:xfrm>
            <a:custGeom>
              <a:avLst/>
              <a:gdLst/>
              <a:ahLst/>
              <a:cxnLst/>
              <a:rect l="l" t="t" r="r" b="b"/>
              <a:pathLst>
                <a:path w="286" h="311" extrusionOk="0">
                  <a:moveTo>
                    <a:pt x="134" y="1"/>
                  </a:moveTo>
                  <a:cubicBezTo>
                    <a:pt x="34" y="1"/>
                    <a:pt x="1" y="68"/>
                    <a:pt x="1" y="134"/>
                  </a:cubicBezTo>
                  <a:lnTo>
                    <a:pt x="1" y="201"/>
                  </a:lnTo>
                  <a:cubicBezTo>
                    <a:pt x="16" y="276"/>
                    <a:pt x="78" y="311"/>
                    <a:pt x="139" y="311"/>
                  </a:cubicBezTo>
                  <a:cubicBezTo>
                    <a:pt x="213" y="311"/>
                    <a:pt x="286" y="259"/>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4" name="Google Shape;1494;p13"/>
            <p:cNvSpPr/>
            <p:nvPr/>
          </p:nvSpPr>
          <p:spPr>
            <a:xfrm>
              <a:off x="7446687" y="1583406"/>
              <a:ext cx="6371" cy="6562"/>
            </a:xfrm>
            <a:custGeom>
              <a:avLst/>
              <a:gdLst/>
              <a:ahLst/>
              <a:cxnLst/>
              <a:rect l="l" t="t" r="r" b="b"/>
              <a:pathLst>
                <a:path w="301" h="310" extrusionOk="0">
                  <a:moveTo>
                    <a:pt x="134" y="0"/>
                  </a:moveTo>
                  <a:cubicBezTo>
                    <a:pt x="34" y="33"/>
                    <a:pt x="0" y="100"/>
                    <a:pt x="0" y="167"/>
                  </a:cubicBezTo>
                  <a:lnTo>
                    <a:pt x="0" y="200"/>
                  </a:lnTo>
                  <a:cubicBezTo>
                    <a:pt x="28" y="255"/>
                    <a:pt x="77" y="309"/>
                    <a:pt x="131" y="309"/>
                  </a:cubicBezTo>
                  <a:cubicBezTo>
                    <a:pt x="143" y="309"/>
                    <a:pt x="155" y="306"/>
                    <a:pt x="167" y="300"/>
                  </a:cubicBezTo>
                  <a:cubicBezTo>
                    <a:pt x="234" y="300"/>
                    <a:pt x="301" y="234"/>
                    <a:pt x="267" y="167"/>
                  </a:cubicBezTo>
                  <a:lnTo>
                    <a:pt x="267" y="100"/>
                  </a:lnTo>
                  <a:cubicBezTo>
                    <a:pt x="267" y="33"/>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5" name="Google Shape;1495;p13"/>
            <p:cNvSpPr/>
            <p:nvPr/>
          </p:nvSpPr>
          <p:spPr>
            <a:xfrm>
              <a:off x="7472110" y="1741972"/>
              <a:ext cx="5673" cy="6668"/>
            </a:xfrm>
            <a:custGeom>
              <a:avLst/>
              <a:gdLst/>
              <a:ahLst/>
              <a:cxnLst/>
              <a:rect l="l" t="t" r="r" b="b"/>
              <a:pathLst>
                <a:path w="268" h="315" extrusionOk="0">
                  <a:moveTo>
                    <a:pt x="158" y="1"/>
                  </a:moveTo>
                  <a:cubicBezTo>
                    <a:pt x="139" y="1"/>
                    <a:pt x="120" y="5"/>
                    <a:pt x="100" y="14"/>
                  </a:cubicBezTo>
                  <a:cubicBezTo>
                    <a:pt x="67" y="14"/>
                    <a:pt x="0" y="48"/>
                    <a:pt x="0" y="81"/>
                  </a:cubicBezTo>
                  <a:cubicBezTo>
                    <a:pt x="0" y="115"/>
                    <a:pt x="0" y="115"/>
                    <a:pt x="0" y="148"/>
                  </a:cubicBezTo>
                  <a:lnTo>
                    <a:pt x="0" y="215"/>
                  </a:lnTo>
                  <a:cubicBezTo>
                    <a:pt x="0" y="281"/>
                    <a:pt x="100" y="315"/>
                    <a:pt x="167" y="315"/>
                  </a:cubicBezTo>
                  <a:cubicBezTo>
                    <a:pt x="234" y="281"/>
                    <a:pt x="267" y="215"/>
                    <a:pt x="267" y="148"/>
                  </a:cubicBezTo>
                  <a:lnTo>
                    <a:pt x="267" y="115"/>
                  </a:lnTo>
                  <a:cubicBezTo>
                    <a:pt x="267" y="81"/>
                    <a:pt x="267" y="81"/>
                    <a:pt x="267" y="48"/>
                  </a:cubicBezTo>
                  <a:cubicBezTo>
                    <a:pt x="243" y="24"/>
                    <a:pt x="203" y="1"/>
                    <a:pt x="158"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6" name="Google Shape;1496;p13"/>
            <p:cNvSpPr/>
            <p:nvPr/>
          </p:nvSpPr>
          <p:spPr>
            <a:xfrm>
              <a:off x="7480577" y="1794510"/>
              <a:ext cx="5673" cy="6583"/>
            </a:xfrm>
            <a:custGeom>
              <a:avLst/>
              <a:gdLst/>
              <a:ahLst/>
              <a:cxnLst/>
              <a:rect l="l" t="t" r="r" b="b"/>
              <a:pathLst>
                <a:path w="268" h="311" extrusionOk="0">
                  <a:moveTo>
                    <a:pt x="101" y="1"/>
                  </a:moveTo>
                  <a:cubicBezTo>
                    <a:pt x="34" y="1"/>
                    <a:pt x="0" y="68"/>
                    <a:pt x="0" y="168"/>
                  </a:cubicBezTo>
                  <a:lnTo>
                    <a:pt x="0" y="201"/>
                  </a:lnTo>
                  <a:cubicBezTo>
                    <a:pt x="0" y="256"/>
                    <a:pt x="45" y="310"/>
                    <a:pt x="116" y="310"/>
                  </a:cubicBezTo>
                  <a:cubicBezTo>
                    <a:pt x="132" y="310"/>
                    <a:pt x="149" y="307"/>
                    <a:pt x="167" y="301"/>
                  </a:cubicBezTo>
                  <a:cubicBezTo>
                    <a:pt x="234" y="301"/>
                    <a:pt x="267" y="234"/>
                    <a:pt x="267" y="168"/>
                  </a:cubicBezTo>
                  <a:lnTo>
                    <a:pt x="267" y="101"/>
                  </a:lnTo>
                  <a:cubicBezTo>
                    <a:pt x="234" y="34"/>
                    <a:pt x="167"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7" name="Google Shape;1497;p13"/>
            <p:cNvSpPr/>
            <p:nvPr/>
          </p:nvSpPr>
          <p:spPr>
            <a:xfrm>
              <a:off x="7489044" y="1847280"/>
              <a:ext cx="5673" cy="6774"/>
            </a:xfrm>
            <a:custGeom>
              <a:avLst/>
              <a:gdLst/>
              <a:ahLst/>
              <a:cxnLst/>
              <a:rect l="l" t="t" r="r" b="b"/>
              <a:pathLst>
                <a:path w="268" h="320" extrusionOk="0">
                  <a:moveTo>
                    <a:pt x="140" y="1"/>
                  </a:moveTo>
                  <a:cubicBezTo>
                    <a:pt x="126" y="1"/>
                    <a:pt x="113" y="4"/>
                    <a:pt x="101" y="10"/>
                  </a:cubicBezTo>
                  <a:cubicBezTo>
                    <a:pt x="34" y="10"/>
                    <a:pt x="1" y="76"/>
                    <a:pt x="1" y="143"/>
                  </a:cubicBezTo>
                  <a:lnTo>
                    <a:pt x="1" y="210"/>
                  </a:lnTo>
                  <a:cubicBezTo>
                    <a:pt x="16" y="285"/>
                    <a:pt x="71" y="320"/>
                    <a:pt x="128" y="320"/>
                  </a:cubicBezTo>
                  <a:cubicBezTo>
                    <a:pt x="197" y="320"/>
                    <a:pt x="268" y="268"/>
                    <a:pt x="268" y="176"/>
                  </a:cubicBezTo>
                  <a:lnTo>
                    <a:pt x="268" y="110"/>
                  </a:lnTo>
                  <a:cubicBezTo>
                    <a:pt x="268"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8" name="Google Shape;1498;p13"/>
            <p:cNvSpPr/>
            <p:nvPr/>
          </p:nvSpPr>
          <p:spPr>
            <a:xfrm>
              <a:off x="7529304" y="1732806"/>
              <a:ext cx="5652" cy="6795"/>
            </a:xfrm>
            <a:custGeom>
              <a:avLst/>
              <a:gdLst/>
              <a:ahLst/>
              <a:cxnLst/>
              <a:rect l="l" t="t" r="r" b="b"/>
              <a:pathLst>
                <a:path w="267" h="321" extrusionOk="0">
                  <a:moveTo>
                    <a:pt x="158" y="0"/>
                  </a:moveTo>
                  <a:cubicBezTo>
                    <a:pt x="139" y="0"/>
                    <a:pt x="120" y="4"/>
                    <a:pt x="100" y="14"/>
                  </a:cubicBezTo>
                  <a:cubicBezTo>
                    <a:pt x="33" y="14"/>
                    <a:pt x="0" y="47"/>
                    <a:pt x="0" y="114"/>
                  </a:cubicBezTo>
                  <a:cubicBezTo>
                    <a:pt x="0" y="114"/>
                    <a:pt x="0" y="147"/>
                    <a:pt x="0" y="147"/>
                  </a:cubicBezTo>
                  <a:lnTo>
                    <a:pt x="0" y="214"/>
                  </a:lnTo>
                  <a:cubicBezTo>
                    <a:pt x="15" y="286"/>
                    <a:pt x="66" y="321"/>
                    <a:pt x="121" y="321"/>
                  </a:cubicBezTo>
                  <a:cubicBezTo>
                    <a:pt x="192" y="321"/>
                    <a:pt x="267" y="261"/>
                    <a:pt x="267" y="147"/>
                  </a:cubicBezTo>
                  <a:lnTo>
                    <a:pt x="267" y="114"/>
                  </a:lnTo>
                  <a:cubicBezTo>
                    <a:pt x="267" y="81"/>
                    <a:pt x="267" y="81"/>
                    <a:pt x="267" y="47"/>
                  </a:cubicBezTo>
                  <a:cubicBezTo>
                    <a:pt x="243" y="24"/>
                    <a:pt x="203" y="0"/>
                    <a:pt x="158"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9" name="Google Shape;1499;p13"/>
            <p:cNvSpPr/>
            <p:nvPr/>
          </p:nvSpPr>
          <p:spPr>
            <a:xfrm>
              <a:off x="7495394" y="1521788"/>
              <a:ext cx="5673" cy="6562"/>
            </a:xfrm>
            <a:custGeom>
              <a:avLst/>
              <a:gdLst/>
              <a:ahLst/>
              <a:cxnLst/>
              <a:rect l="l" t="t" r="r" b="b"/>
              <a:pathLst>
                <a:path w="268" h="310" extrusionOk="0">
                  <a:moveTo>
                    <a:pt x="153" y="0"/>
                  </a:moveTo>
                  <a:cubicBezTo>
                    <a:pt x="137" y="0"/>
                    <a:pt x="119" y="3"/>
                    <a:pt x="101" y="9"/>
                  </a:cubicBezTo>
                  <a:cubicBezTo>
                    <a:pt x="34" y="9"/>
                    <a:pt x="1" y="76"/>
                    <a:pt x="1" y="142"/>
                  </a:cubicBezTo>
                  <a:lnTo>
                    <a:pt x="1" y="209"/>
                  </a:lnTo>
                  <a:cubicBezTo>
                    <a:pt x="1" y="276"/>
                    <a:pt x="101" y="309"/>
                    <a:pt x="168" y="309"/>
                  </a:cubicBezTo>
                  <a:cubicBezTo>
                    <a:pt x="234" y="309"/>
                    <a:pt x="268" y="243"/>
                    <a:pt x="268" y="176"/>
                  </a:cubicBezTo>
                  <a:lnTo>
                    <a:pt x="268" y="109"/>
                  </a:lnTo>
                  <a:cubicBezTo>
                    <a:pt x="268" y="55"/>
                    <a:pt x="223" y="0"/>
                    <a:pt x="15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0" name="Google Shape;1500;p13"/>
            <p:cNvSpPr/>
            <p:nvPr/>
          </p:nvSpPr>
          <p:spPr>
            <a:xfrm>
              <a:off x="7503882" y="1574664"/>
              <a:ext cx="5673" cy="6139"/>
            </a:xfrm>
            <a:custGeom>
              <a:avLst/>
              <a:gdLst/>
              <a:ahLst/>
              <a:cxnLst/>
              <a:rect l="l" t="t" r="r" b="b"/>
              <a:pathLst>
                <a:path w="268" h="290" extrusionOk="0">
                  <a:moveTo>
                    <a:pt x="155" y="0"/>
                  </a:moveTo>
                  <a:cubicBezTo>
                    <a:pt x="136" y="0"/>
                    <a:pt x="117" y="4"/>
                    <a:pt x="100" y="13"/>
                  </a:cubicBezTo>
                  <a:cubicBezTo>
                    <a:pt x="34" y="13"/>
                    <a:pt x="0" y="80"/>
                    <a:pt x="0" y="146"/>
                  </a:cubicBezTo>
                  <a:lnTo>
                    <a:pt x="0" y="180"/>
                  </a:lnTo>
                  <a:cubicBezTo>
                    <a:pt x="15" y="255"/>
                    <a:pt x="71" y="289"/>
                    <a:pt x="128" y="289"/>
                  </a:cubicBezTo>
                  <a:cubicBezTo>
                    <a:pt x="197" y="289"/>
                    <a:pt x="267" y="238"/>
                    <a:pt x="267" y="146"/>
                  </a:cubicBezTo>
                  <a:lnTo>
                    <a:pt x="267" y="113"/>
                  </a:lnTo>
                  <a:cubicBezTo>
                    <a:pt x="267" y="38"/>
                    <a:pt x="211" y="0"/>
                    <a:pt x="155"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1" name="Google Shape;1501;p13"/>
            <p:cNvSpPr/>
            <p:nvPr/>
          </p:nvSpPr>
          <p:spPr>
            <a:xfrm>
              <a:off x="7545540" y="1838305"/>
              <a:ext cx="6371" cy="6562"/>
            </a:xfrm>
            <a:custGeom>
              <a:avLst/>
              <a:gdLst/>
              <a:ahLst/>
              <a:cxnLst/>
              <a:rect l="l" t="t" r="r" b="b"/>
              <a:pathLst>
                <a:path w="301" h="310" extrusionOk="0">
                  <a:moveTo>
                    <a:pt x="134" y="0"/>
                  </a:moveTo>
                  <a:cubicBezTo>
                    <a:pt x="67" y="0"/>
                    <a:pt x="0" y="67"/>
                    <a:pt x="0" y="167"/>
                  </a:cubicBezTo>
                  <a:lnTo>
                    <a:pt x="0" y="200"/>
                  </a:lnTo>
                  <a:cubicBezTo>
                    <a:pt x="28" y="255"/>
                    <a:pt x="77" y="309"/>
                    <a:pt x="131" y="309"/>
                  </a:cubicBezTo>
                  <a:cubicBezTo>
                    <a:pt x="143" y="309"/>
                    <a:pt x="155" y="306"/>
                    <a:pt x="167" y="300"/>
                  </a:cubicBezTo>
                  <a:cubicBezTo>
                    <a:pt x="234" y="300"/>
                    <a:pt x="301" y="234"/>
                    <a:pt x="267" y="167"/>
                  </a:cubicBezTo>
                  <a:lnTo>
                    <a:pt x="267" y="100"/>
                  </a:lnTo>
                  <a:cubicBezTo>
                    <a:pt x="267" y="33"/>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2" name="Google Shape;1502;p13"/>
            <p:cNvSpPr/>
            <p:nvPr/>
          </p:nvSpPr>
          <p:spPr>
            <a:xfrm>
              <a:off x="7537073" y="1785344"/>
              <a:ext cx="6371" cy="6625"/>
            </a:xfrm>
            <a:custGeom>
              <a:avLst/>
              <a:gdLst/>
              <a:ahLst/>
              <a:cxnLst/>
              <a:rect l="l" t="t" r="r" b="b"/>
              <a:pathLst>
                <a:path w="301" h="313" extrusionOk="0">
                  <a:moveTo>
                    <a:pt x="133" y="0"/>
                  </a:moveTo>
                  <a:cubicBezTo>
                    <a:pt x="67" y="34"/>
                    <a:pt x="0" y="100"/>
                    <a:pt x="33" y="167"/>
                  </a:cubicBezTo>
                  <a:lnTo>
                    <a:pt x="33" y="200"/>
                  </a:lnTo>
                  <a:cubicBezTo>
                    <a:pt x="33" y="275"/>
                    <a:pt x="71" y="313"/>
                    <a:pt x="118" y="313"/>
                  </a:cubicBezTo>
                  <a:cubicBezTo>
                    <a:pt x="133" y="313"/>
                    <a:pt x="150" y="309"/>
                    <a:pt x="167" y="300"/>
                  </a:cubicBezTo>
                  <a:cubicBezTo>
                    <a:pt x="234" y="300"/>
                    <a:pt x="300" y="234"/>
                    <a:pt x="300" y="167"/>
                  </a:cubicBezTo>
                  <a:lnTo>
                    <a:pt x="300" y="100"/>
                  </a:lnTo>
                  <a:cubicBezTo>
                    <a:pt x="267" y="34"/>
                    <a:pt x="200" y="0"/>
                    <a:pt x="13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3" name="Google Shape;1503;p13"/>
            <p:cNvSpPr/>
            <p:nvPr/>
          </p:nvSpPr>
          <p:spPr>
            <a:xfrm>
              <a:off x="7512349" y="1627181"/>
              <a:ext cx="5673" cy="6562"/>
            </a:xfrm>
            <a:custGeom>
              <a:avLst/>
              <a:gdLst/>
              <a:ahLst/>
              <a:cxnLst/>
              <a:rect l="l" t="t" r="r" b="b"/>
              <a:pathLst>
                <a:path w="268" h="310" extrusionOk="0">
                  <a:moveTo>
                    <a:pt x="101" y="0"/>
                  </a:moveTo>
                  <a:cubicBezTo>
                    <a:pt x="34" y="34"/>
                    <a:pt x="1" y="67"/>
                    <a:pt x="1" y="134"/>
                  </a:cubicBezTo>
                  <a:lnTo>
                    <a:pt x="1" y="200"/>
                  </a:lnTo>
                  <a:cubicBezTo>
                    <a:pt x="1" y="255"/>
                    <a:pt x="45" y="309"/>
                    <a:pt x="98" y="309"/>
                  </a:cubicBezTo>
                  <a:cubicBezTo>
                    <a:pt x="110" y="309"/>
                    <a:pt x="122" y="307"/>
                    <a:pt x="134" y="300"/>
                  </a:cubicBezTo>
                  <a:cubicBezTo>
                    <a:pt x="201" y="300"/>
                    <a:pt x="267" y="234"/>
                    <a:pt x="267" y="167"/>
                  </a:cubicBezTo>
                  <a:lnTo>
                    <a:pt x="267" y="100"/>
                  </a:lnTo>
                  <a:cubicBezTo>
                    <a:pt x="234" y="34"/>
                    <a:pt x="167" y="0"/>
                    <a:pt x="10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4" name="Google Shape;1504;p13"/>
            <p:cNvSpPr/>
            <p:nvPr/>
          </p:nvSpPr>
          <p:spPr>
            <a:xfrm>
              <a:off x="7594246" y="1776157"/>
              <a:ext cx="6393" cy="6562"/>
            </a:xfrm>
            <a:custGeom>
              <a:avLst/>
              <a:gdLst/>
              <a:ahLst/>
              <a:cxnLst/>
              <a:rect l="l" t="t" r="r" b="b"/>
              <a:pathLst>
                <a:path w="302" h="310" extrusionOk="0">
                  <a:moveTo>
                    <a:pt x="134" y="1"/>
                  </a:moveTo>
                  <a:cubicBezTo>
                    <a:pt x="34" y="1"/>
                    <a:pt x="1" y="67"/>
                    <a:pt x="1" y="134"/>
                  </a:cubicBezTo>
                  <a:lnTo>
                    <a:pt x="1" y="201"/>
                  </a:lnTo>
                  <a:cubicBezTo>
                    <a:pt x="28" y="255"/>
                    <a:pt x="78" y="310"/>
                    <a:pt x="131" y="310"/>
                  </a:cubicBezTo>
                  <a:cubicBezTo>
                    <a:pt x="143" y="310"/>
                    <a:pt x="156" y="307"/>
                    <a:pt x="168" y="301"/>
                  </a:cubicBezTo>
                  <a:cubicBezTo>
                    <a:pt x="234" y="301"/>
                    <a:pt x="301" y="234"/>
                    <a:pt x="268" y="167"/>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5" name="Google Shape;1505;p13"/>
            <p:cNvSpPr/>
            <p:nvPr/>
          </p:nvSpPr>
          <p:spPr>
            <a:xfrm>
              <a:off x="7568845" y="1617994"/>
              <a:ext cx="6371" cy="6583"/>
            </a:xfrm>
            <a:custGeom>
              <a:avLst/>
              <a:gdLst/>
              <a:ahLst/>
              <a:cxnLst/>
              <a:rect l="l" t="t" r="r" b="b"/>
              <a:pathLst>
                <a:path w="301" h="311" extrusionOk="0">
                  <a:moveTo>
                    <a:pt x="134" y="1"/>
                  </a:moveTo>
                  <a:cubicBezTo>
                    <a:pt x="67" y="34"/>
                    <a:pt x="0" y="101"/>
                    <a:pt x="33" y="167"/>
                  </a:cubicBezTo>
                  <a:lnTo>
                    <a:pt x="33" y="201"/>
                  </a:lnTo>
                  <a:cubicBezTo>
                    <a:pt x="49" y="276"/>
                    <a:pt x="104" y="310"/>
                    <a:pt x="161" y="310"/>
                  </a:cubicBezTo>
                  <a:cubicBezTo>
                    <a:pt x="230" y="310"/>
                    <a:pt x="300" y="259"/>
                    <a:pt x="300" y="167"/>
                  </a:cubicBezTo>
                  <a:lnTo>
                    <a:pt x="300"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6" name="Google Shape;1506;p13"/>
            <p:cNvSpPr/>
            <p:nvPr/>
          </p:nvSpPr>
          <p:spPr>
            <a:xfrm>
              <a:off x="7560357" y="1565562"/>
              <a:ext cx="6393" cy="6562"/>
            </a:xfrm>
            <a:custGeom>
              <a:avLst/>
              <a:gdLst/>
              <a:ahLst/>
              <a:cxnLst/>
              <a:rect l="l" t="t" r="r" b="b"/>
              <a:pathLst>
                <a:path w="302" h="310" extrusionOk="0">
                  <a:moveTo>
                    <a:pt x="171" y="0"/>
                  </a:moveTo>
                  <a:cubicBezTo>
                    <a:pt x="159" y="0"/>
                    <a:pt x="147" y="3"/>
                    <a:pt x="134" y="9"/>
                  </a:cubicBezTo>
                  <a:cubicBezTo>
                    <a:pt x="68" y="9"/>
                    <a:pt x="1" y="76"/>
                    <a:pt x="34" y="143"/>
                  </a:cubicBezTo>
                  <a:lnTo>
                    <a:pt x="34" y="209"/>
                  </a:lnTo>
                  <a:cubicBezTo>
                    <a:pt x="34" y="276"/>
                    <a:pt x="101" y="309"/>
                    <a:pt x="168" y="309"/>
                  </a:cubicBezTo>
                  <a:cubicBezTo>
                    <a:pt x="234" y="276"/>
                    <a:pt x="301" y="243"/>
                    <a:pt x="301" y="143"/>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7" name="Google Shape;1507;p13"/>
            <p:cNvSpPr/>
            <p:nvPr/>
          </p:nvSpPr>
          <p:spPr>
            <a:xfrm>
              <a:off x="7602734" y="1828928"/>
              <a:ext cx="5673" cy="6752"/>
            </a:xfrm>
            <a:custGeom>
              <a:avLst/>
              <a:gdLst/>
              <a:ahLst/>
              <a:cxnLst/>
              <a:rect l="l" t="t" r="r" b="b"/>
              <a:pathLst>
                <a:path w="268" h="319" extrusionOk="0">
                  <a:moveTo>
                    <a:pt x="170" y="1"/>
                  </a:moveTo>
                  <a:cubicBezTo>
                    <a:pt x="158" y="1"/>
                    <a:pt x="146" y="3"/>
                    <a:pt x="134" y="9"/>
                  </a:cubicBezTo>
                  <a:cubicBezTo>
                    <a:pt x="34" y="9"/>
                    <a:pt x="0" y="76"/>
                    <a:pt x="0" y="143"/>
                  </a:cubicBezTo>
                  <a:lnTo>
                    <a:pt x="0" y="210"/>
                  </a:lnTo>
                  <a:cubicBezTo>
                    <a:pt x="28" y="264"/>
                    <a:pt x="77" y="319"/>
                    <a:pt x="131" y="319"/>
                  </a:cubicBezTo>
                  <a:cubicBezTo>
                    <a:pt x="143" y="319"/>
                    <a:pt x="155" y="316"/>
                    <a:pt x="167" y="310"/>
                  </a:cubicBezTo>
                  <a:cubicBezTo>
                    <a:pt x="234" y="310"/>
                    <a:pt x="267" y="243"/>
                    <a:pt x="267" y="176"/>
                  </a:cubicBezTo>
                  <a:lnTo>
                    <a:pt x="267" y="109"/>
                  </a:lnTo>
                  <a:cubicBezTo>
                    <a:pt x="267" y="55"/>
                    <a:pt x="223"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8" name="Google Shape;1508;p13"/>
            <p:cNvSpPr/>
            <p:nvPr/>
          </p:nvSpPr>
          <p:spPr>
            <a:xfrm>
              <a:off x="7551890" y="1512601"/>
              <a:ext cx="6371" cy="6774"/>
            </a:xfrm>
            <a:custGeom>
              <a:avLst/>
              <a:gdLst/>
              <a:ahLst/>
              <a:cxnLst/>
              <a:rect l="l" t="t" r="r" b="b"/>
              <a:pathLst>
                <a:path w="301" h="320" extrusionOk="0">
                  <a:moveTo>
                    <a:pt x="171" y="1"/>
                  </a:moveTo>
                  <a:cubicBezTo>
                    <a:pt x="158" y="1"/>
                    <a:pt x="146" y="3"/>
                    <a:pt x="134" y="9"/>
                  </a:cubicBezTo>
                  <a:cubicBezTo>
                    <a:pt x="67" y="9"/>
                    <a:pt x="1" y="76"/>
                    <a:pt x="34" y="143"/>
                  </a:cubicBezTo>
                  <a:lnTo>
                    <a:pt x="34" y="210"/>
                  </a:lnTo>
                  <a:cubicBezTo>
                    <a:pt x="49" y="285"/>
                    <a:pt x="105" y="319"/>
                    <a:pt x="161" y="319"/>
                  </a:cubicBezTo>
                  <a:cubicBezTo>
                    <a:pt x="230" y="319"/>
                    <a:pt x="301" y="268"/>
                    <a:pt x="301" y="176"/>
                  </a:cubicBezTo>
                  <a:lnTo>
                    <a:pt x="301" y="109"/>
                  </a:lnTo>
                  <a:cubicBezTo>
                    <a:pt x="274" y="55"/>
                    <a:pt x="224"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9" name="Google Shape;1509;p13"/>
            <p:cNvSpPr/>
            <p:nvPr/>
          </p:nvSpPr>
          <p:spPr>
            <a:xfrm>
              <a:off x="7585779" y="1723620"/>
              <a:ext cx="6371" cy="6668"/>
            </a:xfrm>
            <a:custGeom>
              <a:avLst/>
              <a:gdLst/>
              <a:ahLst/>
              <a:cxnLst/>
              <a:rect l="l" t="t" r="r" b="b"/>
              <a:pathLst>
                <a:path w="301" h="315" extrusionOk="0">
                  <a:moveTo>
                    <a:pt x="170" y="0"/>
                  </a:moveTo>
                  <a:cubicBezTo>
                    <a:pt x="157" y="0"/>
                    <a:pt x="144" y="4"/>
                    <a:pt x="134" y="14"/>
                  </a:cubicBezTo>
                  <a:cubicBezTo>
                    <a:pt x="67" y="14"/>
                    <a:pt x="34" y="48"/>
                    <a:pt x="1" y="114"/>
                  </a:cubicBezTo>
                  <a:cubicBezTo>
                    <a:pt x="1" y="114"/>
                    <a:pt x="1" y="148"/>
                    <a:pt x="1" y="148"/>
                  </a:cubicBezTo>
                  <a:lnTo>
                    <a:pt x="1" y="214"/>
                  </a:lnTo>
                  <a:cubicBezTo>
                    <a:pt x="34" y="281"/>
                    <a:pt x="101" y="314"/>
                    <a:pt x="167" y="314"/>
                  </a:cubicBezTo>
                  <a:cubicBezTo>
                    <a:pt x="234" y="314"/>
                    <a:pt x="301" y="248"/>
                    <a:pt x="268" y="181"/>
                  </a:cubicBezTo>
                  <a:lnTo>
                    <a:pt x="268" y="114"/>
                  </a:lnTo>
                  <a:cubicBezTo>
                    <a:pt x="268" y="81"/>
                    <a:pt x="268" y="81"/>
                    <a:pt x="268" y="48"/>
                  </a:cubicBezTo>
                  <a:cubicBezTo>
                    <a:pt x="244" y="24"/>
                    <a:pt x="204"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0" name="Google Shape;1510;p13"/>
            <p:cNvSpPr/>
            <p:nvPr/>
          </p:nvSpPr>
          <p:spPr>
            <a:xfrm>
              <a:off x="7617552" y="1556375"/>
              <a:ext cx="6371" cy="6562"/>
            </a:xfrm>
            <a:custGeom>
              <a:avLst/>
              <a:gdLst/>
              <a:ahLst/>
              <a:cxnLst/>
              <a:rect l="l" t="t" r="r" b="b"/>
              <a:pathLst>
                <a:path w="301" h="310" extrusionOk="0">
                  <a:moveTo>
                    <a:pt x="171" y="1"/>
                  </a:moveTo>
                  <a:cubicBezTo>
                    <a:pt x="159" y="1"/>
                    <a:pt x="146" y="3"/>
                    <a:pt x="134" y="10"/>
                  </a:cubicBezTo>
                  <a:cubicBezTo>
                    <a:pt x="67" y="10"/>
                    <a:pt x="1" y="76"/>
                    <a:pt x="1" y="143"/>
                  </a:cubicBezTo>
                  <a:lnTo>
                    <a:pt x="1" y="210"/>
                  </a:lnTo>
                  <a:cubicBezTo>
                    <a:pt x="34" y="276"/>
                    <a:pt x="101" y="310"/>
                    <a:pt x="168" y="310"/>
                  </a:cubicBezTo>
                  <a:cubicBezTo>
                    <a:pt x="234" y="310"/>
                    <a:pt x="301" y="243"/>
                    <a:pt x="268" y="143"/>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1" name="Google Shape;1511;p13"/>
            <p:cNvSpPr/>
            <p:nvPr/>
          </p:nvSpPr>
          <p:spPr>
            <a:xfrm>
              <a:off x="7609085" y="1503605"/>
              <a:ext cx="6371" cy="6562"/>
            </a:xfrm>
            <a:custGeom>
              <a:avLst/>
              <a:gdLst/>
              <a:ahLst/>
              <a:cxnLst/>
              <a:rect l="l" t="t" r="r" b="b"/>
              <a:pathLst>
                <a:path w="301" h="310" extrusionOk="0">
                  <a:moveTo>
                    <a:pt x="134" y="1"/>
                  </a:moveTo>
                  <a:cubicBezTo>
                    <a:pt x="67" y="1"/>
                    <a:pt x="0" y="67"/>
                    <a:pt x="0" y="134"/>
                  </a:cubicBezTo>
                  <a:lnTo>
                    <a:pt x="0" y="201"/>
                  </a:lnTo>
                  <a:cubicBezTo>
                    <a:pt x="28" y="255"/>
                    <a:pt x="77" y="310"/>
                    <a:pt x="131" y="310"/>
                  </a:cubicBezTo>
                  <a:cubicBezTo>
                    <a:pt x="143" y="310"/>
                    <a:pt x="155" y="307"/>
                    <a:pt x="167" y="301"/>
                  </a:cubicBezTo>
                  <a:cubicBezTo>
                    <a:pt x="234" y="301"/>
                    <a:pt x="301" y="234"/>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2" name="Google Shape;1512;p13"/>
            <p:cNvSpPr/>
            <p:nvPr/>
          </p:nvSpPr>
          <p:spPr>
            <a:xfrm>
              <a:off x="7626040" y="1609252"/>
              <a:ext cx="5652" cy="6647"/>
            </a:xfrm>
            <a:custGeom>
              <a:avLst/>
              <a:gdLst/>
              <a:ahLst/>
              <a:cxnLst/>
              <a:rect l="l" t="t" r="r" b="b"/>
              <a:pathLst>
                <a:path w="267" h="314" extrusionOk="0">
                  <a:moveTo>
                    <a:pt x="182" y="1"/>
                  </a:moveTo>
                  <a:cubicBezTo>
                    <a:pt x="167" y="1"/>
                    <a:pt x="150" y="5"/>
                    <a:pt x="133" y="13"/>
                  </a:cubicBezTo>
                  <a:cubicBezTo>
                    <a:pt x="67" y="13"/>
                    <a:pt x="0" y="80"/>
                    <a:pt x="0" y="147"/>
                  </a:cubicBezTo>
                  <a:lnTo>
                    <a:pt x="0" y="213"/>
                  </a:lnTo>
                  <a:cubicBezTo>
                    <a:pt x="33" y="280"/>
                    <a:pt x="100" y="314"/>
                    <a:pt x="167" y="314"/>
                  </a:cubicBezTo>
                  <a:cubicBezTo>
                    <a:pt x="234" y="280"/>
                    <a:pt x="267" y="213"/>
                    <a:pt x="267" y="147"/>
                  </a:cubicBezTo>
                  <a:lnTo>
                    <a:pt x="267" y="113"/>
                  </a:lnTo>
                  <a:cubicBezTo>
                    <a:pt x="267" y="38"/>
                    <a:pt x="229" y="1"/>
                    <a:pt x="182"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3" name="Google Shape;1513;p13"/>
            <p:cNvSpPr/>
            <p:nvPr/>
          </p:nvSpPr>
          <p:spPr>
            <a:xfrm>
              <a:off x="7136711" y="1470859"/>
              <a:ext cx="5673" cy="6647"/>
            </a:xfrm>
            <a:custGeom>
              <a:avLst/>
              <a:gdLst/>
              <a:ahLst/>
              <a:cxnLst/>
              <a:rect l="l" t="t" r="r" b="b"/>
              <a:pathLst>
                <a:path w="268" h="314" extrusionOk="0">
                  <a:moveTo>
                    <a:pt x="183" y="1"/>
                  </a:moveTo>
                  <a:cubicBezTo>
                    <a:pt x="167" y="1"/>
                    <a:pt x="151" y="5"/>
                    <a:pt x="134" y="13"/>
                  </a:cubicBezTo>
                  <a:cubicBezTo>
                    <a:pt x="34" y="13"/>
                    <a:pt x="1" y="80"/>
                    <a:pt x="1" y="147"/>
                  </a:cubicBezTo>
                  <a:lnTo>
                    <a:pt x="1" y="213"/>
                  </a:lnTo>
                  <a:cubicBezTo>
                    <a:pt x="34" y="280"/>
                    <a:pt x="101" y="314"/>
                    <a:pt x="167" y="314"/>
                  </a:cubicBezTo>
                  <a:cubicBezTo>
                    <a:pt x="234" y="280"/>
                    <a:pt x="267" y="213"/>
                    <a:pt x="267" y="147"/>
                  </a:cubicBezTo>
                  <a:lnTo>
                    <a:pt x="267" y="113"/>
                  </a:lnTo>
                  <a:cubicBezTo>
                    <a:pt x="267" y="38"/>
                    <a:pt x="230"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4" name="Google Shape;1514;p13"/>
            <p:cNvSpPr/>
            <p:nvPr/>
          </p:nvSpPr>
          <p:spPr>
            <a:xfrm>
              <a:off x="7600618" y="1450644"/>
              <a:ext cx="5673" cy="6583"/>
            </a:xfrm>
            <a:custGeom>
              <a:avLst/>
              <a:gdLst/>
              <a:ahLst/>
              <a:cxnLst/>
              <a:rect l="l" t="t" r="r" b="b"/>
              <a:pathLst>
                <a:path w="268" h="311" extrusionOk="0">
                  <a:moveTo>
                    <a:pt x="134" y="1"/>
                  </a:moveTo>
                  <a:cubicBezTo>
                    <a:pt x="67" y="34"/>
                    <a:pt x="0" y="68"/>
                    <a:pt x="0" y="168"/>
                  </a:cubicBezTo>
                  <a:lnTo>
                    <a:pt x="0" y="201"/>
                  </a:lnTo>
                  <a:cubicBezTo>
                    <a:pt x="30" y="276"/>
                    <a:pt x="87" y="311"/>
                    <a:pt x="141" y="311"/>
                  </a:cubicBezTo>
                  <a:cubicBezTo>
                    <a:pt x="207" y="311"/>
                    <a:pt x="267" y="259"/>
                    <a:pt x="267" y="168"/>
                  </a:cubicBezTo>
                  <a:lnTo>
                    <a:pt x="267"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5" name="Google Shape;1515;p13"/>
            <p:cNvSpPr/>
            <p:nvPr/>
          </p:nvSpPr>
          <p:spPr>
            <a:xfrm>
              <a:off x="7659929" y="1820461"/>
              <a:ext cx="5673" cy="6562"/>
            </a:xfrm>
            <a:custGeom>
              <a:avLst/>
              <a:gdLst/>
              <a:ahLst/>
              <a:cxnLst/>
              <a:rect l="l" t="t" r="r" b="b"/>
              <a:pathLst>
                <a:path w="268" h="310" extrusionOk="0">
                  <a:moveTo>
                    <a:pt x="170" y="0"/>
                  </a:moveTo>
                  <a:cubicBezTo>
                    <a:pt x="158" y="0"/>
                    <a:pt x="146" y="3"/>
                    <a:pt x="134" y="9"/>
                  </a:cubicBezTo>
                  <a:cubicBezTo>
                    <a:pt x="34" y="9"/>
                    <a:pt x="0" y="76"/>
                    <a:pt x="0" y="143"/>
                  </a:cubicBezTo>
                  <a:lnTo>
                    <a:pt x="0" y="209"/>
                  </a:lnTo>
                  <a:cubicBezTo>
                    <a:pt x="0" y="276"/>
                    <a:pt x="100" y="309"/>
                    <a:pt x="167" y="309"/>
                  </a:cubicBezTo>
                  <a:cubicBezTo>
                    <a:pt x="234" y="276"/>
                    <a:pt x="267" y="243"/>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6" name="Google Shape;1516;p13"/>
            <p:cNvSpPr/>
            <p:nvPr/>
          </p:nvSpPr>
          <p:spPr>
            <a:xfrm>
              <a:off x="7592129" y="1398212"/>
              <a:ext cx="6393" cy="6562"/>
            </a:xfrm>
            <a:custGeom>
              <a:avLst/>
              <a:gdLst/>
              <a:ahLst/>
              <a:cxnLst/>
              <a:rect l="l" t="t" r="r" b="b"/>
              <a:pathLst>
                <a:path w="302" h="310" extrusionOk="0">
                  <a:moveTo>
                    <a:pt x="171" y="1"/>
                  </a:moveTo>
                  <a:cubicBezTo>
                    <a:pt x="159" y="1"/>
                    <a:pt x="147" y="3"/>
                    <a:pt x="134" y="10"/>
                  </a:cubicBezTo>
                  <a:cubicBezTo>
                    <a:pt x="68" y="10"/>
                    <a:pt x="1" y="76"/>
                    <a:pt x="34" y="143"/>
                  </a:cubicBezTo>
                  <a:lnTo>
                    <a:pt x="34" y="210"/>
                  </a:lnTo>
                  <a:cubicBezTo>
                    <a:pt x="34" y="276"/>
                    <a:pt x="101" y="310"/>
                    <a:pt x="168" y="310"/>
                  </a:cubicBezTo>
                  <a:cubicBezTo>
                    <a:pt x="234" y="276"/>
                    <a:pt x="301" y="243"/>
                    <a:pt x="301" y="143"/>
                  </a:cubicBezTo>
                  <a:lnTo>
                    <a:pt x="301" y="110"/>
                  </a:lnTo>
                  <a:cubicBezTo>
                    <a:pt x="274" y="55"/>
                    <a:pt x="224"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7" name="Google Shape;1517;p13"/>
            <p:cNvSpPr/>
            <p:nvPr/>
          </p:nvSpPr>
          <p:spPr>
            <a:xfrm>
              <a:off x="7642974" y="1714433"/>
              <a:ext cx="5673" cy="6668"/>
            </a:xfrm>
            <a:custGeom>
              <a:avLst/>
              <a:gdLst/>
              <a:ahLst/>
              <a:cxnLst/>
              <a:rect l="l" t="t" r="r" b="b"/>
              <a:pathLst>
                <a:path w="268" h="315" extrusionOk="0">
                  <a:moveTo>
                    <a:pt x="158" y="1"/>
                  </a:moveTo>
                  <a:cubicBezTo>
                    <a:pt x="140" y="1"/>
                    <a:pt x="120" y="5"/>
                    <a:pt x="101" y="15"/>
                  </a:cubicBezTo>
                  <a:cubicBezTo>
                    <a:pt x="67" y="15"/>
                    <a:pt x="34" y="48"/>
                    <a:pt x="1" y="81"/>
                  </a:cubicBezTo>
                  <a:cubicBezTo>
                    <a:pt x="1" y="115"/>
                    <a:pt x="1" y="115"/>
                    <a:pt x="1" y="148"/>
                  </a:cubicBezTo>
                  <a:lnTo>
                    <a:pt x="1" y="181"/>
                  </a:lnTo>
                  <a:cubicBezTo>
                    <a:pt x="1" y="281"/>
                    <a:pt x="101" y="315"/>
                    <a:pt x="167" y="315"/>
                  </a:cubicBezTo>
                  <a:cubicBezTo>
                    <a:pt x="234" y="281"/>
                    <a:pt x="267" y="215"/>
                    <a:pt x="267" y="148"/>
                  </a:cubicBezTo>
                  <a:lnTo>
                    <a:pt x="267" y="115"/>
                  </a:lnTo>
                  <a:cubicBezTo>
                    <a:pt x="267" y="81"/>
                    <a:pt x="267" y="81"/>
                    <a:pt x="267" y="48"/>
                  </a:cubicBezTo>
                  <a:cubicBezTo>
                    <a:pt x="244" y="24"/>
                    <a:pt x="204" y="1"/>
                    <a:pt x="158"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8" name="Google Shape;1518;p13"/>
            <p:cNvSpPr/>
            <p:nvPr/>
          </p:nvSpPr>
          <p:spPr>
            <a:xfrm>
              <a:off x="7650742" y="1767415"/>
              <a:ext cx="6371" cy="6139"/>
            </a:xfrm>
            <a:custGeom>
              <a:avLst/>
              <a:gdLst/>
              <a:ahLst/>
              <a:cxnLst/>
              <a:rect l="l" t="t" r="r" b="b"/>
              <a:pathLst>
                <a:path w="301" h="290" extrusionOk="0">
                  <a:moveTo>
                    <a:pt x="184" y="1"/>
                  </a:moveTo>
                  <a:cubicBezTo>
                    <a:pt x="167" y="1"/>
                    <a:pt x="151" y="5"/>
                    <a:pt x="134" y="13"/>
                  </a:cubicBezTo>
                  <a:cubicBezTo>
                    <a:pt x="67" y="13"/>
                    <a:pt x="1" y="80"/>
                    <a:pt x="34" y="147"/>
                  </a:cubicBezTo>
                  <a:lnTo>
                    <a:pt x="34" y="180"/>
                  </a:lnTo>
                  <a:cubicBezTo>
                    <a:pt x="49" y="255"/>
                    <a:pt x="105" y="290"/>
                    <a:pt x="161" y="290"/>
                  </a:cubicBezTo>
                  <a:cubicBezTo>
                    <a:pt x="230" y="290"/>
                    <a:pt x="301" y="238"/>
                    <a:pt x="301" y="147"/>
                  </a:cubicBezTo>
                  <a:lnTo>
                    <a:pt x="301" y="113"/>
                  </a:lnTo>
                  <a:cubicBezTo>
                    <a:pt x="276" y="38"/>
                    <a:pt x="232" y="1"/>
                    <a:pt x="18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9" name="Google Shape;1519;p13"/>
            <p:cNvSpPr/>
            <p:nvPr/>
          </p:nvSpPr>
          <p:spPr>
            <a:xfrm>
              <a:off x="7535654" y="1407314"/>
              <a:ext cx="5673" cy="6266"/>
            </a:xfrm>
            <a:custGeom>
              <a:avLst/>
              <a:gdLst/>
              <a:ahLst/>
              <a:cxnLst/>
              <a:rect l="l" t="t" r="r" b="b"/>
              <a:pathLst>
                <a:path w="268" h="296" extrusionOk="0">
                  <a:moveTo>
                    <a:pt x="155" y="1"/>
                  </a:moveTo>
                  <a:cubicBezTo>
                    <a:pt x="136" y="1"/>
                    <a:pt x="117" y="5"/>
                    <a:pt x="100" y="13"/>
                  </a:cubicBezTo>
                  <a:cubicBezTo>
                    <a:pt x="34" y="13"/>
                    <a:pt x="0" y="80"/>
                    <a:pt x="0" y="147"/>
                  </a:cubicBezTo>
                  <a:lnTo>
                    <a:pt x="0" y="213"/>
                  </a:lnTo>
                  <a:cubicBezTo>
                    <a:pt x="14" y="269"/>
                    <a:pt x="63" y="296"/>
                    <a:pt x="115" y="296"/>
                  </a:cubicBezTo>
                  <a:cubicBezTo>
                    <a:pt x="188" y="296"/>
                    <a:pt x="267" y="244"/>
                    <a:pt x="267" y="147"/>
                  </a:cubicBezTo>
                  <a:lnTo>
                    <a:pt x="267" y="113"/>
                  </a:lnTo>
                  <a:cubicBezTo>
                    <a:pt x="267" y="38"/>
                    <a:pt x="211" y="1"/>
                    <a:pt x="155"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0" name="Google Shape;1520;p13"/>
            <p:cNvSpPr/>
            <p:nvPr/>
          </p:nvSpPr>
          <p:spPr>
            <a:xfrm>
              <a:off x="7079516" y="1479601"/>
              <a:ext cx="6371" cy="6562"/>
            </a:xfrm>
            <a:custGeom>
              <a:avLst/>
              <a:gdLst/>
              <a:ahLst/>
              <a:cxnLst/>
              <a:rect l="l" t="t" r="r" b="b"/>
              <a:pathLst>
                <a:path w="301" h="310" extrusionOk="0">
                  <a:moveTo>
                    <a:pt x="134" y="1"/>
                  </a:moveTo>
                  <a:cubicBezTo>
                    <a:pt x="67" y="34"/>
                    <a:pt x="1" y="67"/>
                    <a:pt x="1" y="167"/>
                  </a:cubicBezTo>
                  <a:lnTo>
                    <a:pt x="1" y="201"/>
                  </a:lnTo>
                  <a:cubicBezTo>
                    <a:pt x="28" y="255"/>
                    <a:pt x="77"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1" name="Google Shape;1521;p13"/>
            <p:cNvSpPr/>
            <p:nvPr/>
          </p:nvSpPr>
          <p:spPr>
            <a:xfrm>
              <a:off x="7307575" y="1443404"/>
              <a:ext cx="6075" cy="6774"/>
            </a:xfrm>
            <a:custGeom>
              <a:avLst/>
              <a:gdLst/>
              <a:ahLst/>
              <a:cxnLst/>
              <a:rect l="l" t="t" r="r" b="b"/>
              <a:pathLst>
                <a:path w="287" h="320" extrusionOk="0">
                  <a:moveTo>
                    <a:pt x="171" y="1"/>
                  </a:moveTo>
                  <a:cubicBezTo>
                    <a:pt x="159" y="1"/>
                    <a:pt x="147" y="3"/>
                    <a:pt x="134" y="9"/>
                  </a:cubicBezTo>
                  <a:cubicBezTo>
                    <a:pt x="34" y="9"/>
                    <a:pt x="1" y="76"/>
                    <a:pt x="1" y="143"/>
                  </a:cubicBezTo>
                  <a:lnTo>
                    <a:pt x="1" y="210"/>
                  </a:lnTo>
                  <a:cubicBezTo>
                    <a:pt x="16" y="285"/>
                    <a:pt x="78" y="319"/>
                    <a:pt x="139" y="319"/>
                  </a:cubicBezTo>
                  <a:cubicBezTo>
                    <a:pt x="214" y="319"/>
                    <a:pt x="286" y="268"/>
                    <a:pt x="268" y="176"/>
                  </a:cubicBezTo>
                  <a:lnTo>
                    <a:pt x="268" y="109"/>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2" name="Google Shape;1522;p13"/>
            <p:cNvSpPr/>
            <p:nvPr/>
          </p:nvSpPr>
          <p:spPr>
            <a:xfrm>
              <a:off x="7478460" y="1416056"/>
              <a:ext cx="5673" cy="6562"/>
            </a:xfrm>
            <a:custGeom>
              <a:avLst/>
              <a:gdLst/>
              <a:ahLst/>
              <a:cxnLst/>
              <a:rect l="l" t="t" r="r" b="b"/>
              <a:pathLst>
                <a:path w="268" h="310" extrusionOk="0">
                  <a:moveTo>
                    <a:pt x="134" y="0"/>
                  </a:moveTo>
                  <a:cubicBezTo>
                    <a:pt x="34" y="34"/>
                    <a:pt x="0" y="67"/>
                    <a:pt x="0" y="167"/>
                  </a:cubicBezTo>
                  <a:lnTo>
                    <a:pt x="0" y="201"/>
                  </a:lnTo>
                  <a:cubicBezTo>
                    <a:pt x="28" y="255"/>
                    <a:pt x="77" y="310"/>
                    <a:pt x="131" y="310"/>
                  </a:cubicBezTo>
                  <a:cubicBezTo>
                    <a:pt x="143" y="310"/>
                    <a:pt x="155" y="307"/>
                    <a:pt x="167" y="301"/>
                  </a:cubicBezTo>
                  <a:cubicBezTo>
                    <a:pt x="234" y="301"/>
                    <a:pt x="267" y="234"/>
                    <a:pt x="267" y="167"/>
                  </a:cubicBezTo>
                  <a:lnTo>
                    <a:pt x="267" y="101"/>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3" name="Google Shape;1523;p13"/>
            <p:cNvSpPr/>
            <p:nvPr/>
          </p:nvSpPr>
          <p:spPr>
            <a:xfrm>
              <a:off x="7421265" y="1425243"/>
              <a:ext cx="6371" cy="6562"/>
            </a:xfrm>
            <a:custGeom>
              <a:avLst/>
              <a:gdLst/>
              <a:ahLst/>
              <a:cxnLst/>
              <a:rect l="l" t="t" r="r" b="b"/>
              <a:pathLst>
                <a:path w="301" h="310" extrusionOk="0">
                  <a:moveTo>
                    <a:pt x="134" y="0"/>
                  </a:moveTo>
                  <a:cubicBezTo>
                    <a:pt x="67" y="0"/>
                    <a:pt x="0" y="67"/>
                    <a:pt x="34" y="167"/>
                  </a:cubicBezTo>
                  <a:lnTo>
                    <a:pt x="34" y="200"/>
                  </a:lnTo>
                  <a:cubicBezTo>
                    <a:pt x="34" y="255"/>
                    <a:pt x="78" y="309"/>
                    <a:pt x="131" y="309"/>
                  </a:cubicBezTo>
                  <a:cubicBezTo>
                    <a:pt x="143" y="309"/>
                    <a:pt x="155" y="306"/>
                    <a:pt x="167" y="300"/>
                  </a:cubicBezTo>
                  <a:cubicBezTo>
                    <a:pt x="234" y="300"/>
                    <a:pt x="301" y="234"/>
                    <a:pt x="301" y="167"/>
                  </a:cubicBezTo>
                  <a:lnTo>
                    <a:pt x="301" y="100"/>
                  </a:lnTo>
                  <a:cubicBezTo>
                    <a:pt x="267"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4" name="Google Shape;1524;p13"/>
            <p:cNvSpPr/>
            <p:nvPr/>
          </p:nvSpPr>
          <p:spPr>
            <a:xfrm>
              <a:off x="7250401" y="1452591"/>
              <a:ext cx="6371" cy="6562"/>
            </a:xfrm>
            <a:custGeom>
              <a:avLst/>
              <a:gdLst/>
              <a:ahLst/>
              <a:cxnLst/>
              <a:rect l="l" t="t" r="r" b="b"/>
              <a:pathLst>
                <a:path w="301" h="310" extrusionOk="0">
                  <a:moveTo>
                    <a:pt x="170" y="0"/>
                  </a:moveTo>
                  <a:cubicBezTo>
                    <a:pt x="158" y="0"/>
                    <a:pt x="146" y="3"/>
                    <a:pt x="133" y="9"/>
                  </a:cubicBezTo>
                  <a:cubicBezTo>
                    <a:pt x="67" y="9"/>
                    <a:pt x="0" y="76"/>
                    <a:pt x="33" y="142"/>
                  </a:cubicBezTo>
                  <a:lnTo>
                    <a:pt x="33" y="209"/>
                  </a:lnTo>
                  <a:cubicBezTo>
                    <a:pt x="33" y="276"/>
                    <a:pt x="100" y="309"/>
                    <a:pt x="167" y="309"/>
                  </a:cubicBezTo>
                  <a:cubicBezTo>
                    <a:pt x="234" y="309"/>
                    <a:pt x="300" y="243"/>
                    <a:pt x="300" y="176"/>
                  </a:cubicBezTo>
                  <a:lnTo>
                    <a:pt x="300" y="109"/>
                  </a:lnTo>
                  <a:cubicBezTo>
                    <a:pt x="273" y="55"/>
                    <a:pt x="224"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5" name="Google Shape;1525;p13"/>
            <p:cNvSpPr/>
            <p:nvPr/>
          </p:nvSpPr>
          <p:spPr>
            <a:xfrm>
              <a:off x="7364769" y="1434408"/>
              <a:ext cx="5673" cy="6054"/>
            </a:xfrm>
            <a:custGeom>
              <a:avLst/>
              <a:gdLst/>
              <a:ahLst/>
              <a:cxnLst/>
              <a:rect l="l" t="t" r="r" b="b"/>
              <a:pathLst>
                <a:path w="268" h="286" extrusionOk="0">
                  <a:moveTo>
                    <a:pt x="101" y="1"/>
                  </a:moveTo>
                  <a:cubicBezTo>
                    <a:pt x="34" y="1"/>
                    <a:pt x="1" y="67"/>
                    <a:pt x="1" y="134"/>
                  </a:cubicBezTo>
                  <a:lnTo>
                    <a:pt x="1" y="201"/>
                  </a:lnTo>
                  <a:cubicBezTo>
                    <a:pt x="16" y="259"/>
                    <a:pt x="69" y="286"/>
                    <a:pt x="124" y="286"/>
                  </a:cubicBezTo>
                  <a:cubicBezTo>
                    <a:pt x="194" y="286"/>
                    <a:pt x="268" y="242"/>
                    <a:pt x="268" y="168"/>
                  </a:cubicBezTo>
                  <a:lnTo>
                    <a:pt x="268" y="101"/>
                  </a:lnTo>
                  <a:cubicBezTo>
                    <a:pt x="234" y="34"/>
                    <a:pt x="168"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6" name="Google Shape;1526;p13"/>
            <p:cNvSpPr/>
            <p:nvPr/>
          </p:nvSpPr>
          <p:spPr>
            <a:xfrm>
              <a:off x="7087983" y="1532562"/>
              <a:ext cx="6393" cy="6562"/>
            </a:xfrm>
            <a:custGeom>
              <a:avLst/>
              <a:gdLst/>
              <a:ahLst/>
              <a:cxnLst/>
              <a:rect l="l" t="t" r="r" b="b"/>
              <a:pathLst>
                <a:path w="302" h="310" extrusionOk="0">
                  <a:moveTo>
                    <a:pt x="134" y="0"/>
                  </a:moveTo>
                  <a:cubicBezTo>
                    <a:pt x="68" y="0"/>
                    <a:pt x="1" y="67"/>
                    <a:pt x="1" y="134"/>
                  </a:cubicBezTo>
                  <a:lnTo>
                    <a:pt x="1" y="201"/>
                  </a:lnTo>
                  <a:cubicBezTo>
                    <a:pt x="28" y="255"/>
                    <a:pt x="78" y="309"/>
                    <a:pt x="131" y="309"/>
                  </a:cubicBezTo>
                  <a:cubicBezTo>
                    <a:pt x="143" y="309"/>
                    <a:pt x="155" y="307"/>
                    <a:pt x="168" y="301"/>
                  </a:cubicBezTo>
                  <a:cubicBezTo>
                    <a:pt x="234" y="301"/>
                    <a:pt x="301" y="234"/>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7" name="Google Shape;1527;p13"/>
            <p:cNvSpPr/>
            <p:nvPr/>
          </p:nvSpPr>
          <p:spPr>
            <a:xfrm>
              <a:off x="7145178" y="1523375"/>
              <a:ext cx="5673" cy="6562"/>
            </a:xfrm>
            <a:custGeom>
              <a:avLst/>
              <a:gdLst/>
              <a:ahLst/>
              <a:cxnLst/>
              <a:rect l="l" t="t" r="r" b="b"/>
              <a:pathLst>
                <a:path w="268" h="310" extrusionOk="0">
                  <a:moveTo>
                    <a:pt x="134" y="1"/>
                  </a:moveTo>
                  <a:cubicBezTo>
                    <a:pt x="34" y="1"/>
                    <a:pt x="1" y="67"/>
                    <a:pt x="1" y="168"/>
                  </a:cubicBezTo>
                  <a:lnTo>
                    <a:pt x="1" y="201"/>
                  </a:lnTo>
                  <a:cubicBezTo>
                    <a:pt x="1" y="255"/>
                    <a:pt x="68" y="310"/>
                    <a:pt x="128" y="310"/>
                  </a:cubicBezTo>
                  <a:cubicBezTo>
                    <a:pt x="142" y="310"/>
                    <a:pt x="155" y="307"/>
                    <a:pt x="168" y="301"/>
                  </a:cubicBezTo>
                  <a:cubicBezTo>
                    <a:pt x="234" y="301"/>
                    <a:pt x="268" y="234"/>
                    <a:pt x="268" y="168"/>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8" name="Google Shape;1528;p13"/>
            <p:cNvSpPr/>
            <p:nvPr/>
          </p:nvSpPr>
          <p:spPr>
            <a:xfrm>
              <a:off x="7258868" y="1505467"/>
              <a:ext cx="6371" cy="6266"/>
            </a:xfrm>
            <a:custGeom>
              <a:avLst/>
              <a:gdLst/>
              <a:ahLst/>
              <a:cxnLst/>
              <a:rect l="l" t="t" r="r" b="b"/>
              <a:pathLst>
                <a:path w="301" h="296" extrusionOk="0">
                  <a:moveTo>
                    <a:pt x="183" y="0"/>
                  </a:moveTo>
                  <a:cubicBezTo>
                    <a:pt x="167" y="0"/>
                    <a:pt x="150" y="4"/>
                    <a:pt x="134" y="13"/>
                  </a:cubicBezTo>
                  <a:cubicBezTo>
                    <a:pt x="67" y="13"/>
                    <a:pt x="0" y="80"/>
                    <a:pt x="0" y="146"/>
                  </a:cubicBezTo>
                  <a:lnTo>
                    <a:pt x="0" y="213"/>
                  </a:lnTo>
                  <a:cubicBezTo>
                    <a:pt x="28" y="269"/>
                    <a:pt x="85" y="295"/>
                    <a:pt x="142" y="295"/>
                  </a:cubicBezTo>
                  <a:cubicBezTo>
                    <a:pt x="221" y="295"/>
                    <a:pt x="301" y="243"/>
                    <a:pt x="301" y="146"/>
                  </a:cubicBezTo>
                  <a:lnTo>
                    <a:pt x="301" y="113"/>
                  </a:lnTo>
                  <a:cubicBezTo>
                    <a:pt x="276" y="38"/>
                    <a:pt x="232"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9" name="Google Shape;1529;p13"/>
            <p:cNvSpPr/>
            <p:nvPr/>
          </p:nvSpPr>
          <p:spPr>
            <a:xfrm>
              <a:off x="7315343" y="1496365"/>
              <a:ext cx="6393" cy="6562"/>
            </a:xfrm>
            <a:custGeom>
              <a:avLst/>
              <a:gdLst/>
              <a:ahLst/>
              <a:cxnLst/>
              <a:rect l="l" t="t" r="r" b="b"/>
              <a:pathLst>
                <a:path w="302" h="310" extrusionOk="0">
                  <a:moveTo>
                    <a:pt x="171" y="0"/>
                  </a:moveTo>
                  <a:cubicBezTo>
                    <a:pt x="159" y="0"/>
                    <a:pt x="147" y="3"/>
                    <a:pt x="134" y="9"/>
                  </a:cubicBezTo>
                  <a:cubicBezTo>
                    <a:pt x="68" y="9"/>
                    <a:pt x="1" y="76"/>
                    <a:pt x="34" y="143"/>
                  </a:cubicBezTo>
                  <a:lnTo>
                    <a:pt x="34" y="209"/>
                  </a:lnTo>
                  <a:cubicBezTo>
                    <a:pt x="34" y="276"/>
                    <a:pt x="101" y="309"/>
                    <a:pt x="168" y="309"/>
                  </a:cubicBezTo>
                  <a:cubicBezTo>
                    <a:pt x="234" y="276"/>
                    <a:pt x="301" y="243"/>
                    <a:pt x="301" y="143"/>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0" name="Google Shape;1530;p13"/>
            <p:cNvSpPr/>
            <p:nvPr/>
          </p:nvSpPr>
          <p:spPr>
            <a:xfrm>
              <a:off x="7373257" y="1487179"/>
              <a:ext cx="5673" cy="6774"/>
            </a:xfrm>
            <a:custGeom>
              <a:avLst/>
              <a:gdLst/>
              <a:ahLst/>
              <a:cxnLst/>
              <a:rect l="l" t="t" r="r" b="b"/>
              <a:pathLst>
                <a:path w="268" h="320" extrusionOk="0">
                  <a:moveTo>
                    <a:pt x="137" y="1"/>
                  </a:moveTo>
                  <a:cubicBezTo>
                    <a:pt x="125" y="1"/>
                    <a:pt x="113" y="3"/>
                    <a:pt x="100" y="10"/>
                  </a:cubicBezTo>
                  <a:cubicBezTo>
                    <a:pt x="34" y="10"/>
                    <a:pt x="0" y="76"/>
                    <a:pt x="0" y="143"/>
                  </a:cubicBezTo>
                  <a:lnTo>
                    <a:pt x="0" y="210"/>
                  </a:lnTo>
                  <a:cubicBezTo>
                    <a:pt x="15" y="285"/>
                    <a:pt x="71" y="319"/>
                    <a:pt x="127" y="319"/>
                  </a:cubicBezTo>
                  <a:cubicBezTo>
                    <a:pt x="197" y="319"/>
                    <a:pt x="267" y="268"/>
                    <a:pt x="267" y="176"/>
                  </a:cubicBezTo>
                  <a:lnTo>
                    <a:pt x="267" y="110"/>
                  </a:lnTo>
                  <a:cubicBezTo>
                    <a:pt x="240" y="55"/>
                    <a:pt x="190" y="1"/>
                    <a:pt x="137"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1" name="Google Shape;1531;p13"/>
            <p:cNvSpPr/>
            <p:nvPr/>
          </p:nvSpPr>
          <p:spPr>
            <a:xfrm>
              <a:off x="7430452" y="1478013"/>
              <a:ext cx="5652" cy="6562"/>
            </a:xfrm>
            <a:custGeom>
              <a:avLst/>
              <a:gdLst/>
              <a:ahLst/>
              <a:cxnLst/>
              <a:rect l="l" t="t" r="r" b="b"/>
              <a:pathLst>
                <a:path w="267" h="310" extrusionOk="0">
                  <a:moveTo>
                    <a:pt x="170" y="0"/>
                  </a:moveTo>
                  <a:cubicBezTo>
                    <a:pt x="158" y="0"/>
                    <a:pt x="146" y="3"/>
                    <a:pt x="134" y="9"/>
                  </a:cubicBezTo>
                  <a:cubicBezTo>
                    <a:pt x="33" y="9"/>
                    <a:pt x="0" y="76"/>
                    <a:pt x="0" y="142"/>
                  </a:cubicBezTo>
                  <a:lnTo>
                    <a:pt x="0" y="209"/>
                  </a:lnTo>
                  <a:cubicBezTo>
                    <a:pt x="0" y="276"/>
                    <a:pt x="100" y="309"/>
                    <a:pt x="167" y="309"/>
                  </a:cubicBezTo>
                  <a:cubicBezTo>
                    <a:pt x="234" y="309"/>
                    <a:pt x="267" y="242"/>
                    <a:pt x="267" y="176"/>
                  </a:cubicBezTo>
                  <a:lnTo>
                    <a:pt x="267" y="109"/>
                  </a:lnTo>
                  <a:cubicBezTo>
                    <a:pt x="267" y="54"/>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2" name="Google Shape;1532;p13"/>
            <p:cNvSpPr/>
            <p:nvPr/>
          </p:nvSpPr>
          <p:spPr>
            <a:xfrm>
              <a:off x="7486927" y="1469017"/>
              <a:ext cx="5673" cy="6054"/>
            </a:xfrm>
            <a:custGeom>
              <a:avLst/>
              <a:gdLst/>
              <a:ahLst/>
              <a:cxnLst/>
              <a:rect l="l" t="t" r="r" b="b"/>
              <a:pathLst>
                <a:path w="268" h="286" extrusionOk="0">
                  <a:moveTo>
                    <a:pt x="134" y="0"/>
                  </a:moveTo>
                  <a:cubicBezTo>
                    <a:pt x="34" y="0"/>
                    <a:pt x="1" y="67"/>
                    <a:pt x="1" y="134"/>
                  </a:cubicBezTo>
                  <a:lnTo>
                    <a:pt x="1" y="200"/>
                  </a:lnTo>
                  <a:cubicBezTo>
                    <a:pt x="30" y="259"/>
                    <a:pt x="85" y="285"/>
                    <a:pt x="137" y="285"/>
                  </a:cubicBezTo>
                  <a:cubicBezTo>
                    <a:pt x="204" y="285"/>
                    <a:pt x="268" y="242"/>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3" name="Google Shape;1533;p13"/>
            <p:cNvSpPr/>
            <p:nvPr/>
          </p:nvSpPr>
          <p:spPr>
            <a:xfrm>
              <a:off x="7544121" y="1459830"/>
              <a:ext cx="5673" cy="6583"/>
            </a:xfrm>
            <a:custGeom>
              <a:avLst/>
              <a:gdLst/>
              <a:ahLst/>
              <a:cxnLst/>
              <a:rect l="l" t="t" r="r" b="b"/>
              <a:pathLst>
                <a:path w="268" h="311" extrusionOk="0">
                  <a:moveTo>
                    <a:pt x="101" y="1"/>
                  </a:moveTo>
                  <a:cubicBezTo>
                    <a:pt x="34" y="1"/>
                    <a:pt x="1" y="67"/>
                    <a:pt x="1" y="167"/>
                  </a:cubicBezTo>
                  <a:lnTo>
                    <a:pt x="1" y="201"/>
                  </a:lnTo>
                  <a:cubicBezTo>
                    <a:pt x="16" y="276"/>
                    <a:pt x="71" y="310"/>
                    <a:pt x="128" y="310"/>
                  </a:cubicBezTo>
                  <a:cubicBezTo>
                    <a:pt x="197" y="310"/>
                    <a:pt x="267" y="259"/>
                    <a:pt x="267" y="167"/>
                  </a:cubicBezTo>
                  <a:lnTo>
                    <a:pt x="267" y="101"/>
                  </a:lnTo>
                  <a:cubicBezTo>
                    <a:pt x="234" y="34"/>
                    <a:pt x="167"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4" name="Google Shape;1534;p13"/>
            <p:cNvSpPr/>
            <p:nvPr/>
          </p:nvSpPr>
          <p:spPr>
            <a:xfrm>
              <a:off x="6851457" y="1343113"/>
              <a:ext cx="896740" cy="894369"/>
            </a:xfrm>
            <a:custGeom>
              <a:avLst/>
              <a:gdLst/>
              <a:ahLst/>
              <a:cxnLst/>
              <a:rect l="l" t="t" r="r" b="b"/>
              <a:pathLst>
                <a:path w="42364" h="42252" extrusionOk="0">
                  <a:moveTo>
                    <a:pt x="35982" y="0"/>
                  </a:moveTo>
                  <a:cubicBezTo>
                    <a:pt x="35942" y="0"/>
                    <a:pt x="35901" y="4"/>
                    <a:pt x="35859" y="11"/>
                  </a:cubicBezTo>
                  <a:lnTo>
                    <a:pt x="634" y="5615"/>
                  </a:lnTo>
                  <a:cubicBezTo>
                    <a:pt x="267" y="5681"/>
                    <a:pt x="0" y="6048"/>
                    <a:pt x="67" y="6415"/>
                  </a:cubicBezTo>
                  <a:lnTo>
                    <a:pt x="5671" y="41674"/>
                  </a:lnTo>
                  <a:cubicBezTo>
                    <a:pt x="5731" y="42003"/>
                    <a:pt x="6005" y="42251"/>
                    <a:pt x="6349" y="42251"/>
                  </a:cubicBezTo>
                  <a:cubicBezTo>
                    <a:pt x="6389" y="42251"/>
                    <a:pt x="6430" y="42248"/>
                    <a:pt x="6472" y="42241"/>
                  </a:cubicBezTo>
                  <a:lnTo>
                    <a:pt x="41697" y="36637"/>
                  </a:lnTo>
                  <a:cubicBezTo>
                    <a:pt x="42097" y="36570"/>
                    <a:pt x="42364" y="36203"/>
                    <a:pt x="42297" y="35836"/>
                  </a:cubicBezTo>
                  <a:lnTo>
                    <a:pt x="36693" y="578"/>
                  </a:lnTo>
                  <a:cubicBezTo>
                    <a:pt x="36633" y="249"/>
                    <a:pt x="36332" y="0"/>
                    <a:pt x="359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5" name="Google Shape;1535;p13"/>
            <p:cNvSpPr/>
            <p:nvPr/>
          </p:nvSpPr>
          <p:spPr>
            <a:xfrm>
              <a:off x="6975732" y="1973163"/>
              <a:ext cx="6054" cy="6583"/>
            </a:xfrm>
            <a:custGeom>
              <a:avLst/>
              <a:gdLst/>
              <a:ahLst/>
              <a:cxnLst/>
              <a:rect l="l" t="t" r="r" b="b"/>
              <a:pathLst>
                <a:path w="286" h="311" extrusionOk="0">
                  <a:moveTo>
                    <a:pt x="134" y="0"/>
                  </a:moveTo>
                  <a:cubicBezTo>
                    <a:pt x="67" y="0"/>
                    <a:pt x="0" y="67"/>
                    <a:pt x="0" y="167"/>
                  </a:cubicBezTo>
                  <a:lnTo>
                    <a:pt x="0" y="200"/>
                  </a:lnTo>
                  <a:cubicBezTo>
                    <a:pt x="15" y="276"/>
                    <a:pt x="78" y="310"/>
                    <a:pt x="139" y="310"/>
                  </a:cubicBezTo>
                  <a:cubicBezTo>
                    <a:pt x="213" y="310"/>
                    <a:pt x="285" y="259"/>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6" name="Google Shape;1536;p13"/>
            <p:cNvSpPr/>
            <p:nvPr/>
          </p:nvSpPr>
          <p:spPr>
            <a:xfrm>
              <a:off x="6984199" y="2025934"/>
              <a:ext cx="5673" cy="6562"/>
            </a:xfrm>
            <a:custGeom>
              <a:avLst/>
              <a:gdLst/>
              <a:ahLst/>
              <a:cxnLst/>
              <a:rect l="l" t="t" r="r" b="b"/>
              <a:pathLst>
                <a:path w="268" h="310" extrusionOk="0">
                  <a:moveTo>
                    <a:pt x="170" y="0"/>
                  </a:moveTo>
                  <a:cubicBezTo>
                    <a:pt x="158" y="0"/>
                    <a:pt x="146" y="3"/>
                    <a:pt x="134" y="9"/>
                  </a:cubicBezTo>
                  <a:cubicBezTo>
                    <a:pt x="67" y="9"/>
                    <a:pt x="0" y="76"/>
                    <a:pt x="0" y="143"/>
                  </a:cubicBezTo>
                  <a:lnTo>
                    <a:pt x="0" y="209"/>
                  </a:lnTo>
                  <a:cubicBezTo>
                    <a:pt x="34" y="276"/>
                    <a:pt x="100" y="309"/>
                    <a:pt x="167" y="309"/>
                  </a:cubicBezTo>
                  <a:cubicBezTo>
                    <a:pt x="234" y="309"/>
                    <a:pt x="267" y="243"/>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7" name="Google Shape;1537;p13"/>
            <p:cNvSpPr/>
            <p:nvPr/>
          </p:nvSpPr>
          <p:spPr>
            <a:xfrm>
              <a:off x="7009621" y="2184288"/>
              <a:ext cx="5673" cy="6562"/>
            </a:xfrm>
            <a:custGeom>
              <a:avLst/>
              <a:gdLst/>
              <a:ahLst/>
              <a:cxnLst/>
              <a:rect l="l" t="t" r="r" b="b"/>
              <a:pathLst>
                <a:path w="268" h="310" extrusionOk="0">
                  <a:moveTo>
                    <a:pt x="100" y="0"/>
                  </a:moveTo>
                  <a:cubicBezTo>
                    <a:pt x="34" y="0"/>
                    <a:pt x="0" y="67"/>
                    <a:pt x="0" y="134"/>
                  </a:cubicBezTo>
                  <a:lnTo>
                    <a:pt x="0" y="200"/>
                  </a:lnTo>
                  <a:cubicBezTo>
                    <a:pt x="0" y="255"/>
                    <a:pt x="45" y="309"/>
                    <a:pt x="116" y="309"/>
                  </a:cubicBezTo>
                  <a:cubicBezTo>
                    <a:pt x="131" y="309"/>
                    <a:pt x="149" y="306"/>
                    <a:pt x="167" y="300"/>
                  </a:cubicBezTo>
                  <a:cubicBezTo>
                    <a:pt x="234" y="300"/>
                    <a:pt x="267" y="234"/>
                    <a:pt x="267" y="167"/>
                  </a:cubicBezTo>
                  <a:lnTo>
                    <a:pt x="267" y="100"/>
                  </a:lnTo>
                  <a:cubicBezTo>
                    <a:pt x="267" y="33"/>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8" name="Google Shape;1538;p13"/>
            <p:cNvSpPr/>
            <p:nvPr/>
          </p:nvSpPr>
          <p:spPr>
            <a:xfrm>
              <a:off x="6992666" y="2078895"/>
              <a:ext cx="5673" cy="6562"/>
            </a:xfrm>
            <a:custGeom>
              <a:avLst/>
              <a:gdLst/>
              <a:ahLst/>
              <a:cxnLst/>
              <a:rect l="l" t="t" r="r" b="b"/>
              <a:pathLst>
                <a:path w="268" h="310" extrusionOk="0">
                  <a:moveTo>
                    <a:pt x="152" y="0"/>
                  </a:moveTo>
                  <a:cubicBezTo>
                    <a:pt x="136" y="0"/>
                    <a:pt x="119" y="3"/>
                    <a:pt x="101" y="9"/>
                  </a:cubicBezTo>
                  <a:cubicBezTo>
                    <a:pt x="34" y="9"/>
                    <a:pt x="1" y="76"/>
                    <a:pt x="1" y="142"/>
                  </a:cubicBezTo>
                  <a:lnTo>
                    <a:pt x="1" y="209"/>
                  </a:lnTo>
                  <a:cubicBezTo>
                    <a:pt x="34" y="276"/>
                    <a:pt x="101" y="309"/>
                    <a:pt x="167" y="309"/>
                  </a:cubicBezTo>
                  <a:cubicBezTo>
                    <a:pt x="234" y="276"/>
                    <a:pt x="268" y="209"/>
                    <a:pt x="268" y="142"/>
                  </a:cubicBezTo>
                  <a:lnTo>
                    <a:pt x="268" y="109"/>
                  </a:lnTo>
                  <a:cubicBezTo>
                    <a:pt x="268" y="54"/>
                    <a:pt x="223" y="0"/>
                    <a:pt x="152"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9" name="Google Shape;1539;p13"/>
            <p:cNvSpPr/>
            <p:nvPr/>
          </p:nvSpPr>
          <p:spPr>
            <a:xfrm>
              <a:off x="7041393" y="2016747"/>
              <a:ext cx="5673" cy="6752"/>
            </a:xfrm>
            <a:custGeom>
              <a:avLst/>
              <a:gdLst/>
              <a:ahLst/>
              <a:cxnLst/>
              <a:rect l="l" t="t" r="r" b="b"/>
              <a:pathLst>
                <a:path w="268" h="319" extrusionOk="0">
                  <a:moveTo>
                    <a:pt x="140" y="1"/>
                  </a:moveTo>
                  <a:cubicBezTo>
                    <a:pt x="126" y="1"/>
                    <a:pt x="113" y="3"/>
                    <a:pt x="100" y="9"/>
                  </a:cubicBezTo>
                  <a:cubicBezTo>
                    <a:pt x="34" y="9"/>
                    <a:pt x="0" y="76"/>
                    <a:pt x="0" y="143"/>
                  </a:cubicBezTo>
                  <a:lnTo>
                    <a:pt x="0" y="210"/>
                  </a:lnTo>
                  <a:cubicBezTo>
                    <a:pt x="0" y="264"/>
                    <a:pt x="45" y="319"/>
                    <a:pt x="116" y="319"/>
                  </a:cubicBezTo>
                  <a:cubicBezTo>
                    <a:pt x="132" y="319"/>
                    <a:pt x="149" y="316"/>
                    <a:pt x="167" y="310"/>
                  </a:cubicBezTo>
                  <a:cubicBezTo>
                    <a:pt x="234" y="310"/>
                    <a:pt x="267" y="243"/>
                    <a:pt x="267" y="176"/>
                  </a:cubicBezTo>
                  <a:lnTo>
                    <a:pt x="267" y="110"/>
                  </a:lnTo>
                  <a:cubicBezTo>
                    <a:pt x="267" y="55"/>
                    <a:pt x="200" y="1"/>
                    <a:pt x="14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0" name="Google Shape;1540;p13"/>
            <p:cNvSpPr/>
            <p:nvPr/>
          </p:nvSpPr>
          <p:spPr>
            <a:xfrm>
              <a:off x="7032926" y="1963977"/>
              <a:ext cx="6371" cy="6562"/>
            </a:xfrm>
            <a:custGeom>
              <a:avLst/>
              <a:gdLst/>
              <a:ahLst/>
              <a:cxnLst/>
              <a:rect l="l" t="t" r="r" b="b"/>
              <a:pathLst>
                <a:path w="301" h="310" extrusionOk="0">
                  <a:moveTo>
                    <a:pt x="133" y="1"/>
                  </a:moveTo>
                  <a:cubicBezTo>
                    <a:pt x="67" y="34"/>
                    <a:pt x="0" y="67"/>
                    <a:pt x="33" y="167"/>
                  </a:cubicBezTo>
                  <a:lnTo>
                    <a:pt x="33" y="201"/>
                  </a:lnTo>
                  <a:cubicBezTo>
                    <a:pt x="33" y="255"/>
                    <a:pt x="78" y="310"/>
                    <a:pt x="131" y="310"/>
                  </a:cubicBezTo>
                  <a:cubicBezTo>
                    <a:pt x="142" y="310"/>
                    <a:pt x="155" y="307"/>
                    <a:pt x="167" y="301"/>
                  </a:cubicBezTo>
                  <a:cubicBezTo>
                    <a:pt x="234" y="301"/>
                    <a:pt x="300" y="234"/>
                    <a:pt x="300" y="167"/>
                  </a:cubicBezTo>
                  <a:lnTo>
                    <a:pt x="300" y="101"/>
                  </a:lnTo>
                  <a:cubicBezTo>
                    <a:pt x="267" y="34"/>
                    <a:pt x="200" y="1"/>
                    <a:pt x="13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1" name="Google Shape;1541;p13"/>
            <p:cNvSpPr/>
            <p:nvPr/>
          </p:nvSpPr>
          <p:spPr>
            <a:xfrm>
              <a:off x="7066096" y="2175101"/>
              <a:ext cx="6393" cy="6562"/>
            </a:xfrm>
            <a:custGeom>
              <a:avLst/>
              <a:gdLst/>
              <a:ahLst/>
              <a:cxnLst/>
              <a:rect l="l" t="t" r="r" b="b"/>
              <a:pathLst>
                <a:path w="302" h="310" extrusionOk="0">
                  <a:moveTo>
                    <a:pt x="134" y="0"/>
                  </a:moveTo>
                  <a:cubicBezTo>
                    <a:pt x="68" y="0"/>
                    <a:pt x="1" y="67"/>
                    <a:pt x="34" y="167"/>
                  </a:cubicBezTo>
                  <a:lnTo>
                    <a:pt x="34" y="201"/>
                  </a:lnTo>
                  <a:cubicBezTo>
                    <a:pt x="34" y="255"/>
                    <a:pt x="79" y="310"/>
                    <a:pt x="131" y="310"/>
                  </a:cubicBezTo>
                  <a:cubicBezTo>
                    <a:pt x="143" y="310"/>
                    <a:pt x="155" y="307"/>
                    <a:pt x="168" y="301"/>
                  </a:cubicBezTo>
                  <a:cubicBezTo>
                    <a:pt x="234" y="301"/>
                    <a:pt x="301" y="234"/>
                    <a:pt x="301" y="167"/>
                  </a:cubicBezTo>
                  <a:lnTo>
                    <a:pt x="301" y="101"/>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2" name="Google Shape;1542;p13"/>
            <p:cNvSpPr/>
            <p:nvPr/>
          </p:nvSpPr>
          <p:spPr>
            <a:xfrm>
              <a:off x="7049860" y="2069708"/>
              <a:ext cx="5673" cy="6562"/>
            </a:xfrm>
            <a:custGeom>
              <a:avLst/>
              <a:gdLst/>
              <a:ahLst/>
              <a:cxnLst/>
              <a:rect l="l" t="t" r="r" b="b"/>
              <a:pathLst>
                <a:path w="268" h="310" extrusionOk="0">
                  <a:moveTo>
                    <a:pt x="137" y="0"/>
                  </a:moveTo>
                  <a:cubicBezTo>
                    <a:pt x="125" y="0"/>
                    <a:pt x="113" y="3"/>
                    <a:pt x="101" y="9"/>
                  </a:cubicBezTo>
                  <a:cubicBezTo>
                    <a:pt x="34" y="9"/>
                    <a:pt x="1" y="76"/>
                    <a:pt x="1" y="143"/>
                  </a:cubicBezTo>
                  <a:lnTo>
                    <a:pt x="1" y="209"/>
                  </a:lnTo>
                  <a:cubicBezTo>
                    <a:pt x="1" y="276"/>
                    <a:pt x="67" y="309"/>
                    <a:pt x="134" y="309"/>
                  </a:cubicBezTo>
                  <a:cubicBezTo>
                    <a:pt x="234" y="309"/>
                    <a:pt x="267" y="243"/>
                    <a:pt x="267" y="176"/>
                  </a:cubicBezTo>
                  <a:lnTo>
                    <a:pt x="267" y="109"/>
                  </a:lnTo>
                  <a:cubicBezTo>
                    <a:pt x="240" y="55"/>
                    <a:pt x="191" y="0"/>
                    <a:pt x="13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3" name="Google Shape;1543;p13"/>
            <p:cNvSpPr/>
            <p:nvPr/>
          </p:nvSpPr>
          <p:spPr>
            <a:xfrm>
              <a:off x="7057629" y="2122585"/>
              <a:ext cx="6371" cy="6647"/>
            </a:xfrm>
            <a:custGeom>
              <a:avLst/>
              <a:gdLst/>
              <a:ahLst/>
              <a:cxnLst/>
              <a:rect l="l" t="t" r="r" b="b"/>
              <a:pathLst>
                <a:path w="301" h="314" extrusionOk="0">
                  <a:moveTo>
                    <a:pt x="183" y="1"/>
                  </a:moveTo>
                  <a:cubicBezTo>
                    <a:pt x="167" y="1"/>
                    <a:pt x="151" y="5"/>
                    <a:pt x="134" y="13"/>
                  </a:cubicBezTo>
                  <a:cubicBezTo>
                    <a:pt x="67" y="13"/>
                    <a:pt x="1" y="80"/>
                    <a:pt x="34" y="146"/>
                  </a:cubicBezTo>
                  <a:lnTo>
                    <a:pt x="34" y="213"/>
                  </a:lnTo>
                  <a:cubicBezTo>
                    <a:pt x="34" y="280"/>
                    <a:pt x="101" y="313"/>
                    <a:pt x="167" y="313"/>
                  </a:cubicBezTo>
                  <a:cubicBezTo>
                    <a:pt x="234" y="280"/>
                    <a:pt x="301" y="213"/>
                    <a:pt x="301" y="146"/>
                  </a:cubicBezTo>
                  <a:lnTo>
                    <a:pt x="301" y="113"/>
                  </a:lnTo>
                  <a:cubicBezTo>
                    <a:pt x="276" y="38"/>
                    <a:pt x="232"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4" name="Google Shape;1544;p13"/>
            <p:cNvSpPr/>
            <p:nvPr/>
          </p:nvSpPr>
          <p:spPr>
            <a:xfrm>
              <a:off x="7097868" y="2007751"/>
              <a:ext cx="6393" cy="6562"/>
            </a:xfrm>
            <a:custGeom>
              <a:avLst/>
              <a:gdLst/>
              <a:ahLst/>
              <a:cxnLst/>
              <a:rect l="l" t="t" r="r" b="b"/>
              <a:pathLst>
                <a:path w="302" h="310" extrusionOk="0">
                  <a:moveTo>
                    <a:pt x="134" y="1"/>
                  </a:moveTo>
                  <a:cubicBezTo>
                    <a:pt x="68" y="1"/>
                    <a:pt x="1" y="68"/>
                    <a:pt x="34" y="168"/>
                  </a:cubicBezTo>
                  <a:lnTo>
                    <a:pt x="34" y="201"/>
                  </a:lnTo>
                  <a:cubicBezTo>
                    <a:pt x="34" y="255"/>
                    <a:pt x="79" y="310"/>
                    <a:pt x="131" y="310"/>
                  </a:cubicBezTo>
                  <a:cubicBezTo>
                    <a:pt x="143" y="310"/>
                    <a:pt x="155" y="307"/>
                    <a:pt x="168" y="301"/>
                  </a:cubicBezTo>
                  <a:cubicBezTo>
                    <a:pt x="234" y="301"/>
                    <a:pt x="301" y="234"/>
                    <a:pt x="301" y="168"/>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5" name="Google Shape;1545;p13"/>
            <p:cNvSpPr/>
            <p:nvPr/>
          </p:nvSpPr>
          <p:spPr>
            <a:xfrm>
              <a:off x="7089401" y="1955235"/>
              <a:ext cx="6371" cy="6266"/>
            </a:xfrm>
            <a:custGeom>
              <a:avLst/>
              <a:gdLst/>
              <a:ahLst/>
              <a:cxnLst/>
              <a:rect l="l" t="t" r="r" b="b"/>
              <a:pathLst>
                <a:path w="301" h="296" extrusionOk="0">
                  <a:moveTo>
                    <a:pt x="184" y="1"/>
                  </a:moveTo>
                  <a:cubicBezTo>
                    <a:pt x="167" y="1"/>
                    <a:pt x="151" y="5"/>
                    <a:pt x="134" y="13"/>
                  </a:cubicBezTo>
                  <a:cubicBezTo>
                    <a:pt x="67" y="13"/>
                    <a:pt x="1" y="80"/>
                    <a:pt x="34" y="147"/>
                  </a:cubicBezTo>
                  <a:lnTo>
                    <a:pt x="34" y="214"/>
                  </a:lnTo>
                  <a:cubicBezTo>
                    <a:pt x="48" y="269"/>
                    <a:pt x="97" y="296"/>
                    <a:pt x="149" y="296"/>
                  </a:cubicBezTo>
                  <a:cubicBezTo>
                    <a:pt x="222" y="296"/>
                    <a:pt x="301" y="244"/>
                    <a:pt x="301" y="147"/>
                  </a:cubicBezTo>
                  <a:lnTo>
                    <a:pt x="301" y="113"/>
                  </a:lnTo>
                  <a:cubicBezTo>
                    <a:pt x="276" y="38"/>
                    <a:pt x="232" y="1"/>
                    <a:pt x="18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6" name="Google Shape;1546;p13"/>
            <p:cNvSpPr/>
            <p:nvPr/>
          </p:nvSpPr>
          <p:spPr>
            <a:xfrm>
              <a:off x="7114823" y="2113398"/>
              <a:ext cx="6371" cy="6647"/>
            </a:xfrm>
            <a:custGeom>
              <a:avLst/>
              <a:gdLst/>
              <a:ahLst/>
              <a:cxnLst/>
              <a:rect l="l" t="t" r="r" b="b"/>
              <a:pathLst>
                <a:path w="301" h="314" extrusionOk="0">
                  <a:moveTo>
                    <a:pt x="183" y="1"/>
                  </a:moveTo>
                  <a:cubicBezTo>
                    <a:pt x="167" y="1"/>
                    <a:pt x="151" y="5"/>
                    <a:pt x="134" y="13"/>
                  </a:cubicBezTo>
                  <a:cubicBezTo>
                    <a:pt x="67" y="13"/>
                    <a:pt x="0" y="80"/>
                    <a:pt x="0" y="147"/>
                  </a:cubicBezTo>
                  <a:lnTo>
                    <a:pt x="0" y="214"/>
                  </a:lnTo>
                  <a:cubicBezTo>
                    <a:pt x="34" y="280"/>
                    <a:pt x="101" y="314"/>
                    <a:pt x="167" y="314"/>
                  </a:cubicBezTo>
                  <a:cubicBezTo>
                    <a:pt x="234" y="280"/>
                    <a:pt x="301" y="247"/>
                    <a:pt x="301" y="147"/>
                  </a:cubicBezTo>
                  <a:lnTo>
                    <a:pt x="301" y="113"/>
                  </a:lnTo>
                  <a:cubicBezTo>
                    <a:pt x="276" y="38"/>
                    <a:pt x="232"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7" name="Google Shape;1547;p13"/>
            <p:cNvSpPr/>
            <p:nvPr/>
          </p:nvSpPr>
          <p:spPr>
            <a:xfrm>
              <a:off x="7106356" y="2060522"/>
              <a:ext cx="6371" cy="6244"/>
            </a:xfrm>
            <a:custGeom>
              <a:avLst/>
              <a:gdLst/>
              <a:ahLst/>
              <a:cxnLst/>
              <a:rect l="l" t="t" r="r" b="b"/>
              <a:pathLst>
                <a:path w="301" h="295" extrusionOk="0">
                  <a:moveTo>
                    <a:pt x="170" y="1"/>
                  </a:moveTo>
                  <a:cubicBezTo>
                    <a:pt x="158" y="1"/>
                    <a:pt x="146" y="3"/>
                    <a:pt x="134" y="10"/>
                  </a:cubicBezTo>
                  <a:cubicBezTo>
                    <a:pt x="67" y="10"/>
                    <a:pt x="0" y="76"/>
                    <a:pt x="34" y="143"/>
                  </a:cubicBezTo>
                  <a:lnTo>
                    <a:pt x="34" y="210"/>
                  </a:lnTo>
                  <a:cubicBezTo>
                    <a:pt x="48" y="268"/>
                    <a:pt x="95" y="295"/>
                    <a:pt x="146" y="295"/>
                  </a:cubicBezTo>
                  <a:cubicBezTo>
                    <a:pt x="210" y="295"/>
                    <a:pt x="282" y="251"/>
                    <a:pt x="300" y="176"/>
                  </a:cubicBezTo>
                  <a:lnTo>
                    <a:pt x="300"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8" name="Google Shape;1548;p13"/>
            <p:cNvSpPr/>
            <p:nvPr/>
          </p:nvSpPr>
          <p:spPr>
            <a:xfrm>
              <a:off x="7123290" y="2165915"/>
              <a:ext cx="6054" cy="6583"/>
            </a:xfrm>
            <a:custGeom>
              <a:avLst/>
              <a:gdLst/>
              <a:ahLst/>
              <a:cxnLst/>
              <a:rect l="l" t="t" r="r" b="b"/>
              <a:pathLst>
                <a:path w="286" h="311" extrusionOk="0">
                  <a:moveTo>
                    <a:pt x="134" y="1"/>
                  </a:moveTo>
                  <a:cubicBezTo>
                    <a:pt x="67" y="34"/>
                    <a:pt x="1" y="68"/>
                    <a:pt x="1" y="168"/>
                  </a:cubicBezTo>
                  <a:lnTo>
                    <a:pt x="1" y="201"/>
                  </a:lnTo>
                  <a:cubicBezTo>
                    <a:pt x="16" y="276"/>
                    <a:pt x="78" y="311"/>
                    <a:pt x="139" y="311"/>
                  </a:cubicBezTo>
                  <a:cubicBezTo>
                    <a:pt x="214" y="311"/>
                    <a:pt x="286" y="259"/>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9" name="Google Shape;1549;p13"/>
            <p:cNvSpPr/>
            <p:nvPr/>
          </p:nvSpPr>
          <p:spPr>
            <a:xfrm>
              <a:off x="7260286" y="1927971"/>
              <a:ext cx="6371" cy="6371"/>
            </a:xfrm>
            <a:custGeom>
              <a:avLst/>
              <a:gdLst/>
              <a:ahLst/>
              <a:cxnLst/>
              <a:rect l="l" t="t" r="r" b="b"/>
              <a:pathLst>
                <a:path w="301" h="301" extrusionOk="0">
                  <a:moveTo>
                    <a:pt x="133" y="0"/>
                  </a:moveTo>
                  <a:cubicBezTo>
                    <a:pt x="67" y="0"/>
                    <a:pt x="0" y="67"/>
                    <a:pt x="33" y="134"/>
                  </a:cubicBezTo>
                  <a:lnTo>
                    <a:pt x="33" y="201"/>
                  </a:lnTo>
                  <a:cubicBezTo>
                    <a:pt x="33" y="267"/>
                    <a:pt x="100" y="301"/>
                    <a:pt x="167" y="301"/>
                  </a:cubicBezTo>
                  <a:cubicBezTo>
                    <a:pt x="234" y="301"/>
                    <a:pt x="300" y="234"/>
                    <a:pt x="300" y="167"/>
                  </a:cubicBezTo>
                  <a:lnTo>
                    <a:pt x="300" y="101"/>
                  </a:lnTo>
                  <a:cubicBezTo>
                    <a:pt x="267" y="34"/>
                    <a:pt x="200" y="0"/>
                    <a:pt x="13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0" name="Google Shape;1550;p13"/>
            <p:cNvSpPr/>
            <p:nvPr/>
          </p:nvSpPr>
          <p:spPr>
            <a:xfrm>
              <a:off x="7268753" y="1980741"/>
              <a:ext cx="6371" cy="6562"/>
            </a:xfrm>
            <a:custGeom>
              <a:avLst/>
              <a:gdLst/>
              <a:ahLst/>
              <a:cxnLst/>
              <a:rect l="l" t="t" r="r" b="b"/>
              <a:pathLst>
                <a:path w="301" h="310" extrusionOk="0">
                  <a:moveTo>
                    <a:pt x="170" y="0"/>
                  </a:moveTo>
                  <a:cubicBezTo>
                    <a:pt x="158" y="0"/>
                    <a:pt x="146" y="3"/>
                    <a:pt x="134" y="9"/>
                  </a:cubicBezTo>
                  <a:cubicBezTo>
                    <a:pt x="67" y="9"/>
                    <a:pt x="0" y="76"/>
                    <a:pt x="34" y="143"/>
                  </a:cubicBezTo>
                  <a:lnTo>
                    <a:pt x="34" y="209"/>
                  </a:lnTo>
                  <a:cubicBezTo>
                    <a:pt x="34" y="276"/>
                    <a:pt x="100" y="309"/>
                    <a:pt x="167" y="309"/>
                  </a:cubicBezTo>
                  <a:cubicBezTo>
                    <a:pt x="234" y="276"/>
                    <a:pt x="301" y="209"/>
                    <a:pt x="301" y="143"/>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1" name="Google Shape;1551;p13"/>
            <p:cNvSpPr/>
            <p:nvPr/>
          </p:nvSpPr>
          <p:spPr>
            <a:xfrm>
              <a:off x="7294176" y="2139095"/>
              <a:ext cx="5673" cy="6371"/>
            </a:xfrm>
            <a:custGeom>
              <a:avLst/>
              <a:gdLst/>
              <a:ahLst/>
              <a:cxnLst/>
              <a:rect l="l" t="t" r="r" b="b"/>
              <a:pathLst>
                <a:path w="268" h="301" extrusionOk="0">
                  <a:moveTo>
                    <a:pt x="134" y="0"/>
                  </a:moveTo>
                  <a:cubicBezTo>
                    <a:pt x="67" y="0"/>
                    <a:pt x="0" y="67"/>
                    <a:pt x="0" y="134"/>
                  </a:cubicBezTo>
                  <a:lnTo>
                    <a:pt x="0" y="200"/>
                  </a:lnTo>
                  <a:cubicBezTo>
                    <a:pt x="34" y="267"/>
                    <a:pt x="100" y="300"/>
                    <a:pt x="167" y="300"/>
                  </a:cubicBezTo>
                  <a:cubicBezTo>
                    <a:pt x="234" y="300"/>
                    <a:pt x="267" y="234"/>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2" name="Google Shape;1552;p13"/>
            <p:cNvSpPr/>
            <p:nvPr/>
          </p:nvSpPr>
          <p:spPr>
            <a:xfrm>
              <a:off x="7285687" y="2086134"/>
              <a:ext cx="6393" cy="6562"/>
            </a:xfrm>
            <a:custGeom>
              <a:avLst/>
              <a:gdLst/>
              <a:ahLst/>
              <a:cxnLst/>
              <a:rect l="l" t="t" r="r" b="b"/>
              <a:pathLst>
                <a:path w="302" h="310" extrusionOk="0">
                  <a:moveTo>
                    <a:pt x="134" y="0"/>
                  </a:moveTo>
                  <a:cubicBezTo>
                    <a:pt x="68" y="0"/>
                    <a:pt x="1" y="67"/>
                    <a:pt x="1" y="134"/>
                  </a:cubicBezTo>
                  <a:lnTo>
                    <a:pt x="1" y="201"/>
                  </a:lnTo>
                  <a:cubicBezTo>
                    <a:pt x="28" y="255"/>
                    <a:pt x="78" y="310"/>
                    <a:pt x="131" y="310"/>
                  </a:cubicBezTo>
                  <a:cubicBezTo>
                    <a:pt x="143" y="310"/>
                    <a:pt x="155" y="307"/>
                    <a:pt x="168" y="301"/>
                  </a:cubicBezTo>
                  <a:cubicBezTo>
                    <a:pt x="234" y="301"/>
                    <a:pt x="301" y="234"/>
                    <a:pt x="301" y="167"/>
                  </a:cubicBezTo>
                  <a:lnTo>
                    <a:pt x="301" y="101"/>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3" name="Google Shape;1553;p13"/>
            <p:cNvSpPr/>
            <p:nvPr/>
          </p:nvSpPr>
          <p:spPr>
            <a:xfrm>
              <a:off x="7277220" y="2033173"/>
              <a:ext cx="6371" cy="6562"/>
            </a:xfrm>
            <a:custGeom>
              <a:avLst/>
              <a:gdLst/>
              <a:ahLst/>
              <a:cxnLst/>
              <a:rect l="l" t="t" r="r" b="b"/>
              <a:pathLst>
                <a:path w="301" h="310" extrusionOk="0">
                  <a:moveTo>
                    <a:pt x="134" y="1"/>
                  </a:moveTo>
                  <a:cubicBezTo>
                    <a:pt x="67" y="34"/>
                    <a:pt x="1" y="101"/>
                    <a:pt x="34" y="167"/>
                  </a:cubicBezTo>
                  <a:lnTo>
                    <a:pt x="34" y="201"/>
                  </a:lnTo>
                  <a:cubicBezTo>
                    <a:pt x="34" y="255"/>
                    <a:pt x="78"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4" name="Google Shape;1554;p13"/>
            <p:cNvSpPr/>
            <p:nvPr/>
          </p:nvSpPr>
          <p:spPr>
            <a:xfrm>
              <a:off x="6999016" y="1752852"/>
              <a:ext cx="6393" cy="6562"/>
            </a:xfrm>
            <a:custGeom>
              <a:avLst/>
              <a:gdLst/>
              <a:ahLst/>
              <a:cxnLst/>
              <a:rect l="l" t="t" r="r" b="b"/>
              <a:pathLst>
                <a:path w="302" h="310" extrusionOk="0">
                  <a:moveTo>
                    <a:pt x="134" y="1"/>
                  </a:moveTo>
                  <a:cubicBezTo>
                    <a:pt x="68" y="34"/>
                    <a:pt x="1" y="101"/>
                    <a:pt x="1" y="168"/>
                  </a:cubicBezTo>
                  <a:lnTo>
                    <a:pt x="1" y="201"/>
                  </a:lnTo>
                  <a:cubicBezTo>
                    <a:pt x="28" y="255"/>
                    <a:pt x="78" y="310"/>
                    <a:pt x="131" y="310"/>
                  </a:cubicBezTo>
                  <a:cubicBezTo>
                    <a:pt x="143" y="310"/>
                    <a:pt x="155" y="307"/>
                    <a:pt x="168" y="301"/>
                  </a:cubicBezTo>
                  <a:cubicBezTo>
                    <a:pt x="234" y="301"/>
                    <a:pt x="301" y="234"/>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5" name="Google Shape;1555;p13"/>
            <p:cNvSpPr/>
            <p:nvPr/>
          </p:nvSpPr>
          <p:spPr>
            <a:xfrm>
              <a:off x="6941821" y="1762039"/>
              <a:ext cx="6393" cy="6562"/>
            </a:xfrm>
            <a:custGeom>
              <a:avLst/>
              <a:gdLst/>
              <a:ahLst/>
              <a:cxnLst/>
              <a:rect l="l" t="t" r="r" b="b"/>
              <a:pathLst>
                <a:path w="302" h="310" extrusionOk="0">
                  <a:moveTo>
                    <a:pt x="134" y="0"/>
                  </a:moveTo>
                  <a:cubicBezTo>
                    <a:pt x="68" y="34"/>
                    <a:pt x="1" y="67"/>
                    <a:pt x="34" y="167"/>
                  </a:cubicBezTo>
                  <a:lnTo>
                    <a:pt x="34" y="201"/>
                  </a:lnTo>
                  <a:cubicBezTo>
                    <a:pt x="34" y="255"/>
                    <a:pt x="79" y="310"/>
                    <a:pt x="131" y="310"/>
                  </a:cubicBezTo>
                  <a:cubicBezTo>
                    <a:pt x="143" y="310"/>
                    <a:pt x="156" y="307"/>
                    <a:pt x="168" y="301"/>
                  </a:cubicBezTo>
                  <a:cubicBezTo>
                    <a:pt x="234" y="301"/>
                    <a:pt x="301" y="234"/>
                    <a:pt x="301" y="167"/>
                  </a:cubicBezTo>
                  <a:lnTo>
                    <a:pt x="301" y="101"/>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6" name="Google Shape;1556;p13"/>
            <p:cNvSpPr/>
            <p:nvPr/>
          </p:nvSpPr>
          <p:spPr>
            <a:xfrm>
              <a:off x="7227096" y="1716846"/>
              <a:ext cx="6371" cy="6371"/>
            </a:xfrm>
            <a:custGeom>
              <a:avLst/>
              <a:gdLst/>
              <a:ahLst/>
              <a:cxnLst/>
              <a:rect l="l" t="t" r="r" b="b"/>
              <a:pathLst>
                <a:path w="301" h="301" extrusionOk="0">
                  <a:moveTo>
                    <a:pt x="134" y="1"/>
                  </a:moveTo>
                  <a:cubicBezTo>
                    <a:pt x="67" y="1"/>
                    <a:pt x="0" y="67"/>
                    <a:pt x="34" y="134"/>
                  </a:cubicBezTo>
                  <a:lnTo>
                    <a:pt x="34" y="201"/>
                  </a:lnTo>
                  <a:cubicBezTo>
                    <a:pt x="34" y="267"/>
                    <a:pt x="100" y="301"/>
                    <a:pt x="167" y="301"/>
                  </a:cubicBezTo>
                  <a:cubicBezTo>
                    <a:pt x="234" y="301"/>
                    <a:pt x="300" y="234"/>
                    <a:pt x="267" y="167"/>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7" name="Google Shape;1557;p13"/>
            <p:cNvSpPr/>
            <p:nvPr/>
          </p:nvSpPr>
          <p:spPr>
            <a:xfrm>
              <a:off x="7056211" y="1744131"/>
              <a:ext cx="5673" cy="6625"/>
            </a:xfrm>
            <a:custGeom>
              <a:avLst/>
              <a:gdLst/>
              <a:ahLst/>
              <a:cxnLst/>
              <a:rect l="l" t="t" r="r" b="b"/>
              <a:pathLst>
                <a:path w="268" h="313" extrusionOk="0">
                  <a:moveTo>
                    <a:pt x="183" y="0"/>
                  </a:moveTo>
                  <a:cubicBezTo>
                    <a:pt x="168" y="0"/>
                    <a:pt x="151" y="4"/>
                    <a:pt x="134" y="13"/>
                  </a:cubicBezTo>
                  <a:cubicBezTo>
                    <a:pt x="34" y="13"/>
                    <a:pt x="1" y="79"/>
                    <a:pt x="1" y="146"/>
                  </a:cubicBezTo>
                  <a:lnTo>
                    <a:pt x="1" y="213"/>
                  </a:lnTo>
                  <a:cubicBezTo>
                    <a:pt x="1" y="279"/>
                    <a:pt x="101" y="313"/>
                    <a:pt x="168" y="313"/>
                  </a:cubicBezTo>
                  <a:cubicBezTo>
                    <a:pt x="234" y="279"/>
                    <a:pt x="268" y="213"/>
                    <a:pt x="268" y="146"/>
                  </a:cubicBezTo>
                  <a:lnTo>
                    <a:pt x="268" y="113"/>
                  </a:lnTo>
                  <a:cubicBezTo>
                    <a:pt x="268" y="38"/>
                    <a:pt x="230"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8" name="Google Shape;1558;p13"/>
            <p:cNvSpPr/>
            <p:nvPr/>
          </p:nvSpPr>
          <p:spPr>
            <a:xfrm>
              <a:off x="7146596" y="1946132"/>
              <a:ext cx="5673" cy="6202"/>
            </a:xfrm>
            <a:custGeom>
              <a:avLst/>
              <a:gdLst/>
              <a:ahLst/>
              <a:cxnLst/>
              <a:rect l="l" t="t" r="r" b="b"/>
              <a:pathLst>
                <a:path w="268" h="293" extrusionOk="0">
                  <a:moveTo>
                    <a:pt x="170" y="1"/>
                  </a:moveTo>
                  <a:cubicBezTo>
                    <a:pt x="158" y="1"/>
                    <a:pt x="146" y="4"/>
                    <a:pt x="134" y="10"/>
                  </a:cubicBezTo>
                  <a:cubicBezTo>
                    <a:pt x="67" y="10"/>
                    <a:pt x="1" y="76"/>
                    <a:pt x="1" y="143"/>
                  </a:cubicBezTo>
                  <a:lnTo>
                    <a:pt x="1" y="210"/>
                  </a:lnTo>
                  <a:cubicBezTo>
                    <a:pt x="28" y="266"/>
                    <a:pt x="80" y="292"/>
                    <a:pt x="130" y="292"/>
                  </a:cubicBezTo>
                  <a:cubicBezTo>
                    <a:pt x="199" y="292"/>
                    <a:pt x="267" y="240"/>
                    <a:pt x="267" y="143"/>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9" name="Google Shape;1559;p13"/>
            <p:cNvSpPr/>
            <p:nvPr/>
          </p:nvSpPr>
          <p:spPr>
            <a:xfrm>
              <a:off x="7155063" y="1998586"/>
              <a:ext cx="6075" cy="6562"/>
            </a:xfrm>
            <a:custGeom>
              <a:avLst/>
              <a:gdLst/>
              <a:ahLst/>
              <a:cxnLst/>
              <a:rect l="l" t="t" r="r" b="b"/>
              <a:pathLst>
                <a:path w="287" h="310" extrusionOk="0">
                  <a:moveTo>
                    <a:pt x="134" y="0"/>
                  </a:moveTo>
                  <a:cubicBezTo>
                    <a:pt x="34" y="34"/>
                    <a:pt x="1" y="100"/>
                    <a:pt x="1" y="167"/>
                  </a:cubicBezTo>
                  <a:lnTo>
                    <a:pt x="1" y="200"/>
                  </a:lnTo>
                  <a:cubicBezTo>
                    <a:pt x="16" y="275"/>
                    <a:pt x="78" y="310"/>
                    <a:pt x="139" y="310"/>
                  </a:cubicBezTo>
                  <a:cubicBezTo>
                    <a:pt x="214" y="310"/>
                    <a:pt x="286" y="259"/>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0" name="Google Shape;1560;p13"/>
            <p:cNvSpPr/>
            <p:nvPr/>
          </p:nvSpPr>
          <p:spPr>
            <a:xfrm>
              <a:off x="7180485" y="2157194"/>
              <a:ext cx="5673" cy="6625"/>
            </a:xfrm>
            <a:custGeom>
              <a:avLst/>
              <a:gdLst/>
              <a:ahLst/>
              <a:cxnLst/>
              <a:rect l="l" t="t" r="r" b="b"/>
              <a:pathLst>
                <a:path w="268" h="313" extrusionOk="0">
                  <a:moveTo>
                    <a:pt x="155" y="0"/>
                  </a:moveTo>
                  <a:cubicBezTo>
                    <a:pt x="136" y="0"/>
                    <a:pt x="117" y="4"/>
                    <a:pt x="101" y="13"/>
                  </a:cubicBezTo>
                  <a:cubicBezTo>
                    <a:pt x="34" y="13"/>
                    <a:pt x="1" y="79"/>
                    <a:pt x="1" y="146"/>
                  </a:cubicBezTo>
                  <a:lnTo>
                    <a:pt x="1" y="213"/>
                  </a:lnTo>
                  <a:cubicBezTo>
                    <a:pt x="1" y="279"/>
                    <a:pt x="67" y="313"/>
                    <a:pt x="167" y="313"/>
                  </a:cubicBezTo>
                  <a:cubicBezTo>
                    <a:pt x="234" y="279"/>
                    <a:pt x="268" y="213"/>
                    <a:pt x="268" y="146"/>
                  </a:cubicBezTo>
                  <a:lnTo>
                    <a:pt x="268" y="113"/>
                  </a:lnTo>
                  <a:cubicBezTo>
                    <a:pt x="268" y="38"/>
                    <a:pt x="211" y="0"/>
                    <a:pt x="155"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1" name="Google Shape;1561;p13"/>
            <p:cNvSpPr/>
            <p:nvPr/>
          </p:nvSpPr>
          <p:spPr>
            <a:xfrm>
              <a:off x="7163551" y="2051525"/>
              <a:ext cx="6054" cy="6583"/>
            </a:xfrm>
            <a:custGeom>
              <a:avLst/>
              <a:gdLst/>
              <a:ahLst/>
              <a:cxnLst/>
              <a:rect l="l" t="t" r="r" b="b"/>
              <a:pathLst>
                <a:path w="286" h="311" extrusionOk="0">
                  <a:moveTo>
                    <a:pt x="134" y="1"/>
                  </a:moveTo>
                  <a:cubicBezTo>
                    <a:pt x="33" y="1"/>
                    <a:pt x="0" y="68"/>
                    <a:pt x="0" y="134"/>
                  </a:cubicBezTo>
                  <a:lnTo>
                    <a:pt x="0" y="201"/>
                  </a:lnTo>
                  <a:cubicBezTo>
                    <a:pt x="15" y="276"/>
                    <a:pt x="78" y="311"/>
                    <a:pt x="139" y="311"/>
                  </a:cubicBezTo>
                  <a:cubicBezTo>
                    <a:pt x="213" y="311"/>
                    <a:pt x="285" y="259"/>
                    <a:pt x="267" y="168"/>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2" name="Google Shape;1562;p13"/>
            <p:cNvSpPr/>
            <p:nvPr/>
          </p:nvSpPr>
          <p:spPr>
            <a:xfrm>
              <a:off x="7172018" y="2104296"/>
              <a:ext cx="6075" cy="6710"/>
            </a:xfrm>
            <a:custGeom>
              <a:avLst/>
              <a:gdLst/>
              <a:ahLst/>
              <a:cxnLst/>
              <a:rect l="l" t="t" r="r" b="b"/>
              <a:pathLst>
                <a:path w="287" h="317" extrusionOk="0">
                  <a:moveTo>
                    <a:pt x="170" y="1"/>
                  </a:moveTo>
                  <a:cubicBezTo>
                    <a:pt x="158" y="1"/>
                    <a:pt x="146" y="4"/>
                    <a:pt x="134" y="10"/>
                  </a:cubicBezTo>
                  <a:cubicBezTo>
                    <a:pt x="34" y="10"/>
                    <a:pt x="0" y="76"/>
                    <a:pt x="0" y="143"/>
                  </a:cubicBezTo>
                  <a:lnTo>
                    <a:pt x="0" y="210"/>
                  </a:lnTo>
                  <a:cubicBezTo>
                    <a:pt x="15" y="282"/>
                    <a:pt x="73" y="317"/>
                    <a:pt x="131" y="317"/>
                  </a:cubicBezTo>
                  <a:cubicBezTo>
                    <a:pt x="208" y="317"/>
                    <a:pt x="286" y="257"/>
                    <a:pt x="267" y="143"/>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3" name="Google Shape;1563;p13"/>
            <p:cNvSpPr/>
            <p:nvPr/>
          </p:nvSpPr>
          <p:spPr>
            <a:xfrm>
              <a:off x="7212257" y="1989843"/>
              <a:ext cx="5673" cy="6647"/>
            </a:xfrm>
            <a:custGeom>
              <a:avLst/>
              <a:gdLst/>
              <a:ahLst/>
              <a:cxnLst/>
              <a:rect l="l" t="t" r="r" b="b"/>
              <a:pathLst>
                <a:path w="268" h="314" extrusionOk="0">
                  <a:moveTo>
                    <a:pt x="155" y="0"/>
                  </a:moveTo>
                  <a:cubicBezTo>
                    <a:pt x="136" y="0"/>
                    <a:pt x="118" y="5"/>
                    <a:pt x="101" y="13"/>
                  </a:cubicBezTo>
                  <a:cubicBezTo>
                    <a:pt x="34" y="13"/>
                    <a:pt x="1" y="80"/>
                    <a:pt x="1" y="146"/>
                  </a:cubicBezTo>
                  <a:lnTo>
                    <a:pt x="1" y="180"/>
                  </a:lnTo>
                  <a:cubicBezTo>
                    <a:pt x="1" y="280"/>
                    <a:pt x="67" y="313"/>
                    <a:pt x="168" y="313"/>
                  </a:cubicBezTo>
                  <a:cubicBezTo>
                    <a:pt x="234" y="280"/>
                    <a:pt x="268" y="213"/>
                    <a:pt x="268" y="146"/>
                  </a:cubicBezTo>
                  <a:lnTo>
                    <a:pt x="268" y="113"/>
                  </a:lnTo>
                  <a:cubicBezTo>
                    <a:pt x="268" y="38"/>
                    <a:pt x="211" y="0"/>
                    <a:pt x="155"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4" name="Google Shape;1564;p13"/>
            <p:cNvSpPr/>
            <p:nvPr/>
          </p:nvSpPr>
          <p:spPr>
            <a:xfrm>
              <a:off x="7203790" y="1936967"/>
              <a:ext cx="5673" cy="6752"/>
            </a:xfrm>
            <a:custGeom>
              <a:avLst/>
              <a:gdLst/>
              <a:ahLst/>
              <a:cxnLst/>
              <a:rect l="l" t="t" r="r" b="b"/>
              <a:pathLst>
                <a:path w="268" h="319" extrusionOk="0">
                  <a:moveTo>
                    <a:pt x="170" y="0"/>
                  </a:moveTo>
                  <a:cubicBezTo>
                    <a:pt x="158" y="0"/>
                    <a:pt x="146" y="3"/>
                    <a:pt x="134" y="9"/>
                  </a:cubicBezTo>
                  <a:cubicBezTo>
                    <a:pt x="34" y="9"/>
                    <a:pt x="0" y="76"/>
                    <a:pt x="0" y="143"/>
                  </a:cubicBezTo>
                  <a:lnTo>
                    <a:pt x="0" y="209"/>
                  </a:lnTo>
                  <a:cubicBezTo>
                    <a:pt x="16" y="284"/>
                    <a:pt x="71" y="319"/>
                    <a:pt x="128" y="319"/>
                  </a:cubicBezTo>
                  <a:cubicBezTo>
                    <a:pt x="197" y="319"/>
                    <a:pt x="267" y="268"/>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5" name="Google Shape;1565;p13"/>
            <p:cNvSpPr/>
            <p:nvPr/>
          </p:nvSpPr>
          <p:spPr>
            <a:xfrm>
              <a:off x="7236981" y="2148007"/>
              <a:ext cx="6371" cy="6647"/>
            </a:xfrm>
            <a:custGeom>
              <a:avLst/>
              <a:gdLst/>
              <a:ahLst/>
              <a:cxnLst/>
              <a:rect l="l" t="t" r="r" b="b"/>
              <a:pathLst>
                <a:path w="301" h="314" extrusionOk="0">
                  <a:moveTo>
                    <a:pt x="183" y="0"/>
                  </a:moveTo>
                  <a:cubicBezTo>
                    <a:pt x="167" y="0"/>
                    <a:pt x="150" y="5"/>
                    <a:pt x="134" y="13"/>
                  </a:cubicBezTo>
                  <a:cubicBezTo>
                    <a:pt x="67" y="13"/>
                    <a:pt x="0" y="80"/>
                    <a:pt x="34" y="146"/>
                  </a:cubicBezTo>
                  <a:lnTo>
                    <a:pt x="34" y="213"/>
                  </a:lnTo>
                  <a:cubicBezTo>
                    <a:pt x="34" y="280"/>
                    <a:pt x="100" y="313"/>
                    <a:pt x="167" y="313"/>
                  </a:cubicBezTo>
                  <a:cubicBezTo>
                    <a:pt x="234" y="280"/>
                    <a:pt x="300" y="246"/>
                    <a:pt x="300" y="146"/>
                  </a:cubicBezTo>
                  <a:lnTo>
                    <a:pt x="300" y="113"/>
                  </a:lnTo>
                  <a:cubicBezTo>
                    <a:pt x="275" y="38"/>
                    <a:pt x="232"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6" name="Google Shape;1566;p13"/>
            <p:cNvSpPr/>
            <p:nvPr/>
          </p:nvSpPr>
          <p:spPr>
            <a:xfrm>
              <a:off x="7220746" y="2042360"/>
              <a:ext cx="5652" cy="6583"/>
            </a:xfrm>
            <a:custGeom>
              <a:avLst/>
              <a:gdLst/>
              <a:ahLst/>
              <a:cxnLst/>
              <a:rect l="l" t="t" r="r" b="b"/>
              <a:pathLst>
                <a:path w="267" h="311" extrusionOk="0">
                  <a:moveTo>
                    <a:pt x="100" y="0"/>
                  </a:moveTo>
                  <a:cubicBezTo>
                    <a:pt x="33" y="0"/>
                    <a:pt x="0" y="67"/>
                    <a:pt x="0" y="167"/>
                  </a:cubicBezTo>
                  <a:lnTo>
                    <a:pt x="0" y="200"/>
                  </a:lnTo>
                  <a:cubicBezTo>
                    <a:pt x="15" y="276"/>
                    <a:pt x="71" y="310"/>
                    <a:pt x="127" y="310"/>
                  </a:cubicBezTo>
                  <a:cubicBezTo>
                    <a:pt x="196" y="310"/>
                    <a:pt x="267" y="259"/>
                    <a:pt x="267" y="167"/>
                  </a:cubicBezTo>
                  <a:lnTo>
                    <a:pt x="267" y="100"/>
                  </a:lnTo>
                  <a:cubicBezTo>
                    <a:pt x="234" y="34"/>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7" name="Google Shape;1567;p13"/>
            <p:cNvSpPr/>
            <p:nvPr/>
          </p:nvSpPr>
          <p:spPr>
            <a:xfrm>
              <a:off x="7228493" y="2095131"/>
              <a:ext cx="6393" cy="6244"/>
            </a:xfrm>
            <a:custGeom>
              <a:avLst/>
              <a:gdLst/>
              <a:ahLst/>
              <a:cxnLst/>
              <a:rect l="l" t="t" r="r" b="b"/>
              <a:pathLst>
                <a:path w="302" h="295" extrusionOk="0">
                  <a:moveTo>
                    <a:pt x="171" y="0"/>
                  </a:moveTo>
                  <a:cubicBezTo>
                    <a:pt x="159" y="0"/>
                    <a:pt x="147" y="3"/>
                    <a:pt x="134" y="9"/>
                  </a:cubicBezTo>
                  <a:cubicBezTo>
                    <a:pt x="68" y="9"/>
                    <a:pt x="1" y="76"/>
                    <a:pt x="34" y="143"/>
                  </a:cubicBezTo>
                  <a:lnTo>
                    <a:pt x="34" y="209"/>
                  </a:lnTo>
                  <a:cubicBezTo>
                    <a:pt x="49" y="268"/>
                    <a:pt x="102" y="294"/>
                    <a:pt x="157" y="294"/>
                  </a:cubicBezTo>
                  <a:cubicBezTo>
                    <a:pt x="228" y="294"/>
                    <a:pt x="301" y="251"/>
                    <a:pt x="301" y="176"/>
                  </a:cubicBezTo>
                  <a:lnTo>
                    <a:pt x="301" y="109"/>
                  </a:lnTo>
                  <a:cubicBezTo>
                    <a:pt x="274" y="55"/>
                    <a:pt x="224" y="0"/>
                    <a:pt x="17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8" name="Google Shape;1568;p13"/>
            <p:cNvSpPr/>
            <p:nvPr/>
          </p:nvSpPr>
          <p:spPr>
            <a:xfrm>
              <a:off x="7317460" y="1918594"/>
              <a:ext cx="6393" cy="6752"/>
            </a:xfrm>
            <a:custGeom>
              <a:avLst/>
              <a:gdLst/>
              <a:ahLst/>
              <a:cxnLst/>
              <a:rect l="l" t="t" r="r" b="b"/>
              <a:pathLst>
                <a:path w="302" h="319" extrusionOk="0">
                  <a:moveTo>
                    <a:pt x="171" y="1"/>
                  </a:moveTo>
                  <a:cubicBezTo>
                    <a:pt x="159" y="1"/>
                    <a:pt x="147" y="4"/>
                    <a:pt x="134" y="10"/>
                  </a:cubicBezTo>
                  <a:cubicBezTo>
                    <a:pt x="68" y="10"/>
                    <a:pt x="1" y="77"/>
                    <a:pt x="1" y="143"/>
                  </a:cubicBezTo>
                  <a:lnTo>
                    <a:pt x="1" y="210"/>
                  </a:lnTo>
                  <a:cubicBezTo>
                    <a:pt x="28" y="264"/>
                    <a:pt x="78" y="319"/>
                    <a:pt x="131" y="319"/>
                  </a:cubicBezTo>
                  <a:cubicBezTo>
                    <a:pt x="143" y="319"/>
                    <a:pt x="156" y="316"/>
                    <a:pt x="168" y="310"/>
                  </a:cubicBezTo>
                  <a:cubicBezTo>
                    <a:pt x="234" y="310"/>
                    <a:pt x="301" y="243"/>
                    <a:pt x="301" y="177"/>
                  </a:cubicBezTo>
                  <a:lnTo>
                    <a:pt x="301" y="110"/>
                  </a:lnTo>
                  <a:cubicBezTo>
                    <a:pt x="274" y="55"/>
                    <a:pt x="224" y="1"/>
                    <a:pt x="17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9" name="Google Shape;1569;p13"/>
            <p:cNvSpPr/>
            <p:nvPr/>
          </p:nvSpPr>
          <p:spPr>
            <a:xfrm>
              <a:off x="7325948" y="1971555"/>
              <a:ext cx="6371" cy="6562"/>
            </a:xfrm>
            <a:custGeom>
              <a:avLst/>
              <a:gdLst/>
              <a:ahLst/>
              <a:cxnLst/>
              <a:rect l="l" t="t" r="r" b="b"/>
              <a:pathLst>
                <a:path w="301" h="310" extrusionOk="0">
                  <a:moveTo>
                    <a:pt x="170" y="1"/>
                  </a:moveTo>
                  <a:cubicBezTo>
                    <a:pt x="158" y="1"/>
                    <a:pt x="146" y="3"/>
                    <a:pt x="134" y="10"/>
                  </a:cubicBezTo>
                  <a:cubicBezTo>
                    <a:pt x="67" y="10"/>
                    <a:pt x="0" y="76"/>
                    <a:pt x="0" y="143"/>
                  </a:cubicBezTo>
                  <a:lnTo>
                    <a:pt x="0" y="210"/>
                  </a:lnTo>
                  <a:cubicBezTo>
                    <a:pt x="34" y="276"/>
                    <a:pt x="100" y="310"/>
                    <a:pt x="167" y="310"/>
                  </a:cubicBezTo>
                  <a:cubicBezTo>
                    <a:pt x="234" y="310"/>
                    <a:pt x="300" y="243"/>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0" name="Google Shape;1570;p13"/>
            <p:cNvSpPr/>
            <p:nvPr/>
          </p:nvSpPr>
          <p:spPr>
            <a:xfrm>
              <a:off x="7350651" y="2129718"/>
              <a:ext cx="6371" cy="6774"/>
            </a:xfrm>
            <a:custGeom>
              <a:avLst/>
              <a:gdLst/>
              <a:ahLst/>
              <a:cxnLst/>
              <a:rect l="l" t="t" r="r" b="b"/>
              <a:pathLst>
                <a:path w="301" h="320" extrusionOk="0">
                  <a:moveTo>
                    <a:pt x="171" y="1"/>
                  </a:moveTo>
                  <a:cubicBezTo>
                    <a:pt x="159" y="1"/>
                    <a:pt x="146" y="3"/>
                    <a:pt x="134" y="10"/>
                  </a:cubicBezTo>
                  <a:cubicBezTo>
                    <a:pt x="67" y="10"/>
                    <a:pt x="1" y="76"/>
                    <a:pt x="34" y="143"/>
                  </a:cubicBezTo>
                  <a:lnTo>
                    <a:pt x="34" y="210"/>
                  </a:lnTo>
                  <a:cubicBezTo>
                    <a:pt x="49" y="285"/>
                    <a:pt x="105" y="319"/>
                    <a:pt x="161" y="319"/>
                  </a:cubicBezTo>
                  <a:cubicBezTo>
                    <a:pt x="230" y="319"/>
                    <a:pt x="301" y="268"/>
                    <a:pt x="301" y="176"/>
                  </a:cubicBezTo>
                  <a:lnTo>
                    <a:pt x="301" y="110"/>
                  </a:lnTo>
                  <a:cubicBezTo>
                    <a:pt x="274" y="55"/>
                    <a:pt x="224" y="1"/>
                    <a:pt x="17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1" name="Google Shape;1571;p13"/>
            <p:cNvSpPr/>
            <p:nvPr/>
          </p:nvSpPr>
          <p:spPr>
            <a:xfrm>
              <a:off x="7334415" y="2024431"/>
              <a:ext cx="5673" cy="6647"/>
            </a:xfrm>
            <a:custGeom>
              <a:avLst/>
              <a:gdLst/>
              <a:ahLst/>
              <a:cxnLst/>
              <a:rect l="l" t="t" r="r" b="b"/>
              <a:pathLst>
                <a:path w="268" h="314" extrusionOk="0">
                  <a:moveTo>
                    <a:pt x="183" y="1"/>
                  </a:moveTo>
                  <a:cubicBezTo>
                    <a:pt x="167" y="1"/>
                    <a:pt x="151" y="5"/>
                    <a:pt x="134" y="13"/>
                  </a:cubicBezTo>
                  <a:cubicBezTo>
                    <a:pt x="67" y="13"/>
                    <a:pt x="1" y="80"/>
                    <a:pt x="1" y="147"/>
                  </a:cubicBezTo>
                  <a:lnTo>
                    <a:pt x="1" y="214"/>
                  </a:lnTo>
                  <a:cubicBezTo>
                    <a:pt x="34" y="280"/>
                    <a:pt x="101" y="314"/>
                    <a:pt x="167" y="314"/>
                  </a:cubicBezTo>
                  <a:cubicBezTo>
                    <a:pt x="234" y="280"/>
                    <a:pt x="267" y="214"/>
                    <a:pt x="267" y="147"/>
                  </a:cubicBezTo>
                  <a:lnTo>
                    <a:pt x="267" y="113"/>
                  </a:lnTo>
                  <a:cubicBezTo>
                    <a:pt x="267"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2" name="Google Shape;1572;p13"/>
            <p:cNvSpPr/>
            <p:nvPr/>
          </p:nvSpPr>
          <p:spPr>
            <a:xfrm>
              <a:off x="7342882" y="2076948"/>
              <a:ext cx="5673" cy="6562"/>
            </a:xfrm>
            <a:custGeom>
              <a:avLst/>
              <a:gdLst/>
              <a:ahLst/>
              <a:cxnLst/>
              <a:rect l="l" t="t" r="r" b="b"/>
              <a:pathLst>
                <a:path w="268" h="310" extrusionOk="0">
                  <a:moveTo>
                    <a:pt x="134" y="1"/>
                  </a:moveTo>
                  <a:cubicBezTo>
                    <a:pt x="34" y="1"/>
                    <a:pt x="1" y="68"/>
                    <a:pt x="1" y="168"/>
                  </a:cubicBezTo>
                  <a:lnTo>
                    <a:pt x="1" y="201"/>
                  </a:lnTo>
                  <a:cubicBezTo>
                    <a:pt x="28" y="255"/>
                    <a:pt x="78" y="310"/>
                    <a:pt x="131" y="310"/>
                  </a:cubicBezTo>
                  <a:cubicBezTo>
                    <a:pt x="143" y="310"/>
                    <a:pt x="155" y="307"/>
                    <a:pt x="168" y="301"/>
                  </a:cubicBezTo>
                  <a:cubicBezTo>
                    <a:pt x="234" y="301"/>
                    <a:pt x="268" y="234"/>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3" name="Google Shape;1573;p13"/>
            <p:cNvSpPr/>
            <p:nvPr/>
          </p:nvSpPr>
          <p:spPr>
            <a:xfrm>
              <a:off x="7383143" y="1962389"/>
              <a:ext cx="5673" cy="6562"/>
            </a:xfrm>
            <a:custGeom>
              <a:avLst/>
              <a:gdLst/>
              <a:ahLst/>
              <a:cxnLst/>
              <a:rect l="l" t="t" r="r" b="b"/>
              <a:pathLst>
                <a:path w="268" h="310" extrusionOk="0">
                  <a:moveTo>
                    <a:pt x="137" y="0"/>
                  </a:moveTo>
                  <a:cubicBezTo>
                    <a:pt x="125" y="0"/>
                    <a:pt x="113" y="3"/>
                    <a:pt x="100" y="9"/>
                  </a:cubicBezTo>
                  <a:cubicBezTo>
                    <a:pt x="34" y="9"/>
                    <a:pt x="0" y="76"/>
                    <a:pt x="0" y="142"/>
                  </a:cubicBezTo>
                  <a:lnTo>
                    <a:pt x="0" y="209"/>
                  </a:lnTo>
                  <a:cubicBezTo>
                    <a:pt x="0" y="276"/>
                    <a:pt x="67" y="309"/>
                    <a:pt x="167" y="309"/>
                  </a:cubicBezTo>
                  <a:cubicBezTo>
                    <a:pt x="234" y="309"/>
                    <a:pt x="267" y="242"/>
                    <a:pt x="267" y="176"/>
                  </a:cubicBezTo>
                  <a:lnTo>
                    <a:pt x="267" y="109"/>
                  </a:lnTo>
                  <a:cubicBezTo>
                    <a:pt x="240" y="55"/>
                    <a:pt x="190" y="0"/>
                    <a:pt x="13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4" name="Google Shape;1574;p13"/>
            <p:cNvSpPr/>
            <p:nvPr/>
          </p:nvSpPr>
          <p:spPr>
            <a:xfrm>
              <a:off x="7374654" y="1909619"/>
              <a:ext cx="5673" cy="6562"/>
            </a:xfrm>
            <a:custGeom>
              <a:avLst/>
              <a:gdLst/>
              <a:ahLst/>
              <a:cxnLst/>
              <a:rect l="l" t="t" r="r" b="b"/>
              <a:pathLst>
                <a:path w="268" h="310" extrusionOk="0">
                  <a:moveTo>
                    <a:pt x="134" y="0"/>
                  </a:moveTo>
                  <a:cubicBezTo>
                    <a:pt x="34" y="0"/>
                    <a:pt x="1" y="67"/>
                    <a:pt x="1" y="167"/>
                  </a:cubicBezTo>
                  <a:lnTo>
                    <a:pt x="1" y="200"/>
                  </a:lnTo>
                  <a:cubicBezTo>
                    <a:pt x="1" y="255"/>
                    <a:pt x="68" y="309"/>
                    <a:pt x="128" y="309"/>
                  </a:cubicBezTo>
                  <a:cubicBezTo>
                    <a:pt x="142" y="309"/>
                    <a:pt x="155" y="306"/>
                    <a:pt x="168" y="300"/>
                  </a:cubicBezTo>
                  <a:cubicBezTo>
                    <a:pt x="234" y="300"/>
                    <a:pt x="268" y="234"/>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5" name="Google Shape;1575;p13"/>
            <p:cNvSpPr/>
            <p:nvPr/>
          </p:nvSpPr>
          <p:spPr>
            <a:xfrm>
              <a:off x="7391610" y="2015266"/>
              <a:ext cx="5673" cy="6625"/>
            </a:xfrm>
            <a:custGeom>
              <a:avLst/>
              <a:gdLst/>
              <a:ahLst/>
              <a:cxnLst/>
              <a:rect l="l" t="t" r="r" b="b"/>
              <a:pathLst>
                <a:path w="268" h="313" extrusionOk="0">
                  <a:moveTo>
                    <a:pt x="155" y="0"/>
                  </a:moveTo>
                  <a:cubicBezTo>
                    <a:pt x="136" y="0"/>
                    <a:pt x="117" y="4"/>
                    <a:pt x="101" y="13"/>
                  </a:cubicBezTo>
                  <a:cubicBezTo>
                    <a:pt x="34" y="13"/>
                    <a:pt x="0" y="79"/>
                    <a:pt x="0" y="146"/>
                  </a:cubicBezTo>
                  <a:lnTo>
                    <a:pt x="0" y="213"/>
                  </a:lnTo>
                  <a:cubicBezTo>
                    <a:pt x="0" y="280"/>
                    <a:pt x="67" y="313"/>
                    <a:pt x="167" y="313"/>
                  </a:cubicBezTo>
                  <a:cubicBezTo>
                    <a:pt x="234" y="280"/>
                    <a:pt x="267" y="246"/>
                    <a:pt x="267" y="146"/>
                  </a:cubicBezTo>
                  <a:lnTo>
                    <a:pt x="267" y="113"/>
                  </a:lnTo>
                  <a:cubicBezTo>
                    <a:pt x="267" y="38"/>
                    <a:pt x="211" y="0"/>
                    <a:pt x="155"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6" name="Google Shape;1576;p13"/>
            <p:cNvSpPr/>
            <p:nvPr/>
          </p:nvSpPr>
          <p:spPr>
            <a:xfrm>
              <a:off x="7407845" y="2120722"/>
              <a:ext cx="6371" cy="6583"/>
            </a:xfrm>
            <a:custGeom>
              <a:avLst/>
              <a:gdLst/>
              <a:ahLst/>
              <a:cxnLst/>
              <a:rect l="l" t="t" r="r" b="b"/>
              <a:pathLst>
                <a:path w="301" h="311" extrusionOk="0">
                  <a:moveTo>
                    <a:pt x="134" y="1"/>
                  </a:moveTo>
                  <a:cubicBezTo>
                    <a:pt x="67" y="1"/>
                    <a:pt x="1" y="68"/>
                    <a:pt x="34" y="134"/>
                  </a:cubicBezTo>
                  <a:lnTo>
                    <a:pt x="34" y="201"/>
                  </a:lnTo>
                  <a:cubicBezTo>
                    <a:pt x="34" y="256"/>
                    <a:pt x="79" y="310"/>
                    <a:pt x="131" y="310"/>
                  </a:cubicBezTo>
                  <a:cubicBezTo>
                    <a:pt x="143" y="310"/>
                    <a:pt x="155" y="307"/>
                    <a:pt x="167" y="301"/>
                  </a:cubicBezTo>
                  <a:cubicBezTo>
                    <a:pt x="234" y="301"/>
                    <a:pt x="301" y="234"/>
                    <a:pt x="301" y="168"/>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7" name="Google Shape;1577;p13"/>
            <p:cNvSpPr/>
            <p:nvPr/>
          </p:nvSpPr>
          <p:spPr>
            <a:xfrm>
              <a:off x="7400077" y="2067782"/>
              <a:ext cx="5673" cy="6562"/>
            </a:xfrm>
            <a:custGeom>
              <a:avLst/>
              <a:gdLst/>
              <a:ahLst/>
              <a:cxnLst/>
              <a:rect l="l" t="t" r="r" b="b"/>
              <a:pathLst>
                <a:path w="268" h="310" extrusionOk="0">
                  <a:moveTo>
                    <a:pt x="101" y="0"/>
                  </a:moveTo>
                  <a:cubicBezTo>
                    <a:pt x="34" y="34"/>
                    <a:pt x="1" y="67"/>
                    <a:pt x="1" y="167"/>
                  </a:cubicBezTo>
                  <a:lnTo>
                    <a:pt x="1" y="200"/>
                  </a:lnTo>
                  <a:cubicBezTo>
                    <a:pt x="16" y="275"/>
                    <a:pt x="71" y="310"/>
                    <a:pt x="128" y="310"/>
                  </a:cubicBezTo>
                  <a:cubicBezTo>
                    <a:pt x="197" y="310"/>
                    <a:pt x="268" y="259"/>
                    <a:pt x="268" y="167"/>
                  </a:cubicBezTo>
                  <a:lnTo>
                    <a:pt x="268" y="100"/>
                  </a:lnTo>
                  <a:cubicBezTo>
                    <a:pt x="234" y="34"/>
                    <a:pt x="168" y="0"/>
                    <a:pt x="10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8" name="Google Shape;1578;p13"/>
            <p:cNvSpPr/>
            <p:nvPr/>
          </p:nvSpPr>
          <p:spPr>
            <a:xfrm>
              <a:off x="7431151" y="1900432"/>
              <a:ext cx="6371" cy="6562"/>
            </a:xfrm>
            <a:custGeom>
              <a:avLst/>
              <a:gdLst/>
              <a:ahLst/>
              <a:cxnLst/>
              <a:rect l="l" t="t" r="r" b="b"/>
              <a:pathLst>
                <a:path w="301" h="310" extrusionOk="0">
                  <a:moveTo>
                    <a:pt x="134" y="1"/>
                  </a:moveTo>
                  <a:cubicBezTo>
                    <a:pt x="67" y="34"/>
                    <a:pt x="0" y="101"/>
                    <a:pt x="34" y="167"/>
                  </a:cubicBezTo>
                  <a:lnTo>
                    <a:pt x="34" y="201"/>
                  </a:lnTo>
                  <a:cubicBezTo>
                    <a:pt x="34" y="255"/>
                    <a:pt x="78" y="310"/>
                    <a:pt x="131" y="310"/>
                  </a:cubicBezTo>
                  <a:cubicBezTo>
                    <a:pt x="143" y="310"/>
                    <a:pt x="155" y="307"/>
                    <a:pt x="167" y="301"/>
                  </a:cubicBezTo>
                  <a:cubicBezTo>
                    <a:pt x="267" y="301"/>
                    <a:pt x="301" y="234"/>
                    <a:pt x="301" y="167"/>
                  </a:cubicBezTo>
                  <a:lnTo>
                    <a:pt x="301" y="101"/>
                  </a:lnTo>
                  <a:cubicBezTo>
                    <a:pt x="267"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9" name="Google Shape;1579;p13"/>
            <p:cNvSpPr/>
            <p:nvPr/>
          </p:nvSpPr>
          <p:spPr>
            <a:xfrm>
              <a:off x="7439618" y="1953393"/>
              <a:ext cx="6371" cy="6562"/>
            </a:xfrm>
            <a:custGeom>
              <a:avLst/>
              <a:gdLst/>
              <a:ahLst/>
              <a:cxnLst/>
              <a:rect l="l" t="t" r="r" b="b"/>
              <a:pathLst>
                <a:path w="301" h="310" extrusionOk="0">
                  <a:moveTo>
                    <a:pt x="134" y="0"/>
                  </a:moveTo>
                  <a:cubicBezTo>
                    <a:pt x="67" y="0"/>
                    <a:pt x="1" y="67"/>
                    <a:pt x="34" y="134"/>
                  </a:cubicBezTo>
                  <a:lnTo>
                    <a:pt x="34" y="200"/>
                  </a:lnTo>
                  <a:cubicBezTo>
                    <a:pt x="34" y="255"/>
                    <a:pt x="79" y="309"/>
                    <a:pt x="131" y="309"/>
                  </a:cubicBezTo>
                  <a:cubicBezTo>
                    <a:pt x="143" y="309"/>
                    <a:pt x="155" y="307"/>
                    <a:pt x="168" y="301"/>
                  </a:cubicBezTo>
                  <a:cubicBezTo>
                    <a:pt x="234" y="301"/>
                    <a:pt x="301" y="234"/>
                    <a:pt x="301" y="167"/>
                  </a:cubicBezTo>
                  <a:lnTo>
                    <a:pt x="301"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0" name="Google Shape;1580;p13"/>
            <p:cNvSpPr/>
            <p:nvPr/>
          </p:nvSpPr>
          <p:spPr>
            <a:xfrm>
              <a:off x="7465040" y="2111366"/>
              <a:ext cx="6371" cy="6562"/>
            </a:xfrm>
            <a:custGeom>
              <a:avLst/>
              <a:gdLst/>
              <a:ahLst/>
              <a:cxnLst/>
              <a:rect l="l" t="t" r="r" b="b"/>
              <a:pathLst>
                <a:path w="301" h="310" extrusionOk="0">
                  <a:moveTo>
                    <a:pt x="171" y="0"/>
                  </a:moveTo>
                  <a:cubicBezTo>
                    <a:pt x="159" y="0"/>
                    <a:pt x="146" y="3"/>
                    <a:pt x="134" y="9"/>
                  </a:cubicBezTo>
                  <a:cubicBezTo>
                    <a:pt x="67" y="9"/>
                    <a:pt x="1" y="76"/>
                    <a:pt x="1" y="143"/>
                  </a:cubicBezTo>
                  <a:lnTo>
                    <a:pt x="1" y="209"/>
                  </a:lnTo>
                  <a:cubicBezTo>
                    <a:pt x="34" y="276"/>
                    <a:pt x="101" y="310"/>
                    <a:pt x="167" y="310"/>
                  </a:cubicBezTo>
                  <a:cubicBezTo>
                    <a:pt x="234" y="310"/>
                    <a:pt x="301" y="243"/>
                    <a:pt x="301" y="176"/>
                  </a:cubicBezTo>
                  <a:lnTo>
                    <a:pt x="301" y="109"/>
                  </a:lnTo>
                  <a:cubicBezTo>
                    <a:pt x="274" y="55"/>
                    <a:pt x="224" y="0"/>
                    <a:pt x="17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1" name="Google Shape;1581;p13"/>
            <p:cNvSpPr/>
            <p:nvPr/>
          </p:nvSpPr>
          <p:spPr>
            <a:xfrm>
              <a:off x="7456573" y="2058595"/>
              <a:ext cx="6371" cy="6054"/>
            </a:xfrm>
            <a:custGeom>
              <a:avLst/>
              <a:gdLst/>
              <a:ahLst/>
              <a:cxnLst/>
              <a:rect l="l" t="t" r="r" b="b"/>
              <a:pathLst>
                <a:path w="301" h="286" extrusionOk="0">
                  <a:moveTo>
                    <a:pt x="134" y="1"/>
                  </a:moveTo>
                  <a:cubicBezTo>
                    <a:pt x="67" y="1"/>
                    <a:pt x="0" y="67"/>
                    <a:pt x="34" y="134"/>
                  </a:cubicBezTo>
                  <a:lnTo>
                    <a:pt x="34" y="201"/>
                  </a:lnTo>
                  <a:cubicBezTo>
                    <a:pt x="48" y="259"/>
                    <a:pt x="95" y="286"/>
                    <a:pt x="146" y="286"/>
                  </a:cubicBezTo>
                  <a:cubicBezTo>
                    <a:pt x="211" y="286"/>
                    <a:pt x="282" y="242"/>
                    <a:pt x="301" y="167"/>
                  </a:cubicBezTo>
                  <a:lnTo>
                    <a:pt x="301"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2" name="Google Shape;1582;p13"/>
            <p:cNvSpPr/>
            <p:nvPr/>
          </p:nvSpPr>
          <p:spPr>
            <a:xfrm>
              <a:off x="7448106" y="2006164"/>
              <a:ext cx="5652" cy="6562"/>
            </a:xfrm>
            <a:custGeom>
              <a:avLst/>
              <a:gdLst/>
              <a:ahLst/>
              <a:cxnLst/>
              <a:rect l="l" t="t" r="r" b="b"/>
              <a:pathLst>
                <a:path w="267" h="310" extrusionOk="0">
                  <a:moveTo>
                    <a:pt x="170" y="0"/>
                  </a:moveTo>
                  <a:cubicBezTo>
                    <a:pt x="158" y="0"/>
                    <a:pt x="146" y="3"/>
                    <a:pt x="133" y="9"/>
                  </a:cubicBezTo>
                  <a:cubicBezTo>
                    <a:pt x="33" y="9"/>
                    <a:pt x="0" y="76"/>
                    <a:pt x="0" y="143"/>
                  </a:cubicBezTo>
                  <a:lnTo>
                    <a:pt x="0" y="209"/>
                  </a:lnTo>
                  <a:cubicBezTo>
                    <a:pt x="33" y="276"/>
                    <a:pt x="100" y="309"/>
                    <a:pt x="167" y="309"/>
                  </a:cubicBezTo>
                  <a:cubicBezTo>
                    <a:pt x="234" y="309"/>
                    <a:pt x="267" y="243"/>
                    <a:pt x="267" y="176"/>
                  </a:cubicBezTo>
                  <a:lnTo>
                    <a:pt x="267" y="109"/>
                  </a:lnTo>
                  <a:cubicBezTo>
                    <a:pt x="267" y="55"/>
                    <a:pt x="222"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3" name="Google Shape;1583;p13"/>
            <p:cNvSpPr/>
            <p:nvPr/>
          </p:nvSpPr>
          <p:spPr>
            <a:xfrm>
              <a:off x="7488345" y="1891690"/>
              <a:ext cx="6371" cy="6266"/>
            </a:xfrm>
            <a:custGeom>
              <a:avLst/>
              <a:gdLst/>
              <a:ahLst/>
              <a:cxnLst/>
              <a:rect l="l" t="t" r="r" b="b"/>
              <a:pathLst>
                <a:path w="301" h="296" extrusionOk="0">
                  <a:moveTo>
                    <a:pt x="183" y="1"/>
                  </a:moveTo>
                  <a:cubicBezTo>
                    <a:pt x="167" y="1"/>
                    <a:pt x="151" y="5"/>
                    <a:pt x="134" y="13"/>
                  </a:cubicBezTo>
                  <a:cubicBezTo>
                    <a:pt x="67" y="13"/>
                    <a:pt x="0" y="80"/>
                    <a:pt x="0" y="147"/>
                  </a:cubicBezTo>
                  <a:lnTo>
                    <a:pt x="0" y="213"/>
                  </a:lnTo>
                  <a:cubicBezTo>
                    <a:pt x="28" y="269"/>
                    <a:pt x="85" y="296"/>
                    <a:pt x="142" y="296"/>
                  </a:cubicBezTo>
                  <a:cubicBezTo>
                    <a:pt x="221" y="296"/>
                    <a:pt x="301" y="244"/>
                    <a:pt x="301" y="147"/>
                  </a:cubicBezTo>
                  <a:lnTo>
                    <a:pt x="301" y="113"/>
                  </a:lnTo>
                  <a:cubicBezTo>
                    <a:pt x="276" y="38"/>
                    <a:pt x="232"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4" name="Google Shape;1584;p13"/>
            <p:cNvSpPr/>
            <p:nvPr/>
          </p:nvSpPr>
          <p:spPr>
            <a:xfrm>
              <a:off x="7496812" y="1944206"/>
              <a:ext cx="5673" cy="6583"/>
            </a:xfrm>
            <a:custGeom>
              <a:avLst/>
              <a:gdLst/>
              <a:ahLst/>
              <a:cxnLst/>
              <a:rect l="l" t="t" r="r" b="b"/>
              <a:pathLst>
                <a:path w="268" h="311" extrusionOk="0">
                  <a:moveTo>
                    <a:pt x="134" y="1"/>
                  </a:moveTo>
                  <a:cubicBezTo>
                    <a:pt x="67" y="1"/>
                    <a:pt x="1" y="67"/>
                    <a:pt x="1" y="167"/>
                  </a:cubicBezTo>
                  <a:lnTo>
                    <a:pt x="1" y="201"/>
                  </a:lnTo>
                  <a:cubicBezTo>
                    <a:pt x="31" y="276"/>
                    <a:pt x="88" y="310"/>
                    <a:pt x="142" y="310"/>
                  </a:cubicBezTo>
                  <a:cubicBezTo>
                    <a:pt x="207" y="310"/>
                    <a:pt x="268" y="259"/>
                    <a:pt x="268" y="167"/>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5" name="Google Shape;1585;p13"/>
            <p:cNvSpPr/>
            <p:nvPr/>
          </p:nvSpPr>
          <p:spPr>
            <a:xfrm>
              <a:off x="7505279" y="1996892"/>
              <a:ext cx="5673" cy="6266"/>
            </a:xfrm>
            <a:custGeom>
              <a:avLst/>
              <a:gdLst/>
              <a:ahLst/>
              <a:cxnLst/>
              <a:rect l="l" t="t" r="r" b="b"/>
              <a:pathLst>
                <a:path w="268" h="296" extrusionOk="0">
                  <a:moveTo>
                    <a:pt x="187" y="0"/>
                  </a:moveTo>
                  <a:cubicBezTo>
                    <a:pt x="170" y="0"/>
                    <a:pt x="152" y="5"/>
                    <a:pt x="134" y="13"/>
                  </a:cubicBezTo>
                  <a:cubicBezTo>
                    <a:pt x="34" y="13"/>
                    <a:pt x="1" y="80"/>
                    <a:pt x="1" y="147"/>
                  </a:cubicBezTo>
                  <a:lnTo>
                    <a:pt x="1" y="214"/>
                  </a:lnTo>
                  <a:cubicBezTo>
                    <a:pt x="29" y="269"/>
                    <a:pt x="80" y="296"/>
                    <a:pt x="130" y="296"/>
                  </a:cubicBezTo>
                  <a:cubicBezTo>
                    <a:pt x="200" y="296"/>
                    <a:pt x="268" y="244"/>
                    <a:pt x="268" y="147"/>
                  </a:cubicBezTo>
                  <a:lnTo>
                    <a:pt x="268" y="80"/>
                  </a:lnTo>
                  <a:cubicBezTo>
                    <a:pt x="268" y="31"/>
                    <a:pt x="232" y="0"/>
                    <a:pt x="18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6" name="Google Shape;1586;p13"/>
            <p:cNvSpPr/>
            <p:nvPr/>
          </p:nvSpPr>
          <p:spPr>
            <a:xfrm>
              <a:off x="7513767" y="2049853"/>
              <a:ext cx="5673" cy="6647"/>
            </a:xfrm>
            <a:custGeom>
              <a:avLst/>
              <a:gdLst/>
              <a:ahLst/>
              <a:cxnLst/>
              <a:rect l="l" t="t" r="r" b="b"/>
              <a:pathLst>
                <a:path w="268" h="314" extrusionOk="0">
                  <a:moveTo>
                    <a:pt x="183" y="1"/>
                  </a:moveTo>
                  <a:cubicBezTo>
                    <a:pt x="167" y="1"/>
                    <a:pt x="150" y="5"/>
                    <a:pt x="134" y="13"/>
                  </a:cubicBezTo>
                  <a:cubicBezTo>
                    <a:pt x="34" y="13"/>
                    <a:pt x="0" y="80"/>
                    <a:pt x="0" y="147"/>
                  </a:cubicBezTo>
                  <a:lnTo>
                    <a:pt x="0" y="213"/>
                  </a:lnTo>
                  <a:cubicBezTo>
                    <a:pt x="34" y="280"/>
                    <a:pt x="100" y="313"/>
                    <a:pt x="167" y="313"/>
                  </a:cubicBezTo>
                  <a:cubicBezTo>
                    <a:pt x="234" y="280"/>
                    <a:pt x="267" y="213"/>
                    <a:pt x="267" y="147"/>
                  </a:cubicBezTo>
                  <a:lnTo>
                    <a:pt x="267" y="113"/>
                  </a:lnTo>
                  <a:cubicBezTo>
                    <a:pt x="267"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7" name="Google Shape;1587;p13"/>
            <p:cNvSpPr/>
            <p:nvPr/>
          </p:nvSpPr>
          <p:spPr>
            <a:xfrm>
              <a:off x="7522234" y="2102814"/>
              <a:ext cx="5673" cy="6647"/>
            </a:xfrm>
            <a:custGeom>
              <a:avLst/>
              <a:gdLst/>
              <a:ahLst/>
              <a:cxnLst/>
              <a:rect l="l" t="t" r="r" b="b"/>
              <a:pathLst>
                <a:path w="268" h="314" extrusionOk="0">
                  <a:moveTo>
                    <a:pt x="183" y="1"/>
                  </a:moveTo>
                  <a:cubicBezTo>
                    <a:pt x="167" y="1"/>
                    <a:pt x="151" y="5"/>
                    <a:pt x="134" y="13"/>
                  </a:cubicBezTo>
                  <a:cubicBezTo>
                    <a:pt x="34" y="13"/>
                    <a:pt x="1" y="80"/>
                    <a:pt x="1" y="146"/>
                  </a:cubicBezTo>
                  <a:lnTo>
                    <a:pt x="1" y="213"/>
                  </a:lnTo>
                  <a:cubicBezTo>
                    <a:pt x="1" y="280"/>
                    <a:pt x="101" y="313"/>
                    <a:pt x="167" y="313"/>
                  </a:cubicBezTo>
                  <a:cubicBezTo>
                    <a:pt x="234" y="280"/>
                    <a:pt x="267" y="213"/>
                    <a:pt x="267" y="146"/>
                  </a:cubicBezTo>
                  <a:lnTo>
                    <a:pt x="267" y="113"/>
                  </a:lnTo>
                  <a:cubicBezTo>
                    <a:pt x="267"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8" name="Google Shape;1588;p13"/>
            <p:cNvSpPr/>
            <p:nvPr/>
          </p:nvSpPr>
          <p:spPr>
            <a:xfrm>
              <a:off x="7562474" y="1987981"/>
              <a:ext cx="6393" cy="6583"/>
            </a:xfrm>
            <a:custGeom>
              <a:avLst/>
              <a:gdLst/>
              <a:ahLst/>
              <a:cxnLst/>
              <a:rect l="l" t="t" r="r" b="b"/>
              <a:pathLst>
                <a:path w="302" h="311" extrusionOk="0">
                  <a:moveTo>
                    <a:pt x="134" y="1"/>
                  </a:moveTo>
                  <a:cubicBezTo>
                    <a:pt x="68" y="1"/>
                    <a:pt x="1" y="68"/>
                    <a:pt x="34" y="134"/>
                  </a:cubicBezTo>
                  <a:lnTo>
                    <a:pt x="34" y="201"/>
                  </a:lnTo>
                  <a:cubicBezTo>
                    <a:pt x="49" y="276"/>
                    <a:pt x="105" y="311"/>
                    <a:pt x="162" y="311"/>
                  </a:cubicBezTo>
                  <a:cubicBezTo>
                    <a:pt x="231" y="311"/>
                    <a:pt x="301" y="259"/>
                    <a:pt x="301" y="168"/>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9" name="Google Shape;1589;p13"/>
            <p:cNvSpPr/>
            <p:nvPr/>
          </p:nvSpPr>
          <p:spPr>
            <a:xfrm>
              <a:off x="7554007" y="1934850"/>
              <a:ext cx="6054" cy="6752"/>
            </a:xfrm>
            <a:custGeom>
              <a:avLst/>
              <a:gdLst/>
              <a:ahLst/>
              <a:cxnLst/>
              <a:rect l="l" t="t" r="r" b="b"/>
              <a:pathLst>
                <a:path w="286" h="319" extrusionOk="0">
                  <a:moveTo>
                    <a:pt x="170" y="0"/>
                  </a:moveTo>
                  <a:cubicBezTo>
                    <a:pt x="159" y="0"/>
                    <a:pt x="146" y="3"/>
                    <a:pt x="134" y="9"/>
                  </a:cubicBezTo>
                  <a:cubicBezTo>
                    <a:pt x="34" y="9"/>
                    <a:pt x="1" y="76"/>
                    <a:pt x="1" y="142"/>
                  </a:cubicBezTo>
                  <a:lnTo>
                    <a:pt x="1" y="209"/>
                  </a:lnTo>
                  <a:cubicBezTo>
                    <a:pt x="16" y="284"/>
                    <a:pt x="78" y="319"/>
                    <a:pt x="139" y="319"/>
                  </a:cubicBezTo>
                  <a:cubicBezTo>
                    <a:pt x="213" y="319"/>
                    <a:pt x="286" y="267"/>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0" name="Google Shape;1590;p13"/>
            <p:cNvSpPr/>
            <p:nvPr/>
          </p:nvSpPr>
          <p:spPr>
            <a:xfrm>
              <a:off x="7578730" y="2093903"/>
              <a:ext cx="6371" cy="6054"/>
            </a:xfrm>
            <a:custGeom>
              <a:avLst/>
              <a:gdLst/>
              <a:ahLst/>
              <a:cxnLst/>
              <a:rect l="l" t="t" r="r" b="b"/>
              <a:pathLst>
                <a:path w="301" h="286" extrusionOk="0">
                  <a:moveTo>
                    <a:pt x="134" y="0"/>
                  </a:moveTo>
                  <a:cubicBezTo>
                    <a:pt x="67" y="0"/>
                    <a:pt x="0" y="67"/>
                    <a:pt x="33" y="134"/>
                  </a:cubicBezTo>
                  <a:lnTo>
                    <a:pt x="33" y="201"/>
                  </a:lnTo>
                  <a:cubicBezTo>
                    <a:pt x="48" y="259"/>
                    <a:pt x="101" y="285"/>
                    <a:pt x="156" y="285"/>
                  </a:cubicBezTo>
                  <a:cubicBezTo>
                    <a:pt x="227" y="285"/>
                    <a:pt x="300" y="242"/>
                    <a:pt x="300" y="167"/>
                  </a:cubicBezTo>
                  <a:lnTo>
                    <a:pt x="300"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1" name="Google Shape;1591;p13"/>
            <p:cNvSpPr/>
            <p:nvPr/>
          </p:nvSpPr>
          <p:spPr>
            <a:xfrm>
              <a:off x="7570962" y="2040942"/>
              <a:ext cx="5673" cy="6562"/>
            </a:xfrm>
            <a:custGeom>
              <a:avLst/>
              <a:gdLst/>
              <a:ahLst/>
              <a:cxnLst/>
              <a:rect l="l" t="t" r="r" b="b"/>
              <a:pathLst>
                <a:path w="268" h="310" extrusionOk="0">
                  <a:moveTo>
                    <a:pt x="100" y="1"/>
                  </a:moveTo>
                  <a:cubicBezTo>
                    <a:pt x="34" y="1"/>
                    <a:pt x="0" y="67"/>
                    <a:pt x="0" y="134"/>
                  </a:cubicBezTo>
                  <a:lnTo>
                    <a:pt x="0" y="201"/>
                  </a:lnTo>
                  <a:cubicBezTo>
                    <a:pt x="0" y="255"/>
                    <a:pt x="45" y="310"/>
                    <a:pt x="97" y="310"/>
                  </a:cubicBezTo>
                  <a:cubicBezTo>
                    <a:pt x="109" y="310"/>
                    <a:pt x="121" y="307"/>
                    <a:pt x="134" y="301"/>
                  </a:cubicBezTo>
                  <a:cubicBezTo>
                    <a:pt x="234" y="301"/>
                    <a:pt x="267" y="234"/>
                    <a:pt x="267" y="167"/>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2" name="Google Shape;1592;p13"/>
            <p:cNvSpPr/>
            <p:nvPr/>
          </p:nvSpPr>
          <p:spPr>
            <a:xfrm>
              <a:off x="7544820" y="1882588"/>
              <a:ext cx="6393" cy="6202"/>
            </a:xfrm>
            <a:custGeom>
              <a:avLst/>
              <a:gdLst/>
              <a:ahLst/>
              <a:cxnLst/>
              <a:rect l="l" t="t" r="r" b="b"/>
              <a:pathLst>
                <a:path w="302" h="293" extrusionOk="0">
                  <a:moveTo>
                    <a:pt x="171" y="1"/>
                  </a:moveTo>
                  <a:cubicBezTo>
                    <a:pt x="159" y="1"/>
                    <a:pt x="147" y="3"/>
                    <a:pt x="134" y="10"/>
                  </a:cubicBezTo>
                  <a:cubicBezTo>
                    <a:pt x="68" y="10"/>
                    <a:pt x="1" y="76"/>
                    <a:pt x="34" y="143"/>
                  </a:cubicBezTo>
                  <a:lnTo>
                    <a:pt x="34" y="210"/>
                  </a:lnTo>
                  <a:cubicBezTo>
                    <a:pt x="48" y="265"/>
                    <a:pt x="91" y="292"/>
                    <a:pt x="139" y="292"/>
                  </a:cubicBezTo>
                  <a:cubicBezTo>
                    <a:pt x="206" y="292"/>
                    <a:pt x="282" y="240"/>
                    <a:pt x="301" y="143"/>
                  </a:cubicBezTo>
                  <a:lnTo>
                    <a:pt x="301" y="110"/>
                  </a:lnTo>
                  <a:cubicBezTo>
                    <a:pt x="274" y="55"/>
                    <a:pt x="224" y="1"/>
                    <a:pt x="17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3" name="Google Shape;1593;p13"/>
            <p:cNvSpPr/>
            <p:nvPr/>
          </p:nvSpPr>
          <p:spPr>
            <a:xfrm>
              <a:off x="7627437" y="2032200"/>
              <a:ext cx="6371" cy="6266"/>
            </a:xfrm>
            <a:custGeom>
              <a:avLst/>
              <a:gdLst/>
              <a:ahLst/>
              <a:cxnLst/>
              <a:rect l="l" t="t" r="r" b="b"/>
              <a:pathLst>
                <a:path w="301" h="296" extrusionOk="0">
                  <a:moveTo>
                    <a:pt x="184" y="1"/>
                  </a:moveTo>
                  <a:cubicBezTo>
                    <a:pt x="168" y="1"/>
                    <a:pt x="151" y="5"/>
                    <a:pt x="134" y="13"/>
                  </a:cubicBezTo>
                  <a:cubicBezTo>
                    <a:pt x="67" y="13"/>
                    <a:pt x="1" y="80"/>
                    <a:pt x="34" y="147"/>
                  </a:cubicBezTo>
                  <a:lnTo>
                    <a:pt x="34" y="213"/>
                  </a:lnTo>
                  <a:cubicBezTo>
                    <a:pt x="48" y="269"/>
                    <a:pt x="97" y="296"/>
                    <a:pt x="149" y="296"/>
                  </a:cubicBezTo>
                  <a:cubicBezTo>
                    <a:pt x="222" y="296"/>
                    <a:pt x="301" y="244"/>
                    <a:pt x="301" y="147"/>
                  </a:cubicBezTo>
                  <a:lnTo>
                    <a:pt x="301" y="113"/>
                  </a:lnTo>
                  <a:cubicBezTo>
                    <a:pt x="276" y="38"/>
                    <a:pt x="232" y="1"/>
                    <a:pt x="18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4" name="Google Shape;1594;p13"/>
            <p:cNvSpPr/>
            <p:nvPr/>
          </p:nvSpPr>
          <p:spPr>
            <a:xfrm>
              <a:off x="7610503" y="1926299"/>
              <a:ext cx="6371" cy="6625"/>
            </a:xfrm>
            <a:custGeom>
              <a:avLst/>
              <a:gdLst/>
              <a:ahLst/>
              <a:cxnLst/>
              <a:rect l="l" t="t" r="r" b="b"/>
              <a:pathLst>
                <a:path w="301" h="313" extrusionOk="0">
                  <a:moveTo>
                    <a:pt x="183" y="0"/>
                  </a:moveTo>
                  <a:cubicBezTo>
                    <a:pt x="167" y="0"/>
                    <a:pt x="150" y="4"/>
                    <a:pt x="134" y="13"/>
                  </a:cubicBezTo>
                  <a:cubicBezTo>
                    <a:pt x="67" y="13"/>
                    <a:pt x="0" y="79"/>
                    <a:pt x="34" y="146"/>
                  </a:cubicBezTo>
                  <a:lnTo>
                    <a:pt x="34" y="213"/>
                  </a:lnTo>
                  <a:cubicBezTo>
                    <a:pt x="34" y="280"/>
                    <a:pt x="100" y="313"/>
                    <a:pt x="167" y="313"/>
                  </a:cubicBezTo>
                  <a:cubicBezTo>
                    <a:pt x="234" y="280"/>
                    <a:pt x="300" y="213"/>
                    <a:pt x="300" y="146"/>
                  </a:cubicBezTo>
                  <a:lnTo>
                    <a:pt x="300" y="113"/>
                  </a:lnTo>
                  <a:cubicBezTo>
                    <a:pt x="275" y="38"/>
                    <a:pt x="232"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5" name="Google Shape;1595;p13"/>
            <p:cNvSpPr/>
            <p:nvPr/>
          </p:nvSpPr>
          <p:spPr>
            <a:xfrm>
              <a:off x="7602734" y="1873337"/>
              <a:ext cx="5673" cy="6647"/>
            </a:xfrm>
            <a:custGeom>
              <a:avLst/>
              <a:gdLst/>
              <a:ahLst/>
              <a:cxnLst/>
              <a:rect l="l" t="t" r="r" b="b"/>
              <a:pathLst>
                <a:path w="268" h="314" extrusionOk="0">
                  <a:moveTo>
                    <a:pt x="150" y="0"/>
                  </a:moveTo>
                  <a:cubicBezTo>
                    <a:pt x="134" y="0"/>
                    <a:pt x="117" y="5"/>
                    <a:pt x="100" y="13"/>
                  </a:cubicBezTo>
                  <a:cubicBezTo>
                    <a:pt x="34" y="13"/>
                    <a:pt x="0" y="80"/>
                    <a:pt x="0" y="146"/>
                  </a:cubicBezTo>
                  <a:lnTo>
                    <a:pt x="0" y="213"/>
                  </a:lnTo>
                  <a:cubicBezTo>
                    <a:pt x="0" y="280"/>
                    <a:pt x="67" y="313"/>
                    <a:pt x="134" y="313"/>
                  </a:cubicBezTo>
                  <a:cubicBezTo>
                    <a:pt x="234" y="280"/>
                    <a:pt x="267" y="213"/>
                    <a:pt x="267" y="146"/>
                  </a:cubicBezTo>
                  <a:lnTo>
                    <a:pt x="267" y="113"/>
                  </a:lnTo>
                  <a:cubicBezTo>
                    <a:pt x="242" y="38"/>
                    <a:pt x="198" y="0"/>
                    <a:pt x="15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6" name="Google Shape;1596;p13"/>
            <p:cNvSpPr/>
            <p:nvPr/>
          </p:nvSpPr>
          <p:spPr>
            <a:xfrm>
              <a:off x="7635925" y="2084526"/>
              <a:ext cx="6371" cy="6562"/>
            </a:xfrm>
            <a:custGeom>
              <a:avLst/>
              <a:gdLst/>
              <a:ahLst/>
              <a:cxnLst/>
              <a:rect l="l" t="t" r="r" b="b"/>
              <a:pathLst>
                <a:path w="301" h="310" extrusionOk="0">
                  <a:moveTo>
                    <a:pt x="170" y="1"/>
                  </a:moveTo>
                  <a:cubicBezTo>
                    <a:pt x="158" y="1"/>
                    <a:pt x="146" y="4"/>
                    <a:pt x="133" y="10"/>
                  </a:cubicBezTo>
                  <a:cubicBezTo>
                    <a:pt x="67" y="10"/>
                    <a:pt x="0" y="76"/>
                    <a:pt x="0" y="143"/>
                  </a:cubicBezTo>
                  <a:lnTo>
                    <a:pt x="0" y="210"/>
                  </a:lnTo>
                  <a:cubicBezTo>
                    <a:pt x="33" y="277"/>
                    <a:pt x="100" y="310"/>
                    <a:pt x="167" y="310"/>
                  </a:cubicBezTo>
                  <a:cubicBezTo>
                    <a:pt x="234" y="277"/>
                    <a:pt x="300" y="243"/>
                    <a:pt x="300" y="143"/>
                  </a:cubicBezTo>
                  <a:lnTo>
                    <a:pt x="300"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7" name="Google Shape;1597;p13"/>
            <p:cNvSpPr/>
            <p:nvPr/>
          </p:nvSpPr>
          <p:spPr>
            <a:xfrm>
              <a:off x="7618970" y="1979260"/>
              <a:ext cx="6371" cy="6244"/>
            </a:xfrm>
            <a:custGeom>
              <a:avLst/>
              <a:gdLst/>
              <a:ahLst/>
              <a:cxnLst/>
              <a:rect l="l" t="t" r="r" b="b"/>
              <a:pathLst>
                <a:path w="301" h="295" extrusionOk="0">
                  <a:moveTo>
                    <a:pt x="183" y="0"/>
                  </a:moveTo>
                  <a:cubicBezTo>
                    <a:pt x="167" y="0"/>
                    <a:pt x="151" y="4"/>
                    <a:pt x="134" y="13"/>
                  </a:cubicBezTo>
                  <a:cubicBezTo>
                    <a:pt x="67" y="13"/>
                    <a:pt x="0" y="79"/>
                    <a:pt x="34" y="146"/>
                  </a:cubicBezTo>
                  <a:lnTo>
                    <a:pt x="34" y="213"/>
                  </a:lnTo>
                  <a:cubicBezTo>
                    <a:pt x="48" y="268"/>
                    <a:pt x="91" y="295"/>
                    <a:pt x="139" y="295"/>
                  </a:cubicBezTo>
                  <a:cubicBezTo>
                    <a:pt x="205" y="295"/>
                    <a:pt x="281" y="243"/>
                    <a:pt x="301" y="146"/>
                  </a:cubicBezTo>
                  <a:lnTo>
                    <a:pt x="301" y="113"/>
                  </a:lnTo>
                  <a:cubicBezTo>
                    <a:pt x="276" y="38"/>
                    <a:pt x="232"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8" name="Google Shape;1598;p13"/>
            <p:cNvSpPr/>
            <p:nvPr/>
          </p:nvSpPr>
          <p:spPr>
            <a:xfrm>
              <a:off x="7659929" y="1864426"/>
              <a:ext cx="5673" cy="6054"/>
            </a:xfrm>
            <a:custGeom>
              <a:avLst/>
              <a:gdLst/>
              <a:ahLst/>
              <a:cxnLst/>
              <a:rect l="l" t="t" r="r" b="b"/>
              <a:pathLst>
                <a:path w="268" h="286" extrusionOk="0">
                  <a:moveTo>
                    <a:pt x="134" y="0"/>
                  </a:moveTo>
                  <a:cubicBezTo>
                    <a:pt x="34" y="0"/>
                    <a:pt x="0" y="67"/>
                    <a:pt x="0" y="134"/>
                  </a:cubicBezTo>
                  <a:lnTo>
                    <a:pt x="0" y="200"/>
                  </a:lnTo>
                  <a:cubicBezTo>
                    <a:pt x="29" y="259"/>
                    <a:pt x="84" y="285"/>
                    <a:pt x="137" y="285"/>
                  </a:cubicBezTo>
                  <a:cubicBezTo>
                    <a:pt x="204" y="285"/>
                    <a:pt x="267" y="242"/>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9" name="Google Shape;1599;p13"/>
            <p:cNvSpPr/>
            <p:nvPr/>
          </p:nvSpPr>
          <p:spPr>
            <a:xfrm>
              <a:off x="7169901" y="1725842"/>
              <a:ext cx="6371" cy="6774"/>
            </a:xfrm>
            <a:custGeom>
              <a:avLst/>
              <a:gdLst/>
              <a:ahLst/>
              <a:cxnLst/>
              <a:rect l="l" t="t" r="r" b="b"/>
              <a:pathLst>
                <a:path w="301" h="320" extrusionOk="0">
                  <a:moveTo>
                    <a:pt x="170" y="0"/>
                  </a:moveTo>
                  <a:cubicBezTo>
                    <a:pt x="158" y="0"/>
                    <a:pt x="146" y="3"/>
                    <a:pt x="134" y="9"/>
                  </a:cubicBezTo>
                  <a:cubicBezTo>
                    <a:pt x="67" y="9"/>
                    <a:pt x="0" y="76"/>
                    <a:pt x="0" y="143"/>
                  </a:cubicBezTo>
                  <a:lnTo>
                    <a:pt x="0" y="209"/>
                  </a:lnTo>
                  <a:cubicBezTo>
                    <a:pt x="30" y="285"/>
                    <a:pt x="94" y="319"/>
                    <a:pt x="155" y="319"/>
                  </a:cubicBezTo>
                  <a:cubicBezTo>
                    <a:pt x="230" y="319"/>
                    <a:pt x="301" y="268"/>
                    <a:pt x="301" y="176"/>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0" name="Google Shape;1600;p13"/>
            <p:cNvSpPr/>
            <p:nvPr/>
          </p:nvSpPr>
          <p:spPr>
            <a:xfrm>
              <a:off x="7693098" y="2075360"/>
              <a:ext cx="5673" cy="6244"/>
            </a:xfrm>
            <a:custGeom>
              <a:avLst/>
              <a:gdLst/>
              <a:ahLst/>
              <a:cxnLst/>
              <a:rect l="l" t="t" r="r" b="b"/>
              <a:pathLst>
                <a:path w="268" h="295" extrusionOk="0">
                  <a:moveTo>
                    <a:pt x="171" y="0"/>
                  </a:moveTo>
                  <a:cubicBezTo>
                    <a:pt x="159" y="0"/>
                    <a:pt x="147" y="3"/>
                    <a:pt x="134" y="9"/>
                  </a:cubicBezTo>
                  <a:cubicBezTo>
                    <a:pt x="34" y="9"/>
                    <a:pt x="1" y="76"/>
                    <a:pt x="1" y="143"/>
                  </a:cubicBezTo>
                  <a:lnTo>
                    <a:pt x="1" y="209"/>
                  </a:lnTo>
                  <a:cubicBezTo>
                    <a:pt x="30" y="268"/>
                    <a:pt x="85" y="294"/>
                    <a:pt x="138" y="294"/>
                  </a:cubicBezTo>
                  <a:cubicBezTo>
                    <a:pt x="205" y="294"/>
                    <a:pt x="268" y="251"/>
                    <a:pt x="268" y="176"/>
                  </a:cubicBezTo>
                  <a:lnTo>
                    <a:pt x="268" y="109"/>
                  </a:lnTo>
                  <a:cubicBezTo>
                    <a:pt x="268" y="55"/>
                    <a:pt x="223" y="0"/>
                    <a:pt x="17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1" name="Google Shape;1601;p13"/>
            <p:cNvSpPr/>
            <p:nvPr/>
          </p:nvSpPr>
          <p:spPr>
            <a:xfrm>
              <a:off x="7626040" y="1653301"/>
              <a:ext cx="5652" cy="6054"/>
            </a:xfrm>
            <a:custGeom>
              <a:avLst/>
              <a:gdLst/>
              <a:ahLst/>
              <a:cxnLst/>
              <a:rect l="l" t="t" r="r" b="b"/>
              <a:pathLst>
                <a:path w="267" h="286" extrusionOk="0">
                  <a:moveTo>
                    <a:pt x="100" y="0"/>
                  </a:moveTo>
                  <a:cubicBezTo>
                    <a:pt x="33" y="0"/>
                    <a:pt x="0" y="67"/>
                    <a:pt x="0" y="134"/>
                  </a:cubicBezTo>
                  <a:lnTo>
                    <a:pt x="0" y="201"/>
                  </a:lnTo>
                  <a:cubicBezTo>
                    <a:pt x="15" y="259"/>
                    <a:pt x="68" y="286"/>
                    <a:pt x="123" y="286"/>
                  </a:cubicBezTo>
                  <a:cubicBezTo>
                    <a:pt x="193" y="286"/>
                    <a:pt x="267" y="242"/>
                    <a:pt x="267" y="167"/>
                  </a:cubicBezTo>
                  <a:lnTo>
                    <a:pt x="267" y="101"/>
                  </a:lnTo>
                  <a:cubicBezTo>
                    <a:pt x="234" y="34"/>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2" name="Google Shape;1602;p13"/>
            <p:cNvSpPr/>
            <p:nvPr/>
          </p:nvSpPr>
          <p:spPr>
            <a:xfrm>
              <a:off x="7676164" y="1970136"/>
              <a:ext cx="6054" cy="6774"/>
            </a:xfrm>
            <a:custGeom>
              <a:avLst/>
              <a:gdLst/>
              <a:ahLst/>
              <a:cxnLst/>
              <a:rect l="l" t="t" r="r" b="b"/>
              <a:pathLst>
                <a:path w="286" h="320" extrusionOk="0">
                  <a:moveTo>
                    <a:pt x="170" y="1"/>
                  </a:moveTo>
                  <a:cubicBezTo>
                    <a:pt x="158" y="1"/>
                    <a:pt x="146" y="4"/>
                    <a:pt x="134" y="10"/>
                  </a:cubicBezTo>
                  <a:cubicBezTo>
                    <a:pt x="67" y="10"/>
                    <a:pt x="0" y="77"/>
                    <a:pt x="0" y="143"/>
                  </a:cubicBezTo>
                  <a:lnTo>
                    <a:pt x="0" y="210"/>
                  </a:lnTo>
                  <a:cubicBezTo>
                    <a:pt x="15" y="285"/>
                    <a:pt x="78" y="320"/>
                    <a:pt x="139" y="320"/>
                  </a:cubicBezTo>
                  <a:cubicBezTo>
                    <a:pt x="213" y="320"/>
                    <a:pt x="286" y="268"/>
                    <a:pt x="267" y="177"/>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3" name="Google Shape;1603;p13"/>
            <p:cNvSpPr/>
            <p:nvPr/>
          </p:nvSpPr>
          <p:spPr>
            <a:xfrm>
              <a:off x="7684631" y="2022589"/>
              <a:ext cx="5673" cy="6562"/>
            </a:xfrm>
            <a:custGeom>
              <a:avLst/>
              <a:gdLst/>
              <a:ahLst/>
              <a:cxnLst/>
              <a:rect l="l" t="t" r="r" b="b"/>
              <a:pathLst>
                <a:path w="268" h="310" extrusionOk="0">
                  <a:moveTo>
                    <a:pt x="134" y="0"/>
                  </a:moveTo>
                  <a:cubicBezTo>
                    <a:pt x="67" y="0"/>
                    <a:pt x="1" y="67"/>
                    <a:pt x="1" y="134"/>
                  </a:cubicBezTo>
                  <a:lnTo>
                    <a:pt x="1" y="200"/>
                  </a:lnTo>
                  <a:cubicBezTo>
                    <a:pt x="28" y="255"/>
                    <a:pt x="77" y="309"/>
                    <a:pt x="131" y="309"/>
                  </a:cubicBezTo>
                  <a:cubicBezTo>
                    <a:pt x="143" y="309"/>
                    <a:pt x="155" y="307"/>
                    <a:pt x="167" y="301"/>
                  </a:cubicBezTo>
                  <a:cubicBezTo>
                    <a:pt x="234" y="301"/>
                    <a:pt x="268" y="234"/>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4" name="Google Shape;1604;p13"/>
            <p:cNvSpPr/>
            <p:nvPr/>
          </p:nvSpPr>
          <p:spPr>
            <a:xfrm>
              <a:off x="7667697" y="1917387"/>
              <a:ext cx="6371" cy="6562"/>
            </a:xfrm>
            <a:custGeom>
              <a:avLst/>
              <a:gdLst/>
              <a:ahLst/>
              <a:cxnLst/>
              <a:rect l="l" t="t" r="r" b="b"/>
              <a:pathLst>
                <a:path w="301" h="310" extrusionOk="0">
                  <a:moveTo>
                    <a:pt x="134" y="0"/>
                  </a:moveTo>
                  <a:cubicBezTo>
                    <a:pt x="67" y="0"/>
                    <a:pt x="0" y="67"/>
                    <a:pt x="0" y="134"/>
                  </a:cubicBezTo>
                  <a:lnTo>
                    <a:pt x="0" y="200"/>
                  </a:lnTo>
                  <a:cubicBezTo>
                    <a:pt x="27" y="255"/>
                    <a:pt x="77" y="309"/>
                    <a:pt x="130" y="309"/>
                  </a:cubicBezTo>
                  <a:cubicBezTo>
                    <a:pt x="142" y="309"/>
                    <a:pt x="155" y="306"/>
                    <a:pt x="167" y="300"/>
                  </a:cubicBezTo>
                  <a:cubicBezTo>
                    <a:pt x="234" y="300"/>
                    <a:pt x="300" y="234"/>
                    <a:pt x="267" y="167"/>
                  </a:cubicBezTo>
                  <a:lnTo>
                    <a:pt x="267" y="100"/>
                  </a:lnTo>
                  <a:cubicBezTo>
                    <a:pt x="267" y="33"/>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5" name="Google Shape;1605;p13"/>
            <p:cNvSpPr/>
            <p:nvPr/>
          </p:nvSpPr>
          <p:spPr>
            <a:xfrm>
              <a:off x="7568845" y="1662297"/>
              <a:ext cx="6054" cy="6752"/>
            </a:xfrm>
            <a:custGeom>
              <a:avLst/>
              <a:gdLst/>
              <a:ahLst/>
              <a:cxnLst/>
              <a:rect l="l" t="t" r="r" b="b"/>
              <a:pathLst>
                <a:path w="286" h="319" extrusionOk="0">
                  <a:moveTo>
                    <a:pt x="170" y="0"/>
                  </a:moveTo>
                  <a:cubicBezTo>
                    <a:pt x="158" y="0"/>
                    <a:pt x="146" y="3"/>
                    <a:pt x="134" y="9"/>
                  </a:cubicBezTo>
                  <a:cubicBezTo>
                    <a:pt x="33" y="9"/>
                    <a:pt x="0" y="76"/>
                    <a:pt x="0" y="143"/>
                  </a:cubicBezTo>
                  <a:lnTo>
                    <a:pt x="0" y="209"/>
                  </a:lnTo>
                  <a:cubicBezTo>
                    <a:pt x="15" y="284"/>
                    <a:pt x="78" y="319"/>
                    <a:pt x="139" y="319"/>
                  </a:cubicBezTo>
                  <a:cubicBezTo>
                    <a:pt x="213" y="319"/>
                    <a:pt x="285" y="268"/>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6" name="Google Shape;1606;p13"/>
            <p:cNvSpPr/>
            <p:nvPr/>
          </p:nvSpPr>
          <p:spPr>
            <a:xfrm>
              <a:off x="7112707" y="1735029"/>
              <a:ext cx="6371" cy="6223"/>
            </a:xfrm>
            <a:custGeom>
              <a:avLst/>
              <a:gdLst/>
              <a:ahLst/>
              <a:cxnLst/>
              <a:rect l="l" t="t" r="r" b="b"/>
              <a:pathLst>
                <a:path w="301" h="294" extrusionOk="0">
                  <a:moveTo>
                    <a:pt x="170" y="0"/>
                  </a:moveTo>
                  <a:cubicBezTo>
                    <a:pt x="158" y="0"/>
                    <a:pt x="146" y="3"/>
                    <a:pt x="134" y="9"/>
                  </a:cubicBezTo>
                  <a:cubicBezTo>
                    <a:pt x="67" y="9"/>
                    <a:pt x="0" y="76"/>
                    <a:pt x="34" y="142"/>
                  </a:cubicBezTo>
                  <a:lnTo>
                    <a:pt x="34" y="209"/>
                  </a:lnTo>
                  <a:cubicBezTo>
                    <a:pt x="48" y="268"/>
                    <a:pt x="95" y="294"/>
                    <a:pt x="146" y="294"/>
                  </a:cubicBezTo>
                  <a:cubicBezTo>
                    <a:pt x="211" y="294"/>
                    <a:pt x="282" y="251"/>
                    <a:pt x="301" y="176"/>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7" name="Google Shape;1607;p13"/>
            <p:cNvSpPr/>
            <p:nvPr/>
          </p:nvSpPr>
          <p:spPr>
            <a:xfrm>
              <a:off x="7340765" y="1698494"/>
              <a:ext cx="6371" cy="6562"/>
            </a:xfrm>
            <a:custGeom>
              <a:avLst/>
              <a:gdLst/>
              <a:ahLst/>
              <a:cxnLst/>
              <a:rect l="l" t="t" r="r" b="b"/>
              <a:pathLst>
                <a:path w="301" h="310" extrusionOk="0">
                  <a:moveTo>
                    <a:pt x="134" y="0"/>
                  </a:moveTo>
                  <a:cubicBezTo>
                    <a:pt x="67" y="34"/>
                    <a:pt x="1" y="67"/>
                    <a:pt x="1" y="167"/>
                  </a:cubicBezTo>
                  <a:lnTo>
                    <a:pt x="1" y="200"/>
                  </a:lnTo>
                  <a:cubicBezTo>
                    <a:pt x="28" y="255"/>
                    <a:pt x="77" y="309"/>
                    <a:pt x="131" y="309"/>
                  </a:cubicBezTo>
                  <a:cubicBezTo>
                    <a:pt x="143" y="309"/>
                    <a:pt x="155" y="307"/>
                    <a:pt x="168" y="301"/>
                  </a:cubicBezTo>
                  <a:cubicBezTo>
                    <a:pt x="234" y="301"/>
                    <a:pt x="301" y="234"/>
                    <a:pt x="301" y="167"/>
                  </a:cubicBezTo>
                  <a:lnTo>
                    <a:pt x="301"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8" name="Google Shape;1608;p13"/>
            <p:cNvSpPr/>
            <p:nvPr/>
          </p:nvSpPr>
          <p:spPr>
            <a:xfrm>
              <a:off x="7511651" y="1671463"/>
              <a:ext cx="5673" cy="6202"/>
            </a:xfrm>
            <a:custGeom>
              <a:avLst/>
              <a:gdLst/>
              <a:ahLst/>
              <a:cxnLst/>
              <a:rect l="l" t="t" r="r" b="b"/>
              <a:pathLst>
                <a:path w="268" h="293" extrusionOk="0">
                  <a:moveTo>
                    <a:pt x="170" y="1"/>
                  </a:moveTo>
                  <a:cubicBezTo>
                    <a:pt x="158" y="1"/>
                    <a:pt x="146" y="4"/>
                    <a:pt x="134" y="10"/>
                  </a:cubicBezTo>
                  <a:cubicBezTo>
                    <a:pt x="67" y="10"/>
                    <a:pt x="0" y="76"/>
                    <a:pt x="0" y="143"/>
                  </a:cubicBezTo>
                  <a:lnTo>
                    <a:pt x="0" y="210"/>
                  </a:lnTo>
                  <a:cubicBezTo>
                    <a:pt x="28" y="266"/>
                    <a:pt x="79" y="292"/>
                    <a:pt x="129" y="292"/>
                  </a:cubicBezTo>
                  <a:cubicBezTo>
                    <a:pt x="199" y="292"/>
                    <a:pt x="267" y="240"/>
                    <a:pt x="267" y="143"/>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9" name="Google Shape;1609;p13"/>
            <p:cNvSpPr/>
            <p:nvPr/>
          </p:nvSpPr>
          <p:spPr>
            <a:xfrm>
              <a:off x="7455154" y="1680565"/>
              <a:ext cx="5673" cy="6647"/>
            </a:xfrm>
            <a:custGeom>
              <a:avLst/>
              <a:gdLst/>
              <a:ahLst/>
              <a:cxnLst/>
              <a:rect l="l" t="t" r="r" b="b"/>
              <a:pathLst>
                <a:path w="268" h="314" extrusionOk="0">
                  <a:moveTo>
                    <a:pt x="150" y="1"/>
                  </a:moveTo>
                  <a:cubicBezTo>
                    <a:pt x="134" y="1"/>
                    <a:pt x="117" y="5"/>
                    <a:pt x="101" y="13"/>
                  </a:cubicBezTo>
                  <a:cubicBezTo>
                    <a:pt x="34" y="13"/>
                    <a:pt x="1" y="80"/>
                    <a:pt x="1" y="147"/>
                  </a:cubicBezTo>
                  <a:lnTo>
                    <a:pt x="1" y="214"/>
                  </a:lnTo>
                  <a:cubicBezTo>
                    <a:pt x="1" y="280"/>
                    <a:pt x="67" y="314"/>
                    <a:pt x="134" y="314"/>
                  </a:cubicBezTo>
                  <a:cubicBezTo>
                    <a:pt x="234" y="280"/>
                    <a:pt x="267" y="214"/>
                    <a:pt x="267" y="147"/>
                  </a:cubicBezTo>
                  <a:lnTo>
                    <a:pt x="267" y="113"/>
                  </a:lnTo>
                  <a:cubicBezTo>
                    <a:pt x="242" y="38"/>
                    <a:pt x="199" y="1"/>
                    <a:pt x="15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0" name="Google Shape;1610;p13"/>
            <p:cNvSpPr/>
            <p:nvPr/>
          </p:nvSpPr>
          <p:spPr>
            <a:xfrm>
              <a:off x="7284290" y="1707659"/>
              <a:ext cx="5673" cy="6583"/>
            </a:xfrm>
            <a:custGeom>
              <a:avLst/>
              <a:gdLst/>
              <a:ahLst/>
              <a:cxnLst/>
              <a:rect l="l" t="t" r="r" b="b"/>
              <a:pathLst>
                <a:path w="268" h="311" extrusionOk="0">
                  <a:moveTo>
                    <a:pt x="100" y="1"/>
                  </a:moveTo>
                  <a:cubicBezTo>
                    <a:pt x="34" y="1"/>
                    <a:pt x="0" y="68"/>
                    <a:pt x="0" y="134"/>
                  </a:cubicBezTo>
                  <a:lnTo>
                    <a:pt x="0" y="201"/>
                  </a:lnTo>
                  <a:cubicBezTo>
                    <a:pt x="15" y="276"/>
                    <a:pt x="71" y="311"/>
                    <a:pt x="127" y="311"/>
                  </a:cubicBezTo>
                  <a:cubicBezTo>
                    <a:pt x="197" y="311"/>
                    <a:pt x="267" y="259"/>
                    <a:pt x="267" y="168"/>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1" name="Google Shape;1611;p13"/>
            <p:cNvSpPr/>
            <p:nvPr/>
          </p:nvSpPr>
          <p:spPr>
            <a:xfrm>
              <a:off x="7397960" y="1689307"/>
              <a:ext cx="5673" cy="6647"/>
            </a:xfrm>
            <a:custGeom>
              <a:avLst/>
              <a:gdLst/>
              <a:ahLst/>
              <a:cxnLst/>
              <a:rect l="l" t="t" r="r" b="b"/>
              <a:pathLst>
                <a:path w="268" h="314" extrusionOk="0">
                  <a:moveTo>
                    <a:pt x="134" y="1"/>
                  </a:moveTo>
                  <a:cubicBezTo>
                    <a:pt x="34" y="34"/>
                    <a:pt x="1" y="101"/>
                    <a:pt x="1" y="167"/>
                  </a:cubicBezTo>
                  <a:lnTo>
                    <a:pt x="1" y="201"/>
                  </a:lnTo>
                  <a:cubicBezTo>
                    <a:pt x="26" y="276"/>
                    <a:pt x="70" y="313"/>
                    <a:pt x="118" y="313"/>
                  </a:cubicBezTo>
                  <a:cubicBezTo>
                    <a:pt x="134" y="313"/>
                    <a:pt x="151" y="309"/>
                    <a:pt x="167" y="301"/>
                  </a:cubicBezTo>
                  <a:cubicBezTo>
                    <a:pt x="234" y="301"/>
                    <a:pt x="268" y="234"/>
                    <a:pt x="268" y="167"/>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2" name="Google Shape;1612;p13"/>
            <p:cNvSpPr/>
            <p:nvPr/>
          </p:nvSpPr>
          <p:spPr>
            <a:xfrm>
              <a:off x="6934074" y="1709522"/>
              <a:ext cx="5652" cy="6647"/>
            </a:xfrm>
            <a:custGeom>
              <a:avLst/>
              <a:gdLst/>
              <a:ahLst/>
              <a:cxnLst/>
              <a:rect l="l" t="t" r="r" b="b"/>
              <a:pathLst>
                <a:path w="267" h="314" extrusionOk="0">
                  <a:moveTo>
                    <a:pt x="154" y="1"/>
                  </a:moveTo>
                  <a:cubicBezTo>
                    <a:pt x="136" y="1"/>
                    <a:pt x="117" y="5"/>
                    <a:pt x="100" y="13"/>
                  </a:cubicBezTo>
                  <a:cubicBezTo>
                    <a:pt x="33" y="13"/>
                    <a:pt x="0" y="80"/>
                    <a:pt x="0" y="146"/>
                  </a:cubicBezTo>
                  <a:lnTo>
                    <a:pt x="0" y="180"/>
                  </a:lnTo>
                  <a:cubicBezTo>
                    <a:pt x="0" y="280"/>
                    <a:pt x="67" y="313"/>
                    <a:pt x="133" y="313"/>
                  </a:cubicBezTo>
                  <a:cubicBezTo>
                    <a:pt x="234" y="280"/>
                    <a:pt x="267" y="213"/>
                    <a:pt x="267" y="146"/>
                  </a:cubicBezTo>
                  <a:lnTo>
                    <a:pt x="267" y="113"/>
                  </a:lnTo>
                  <a:cubicBezTo>
                    <a:pt x="267" y="38"/>
                    <a:pt x="211" y="1"/>
                    <a:pt x="15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3" name="Google Shape;1613;p13"/>
            <p:cNvSpPr/>
            <p:nvPr/>
          </p:nvSpPr>
          <p:spPr>
            <a:xfrm>
              <a:off x="6925586" y="1656646"/>
              <a:ext cx="5673" cy="6181"/>
            </a:xfrm>
            <a:custGeom>
              <a:avLst/>
              <a:gdLst/>
              <a:ahLst/>
              <a:cxnLst/>
              <a:rect l="l" t="t" r="r" b="b"/>
              <a:pathLst>
                <a:path w="268" h="292" extrusionOk="0">
                  <a:moveTo>
                    <a:pt x="137" y="0"/>
                  </a:moveTo>
                  <a:cubicBezTo>
                    <a:pt x="125" y="0"/>
                    <a:pt x="113" y="3"/>
                    <a:pt x="101" y="9"/>
                  </a:cubicBezTo>
                  <a:cubicBezTo>
                    <a:pt x="34" y="9"/>
                    <a:pt x="1" y="76"/>
                    <a:pt x="1" y="143"/>
                  </a:cubicBezTo>
                  <a:lnTo>
                    <a:pt x="1" y="209"/>
                  </a:lnTo>
                  <a:cubicBezTo>
                    <a:pt x="15" y="265"/>
                    <a:pt x="63" y="292"/>
                    <a:pt x="116" y="292"/>
                  </a:cubicBezTo>
                  <a:cubicBezTo>
                    <a:pt x="188" y="292"/>
                    <a:pt x="268" y="240"/>
                    <a:pt x="268" y="143"/>
                  </a:cubicBezTo>
                  <a:lnTo>
                    <a:pt x="268" y="109"/>
                  </a:lnTo>
                  <a:cubicBezTo>
                    <a:pt x="240" y="55"/>
                    <a:pt x="191" y="0"/>
                    <a:pt x="13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4" name="Google Shape;1614;p13"/>
            <p:cNvSpPr/>
            <p:nvPr/>
          </p:nvSpPr>
          <p:spPr>
            <a:xfrm>
              <a:off x="6917119" y="1603875"/>
              <a:ext cx="5673" cy="6054"/>
            </a:xfrm>
            <a:custGeom>
              <a:avLst/>
              <a:gdLst/>
              <a:ahLst/>
              <a:cxnLst/>
              <a:rect l="l" t="t" r="r" b="b"/>
              <a:pathLst>
                <a:path w="268" h="286" extrusionOk="0">
                  <a:moveTo>
                    <a:pt x="101" y="0"/>
                  </a:moveTo>
                  <a:cubicBezTo>
                    <a:pt x="34" y="0"/>
                    <a:pt x="0" y="67"/>
                    <a:pt x="0" y="134"/>
                  </a:cubicBezTo>
                  <a:lnTo>
                    <a:pt x="0" y="201"/>
                  </a:lnTo>
                  <a:cubicBezTo>
                    <a:pt x="15" y="259"/>
                    <a:pt x="68" y="286"/>
                    <a:pt x="123" y="286"/>
                  </a:cubicBezTo>
                  <a:cubicBezTo>
                    <a:pt x="194" y="286"/>
                    <a:pt x="267" y="242"/>
                    <a:pt x="267" y="167"/>
                  </a:cubicBezTo>
                  <a:lnTo>
                    <a:pt x="267" y="101"/>
                  </a:lnTo>
                  <a:cubicBezTo>
                    <a:pt x="234" y="34"/>
                    <a:pt x="167" y="0"/>
                    <a:pt x="10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5" name="Google Shape;1615;p13"/>
            <p:cNvSpPr/>
            <p:nvPr/>
          </p:nvSpPr>
          <p:spPr>
            <a:xfrm>
              <a:off x="6967244" y="1920202"/>
              <a:ext cx="6393" cy="6583"/>
            </a:xfrm>
            <a:custGeom>
              <a:avLst/>
              <a:gdLst/>
              <a:ahLst/>
              <a:cxnLst/>
              <a:rect l="l" t="t" r="r" b="b"/>
              <a:pathLst>
                <a:path w="302" h="311" extrusionOk="0">
                  <a:moveTo>
                    <a:pt x="134" y="1"/>
                  </a:moveTo>
                  <a:cubicBezTo>
                    <a:pt x="68" y="34"/>
                    <a:pt x="1" y="101"/>
                    <a:pt x="1" y="167"/>
                  </a:cubicBezTo>
                  <a:lnTo>
                    <a:pt x="1" y="201"/>
                  </a:lnTo>
                  <a:cubicBezTo>
                    <a:pt x="31" y="276"/>
                    <a:pt x="95" y="310"/>
                    <a:pt x="156" y="310"/>
                  </a:cubicBezTo>
                  <a:cubicBezTo>
                    <a:pt x="231" y="310"/>
                    <a:pt x="301" y="259"/>
                    <a:pt x="301" y="167"/>
                  </a:cubicBezTo>
                  <a:lnTo>
                    <a:pt x="301" y="134"/>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6" name="Google Shape;1616;p13"/>
            <p:cNvSpPr/>
            <p:nvPr/>
          </p:nvSpPr>
          <p:spPr>
            <a:xfrm>
              <a:off x="6951008" y="1815000"/>
              <a:ext cx="5673" cy="6054"/>
            </a:xfrm>
            <a:custGeom>
              <a:avLst/>
              <a:gdLst/>
              <a:ahLst/>
              <a:cxnLst/>
              <a:rect l="l" t="t" r="r" b="b"/>
              <a:pathLst>
                <a:path w="268" h="286" extrusionOk="0">
                  <a:moveTo>
                    <a:pt x="101" y="0"/>
                  </a:moveTo>
                  <a:cubicBezTo>
                    <a:pt x="34" y="0"/>
                    <a:pt x="1" y="34"/>
                    <a:pt x="1" y="100"/>
                  </a:cubicBezTo>
                  <a:cubicBezTo>
                    <a:pt x="1" y="100"/>
                    <a:pt x="1" y="134"/>
                    <a:pt x="1" y="134"/>
                  </a:cubicBezTo>
                  <a:lnTo>
                    <a:pt x="1" y="200"/>
                  </a:lnTo>
                  <a:cubicBezTo>
                    <a:pt x="15" y="259"/>
                    <a:pt x="62" y="285"/>
                    <a:pt x="113" y="285"/>
                  </a:cubicBezTo>
                  <a:cubicBezTo>
                    <a:pt x="177" y="285"/>
                    <a:pt x="249" y="242"/>
                    <a:pt x="267" y="167"/>
                  </a:cubicBezTo>
                  <a:lnTo>
                    <a:pt x="267" y="100"/>
                  </a:lnTo>
                  <a:cubicBezTo>
                    <a:pt x="267" y="100"/>
                    <a:pt x="267" y="67"/>
                    <a:pt x="267" y="67"/>
                  </a:cubicBezTo>
                  <a:cubicBezTo>
                    <a:pt x="234" y="0"/>
                    <a:pt x="167" y="0"/>
                    <a:pt x="10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7" name="Google Shape;1617;p13"/>
            <p:cNvSpPr/>
            <p:nvPr/>
          </p:nvSpPr>
          <p:spPr>
            <a:xfrm>
              <a:off x="6958777" y="1867770"/>
              <a:ext cx="6371" cy="6562"/>
            </a:xfrm>
            <a:custGeom>
              <a:avLst/>
              <a:gdLst/>
              <a:ahLst/>
              <a:cxnLst/>
              <a:rect l="l" t="t" r="r" b="b"/>
              <a:pathLst>
                <a:path w="301" h="310" extrusionOk="0">
                  <a:moveTo>
                    <a:pt x="170" y="0"/>
                  </a:moveTo>
                  <a:cubicBezTo>
                    <a:pt x="158" y="0"/>
                    <a:pt x="146" y="3"/>
                    <a:pt x="134" y="9"/>
                  </a:cubicBezTo>
                  <a:cubicBezTo>
                    <a:pt x="67" y="9"/>
                    <a:pt x="1" y="76"/>
                    <a:pt x="34" y="143"/>
                  </a:cubicBezTo>
                  <a:lnTo>
                    <a:pt x="34" y="209"/>
                  </a:lnTo>
                  <a:cubicBezTo>
                    <a:pt x="34" y="276"/>
                    <a:pt x="101" y="309"/>
                    <a:pt x="167" y="309"/>
                  </a:cubicBezTo>
                  <a:cubicBezTo>
                    <a:pt x="234" y="309"/>
                    <a:pt x="301" y="243"/>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8" name="Google Shape;1618;p13"/>
            <p:cNvSpPr/>
            <p:nvPr/>
          </p:nvSpPr>
          <p:spPr>
            <a:xfrm>
              <a:off x="6990549" y="1700420"/>
              <a:ext cx="6371" cy="6562"/>
            </a:xfrm>
            <a:custGeom>
              <a:avLst/>
              <a:gdLst/>
              <a:ahLst/>
              <a:cxnLst/>
              <a:rect l="l" t="t" r="r" b="b"/>
              <a:pathLst>
                <a:path w="301" h="310" extrusionOk="0">
                  <a:moveTo>
                    <a:pt x="170" y="1"/>
                  </a:moveTo>
                  <a:cubicBezTo>
                    <a:pt x="159" y="1"/>
                    <a:pt x="146" y="3"/>
                    <a:pt x="134" y="9"/>
                  </a:cubicBezTo>
                  <a:cubicBezTo>
                    <a:pt x="67" y="9"/>
                    <a:pt x="1" y="76"/>
                    <a:pt x="1" y="143"/>
                  </a:cubicBezTo>
                  <a:lnTo>
                    <a:pt x="1" y="210"/>
                  </a:lnTo>
                  <a:cubicBezTo>
                    <a:pt x="34" y="276"/>
                    <a:pt x="101" y="310"/>
                    <a:pt x="167" y="310"/>
                  </a:cubicBezTo>
                  <a:cubicBezTo>
                    <a:pt x="234" y="276"/>
                    <a:pt x="301" y="243"/>
                    <a:pt x="267" y="143"/>
                  </a:cubicBezTo>
                  <a:lnTo>
                    <a:pt x="267" y="109"/>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9" name="Google Shape;1619;p13"/>
            <p:cNvSpPr/>
            <p:nvPr/>
          </p:nvSpPr>
          <p:spPr>
            <a:xfrm>
              <a:off x="6982082" y="1647459"/>
              <a:ext cx="6371" cy="6774"/>
            </a:xfrm>
            <a:custGeom>
              <a:avLst/>
              <a:gdLst/>
              <a:ahLst/>
              <a:cxnLst/>
              <a:rect l="l" t="t" r="r" b="b"/>
              <a:pathLst>
                <a:path w="301" h="320" extrusionOk="0">
                  <a:moveTo>
                    <a:pt x="170" y="1"/>
                  </a:moveTo>
                  <a:cubicBezTo>
                    <a:pt x="158" y="1"/>
                    <a:pt x="146" y="4"/>
                    <a:pt x="134" y="10"/>
                  </a:cubicBezTo>
                  <a:cubicBezTo>
                    <a:pt x="67" y="10"/>
                    <a:pt x="0" y="76"/>
                    <a:pt x="34" y="143"/>
                  </a:cubicBezTo>
                  <a:lnTo>
                    <a:pt x="34" y="210"/>
                  </a:lnTo>
                  <a:cubicBezTo>
                    <a:pt x="49" y="285"/>
                    <a:pt x="104" y="319"/>
                    <a:pt x="161" y="319"/>
                  </a:cubicBezTo>
                  <a:cubicBezTo>
                    <a:pt x="230" y="319"/>
                    <a:pt x="301" y="268"/>
                    <a:pt x="301" y="176"/>
                  </a:cubicBezTo>
                  <a:lnTo>
                    <a:pt x="301"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0" name="Google Shape;1620;p13"/>
            <p:cNvSpPr/>
            <p:nvPr/>
          </p:nvSpPr>
          <p:spPr>
            <a:xfrm>
              <a:off x="6973615" y="1594688"/>
              <a:ext cx="6371" cy="6583"/>
            </a:xfrm>
            <a:custGeom>
              <a:avLst/>
              <a:gdLst/>
              <a:ahLst/>
              <a:cxnLst/>
              <a:rect l="l" t="t" r="r" b="b"/>
              <a:pathLst>
                <a:path w="301" h="311" extrusionOk="0">
                  <a:moveTo>
                    <a:pt x="133" y="1"/>
                  </a:moveTo>
                  <a:cubicBezTo>
                    <a:pt x="67" y="1"/>
                    <a:pt x="0" y="68"/>
                    <a:pt x="33" y="168"/>
                  </a:cubicBezTo>
                  <a:lnTo>
                    <a:pt x="33" y="201"/>
                  </a:lnTo>
                  <a:cubicBezTo>
                    <a:pt x="48" y="276"/>
                    <a:pt x="104" y="311"/>
                    <a:pt x="161" y="311"/>
                  </a:cubicBezTo>
                  <a:cubicBezTo>
                    <a:pt x="230" y="311"/>
                    <a:pt x="300" y="259"/>
                    <a:pt x="300" y="168"/>
                  </a:cubicBezTo>
                  <a:lnTo>
                    <a:pt x="300" y="101"/>
                  </a:lnTo>
                  <a:cubicBezTo>
                    <a:pt x="267" y="34"/>
                    <a:pt x="200" y="1"/>
                    <a:pt x="13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1" name="Google Shape;1621;p13"/>
            <p:cNvSpPr/>
            <p:nvPr/>
          </p:nvSpPr>
          <p:spPr>
            <a:xfrm>
              <a:off x="7024438" y="1911545"/>
              <a:ext cx="5673" cy="6181"/>
            </a:xfrm>
            <a:custGeom>
              <a:avLst/>
              <a:gdLst/>
              <a:ahLst/>
              <a:cxnLst/>
              <a:rect l="l" t="t" r="r" b="b"/>
              <a:pathLst>
                <a:path w="268" h="292" extrusionOk="0">
                  <a:moveTo>
                    <a:pt x="171" y="0"/>
                  </a:moveTo>
                  <a:cubicBezTo>
                    <a:pt x="159" y="0"/>
                    <a:pt x="146" y="3"/>
                    <a:pt x="134" y="9"/>
                  </a:cubicBezTo>
                  <a:cubicBezTo>
                    <a:pt x="34" y="9"/>
                    <a:pt x="1" y="76"/>
                    <a:pt x="1" y="143"/>
                  </a:cubicBezTo>
                  <a:lnTo>
                    <a:pt x="1" y="209"/>
                  </a:lnTo>
                  <a:cubicBezTo>
                    <a:pt x="29" y="265"/>
                    <a:pt x="80" y="292"/>
                    <a:pt x="130" y="292"/>
                  </a:cubicBezTo>
                  <a:cubicBezTo>
                    <a:pt x="200" y="292"/>
                    <a:pt x="268" y="240"/>
                    <a:pt x="268" y="143"/>
                  </a:cubicBezTo>
                  <a:lnTo>
                    <a:pt x="268" y="109"/>
                  </a:lnTo>
                  <a:cubicBezTo>
                    <a:pt x="268" y="55"/>
                    <a:pt x="223" y="0"/>
                    <a:pt x="17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2" name="Google Shape;1622;p13"/>
            <p:cNvSpPr/>
            <p:nvPr/>
          </p:nvSpPr>
          <p:spPr>
            <a:xfrm>
              <a:off x="7007504" y="1805538"/>
              <a:ext cx="6371" cy="6858"/>
            </a:xfrm>
            <a:custGeom>
              <a:avLst/>
              <a:gdLst/>
              <a:ahLst/>
              <a:cxnLst/>
              <a:rect l="l" t="t" r="r" b="b"/>
              <a:pathLst>
                <a:path w="301" h="324" extrusionOk="0">
                  <a:moveTo>
                    <a:pt x="166" y="1"/>
                  </a:moveTo>
                  <a:cubicBezTo>
                    <a:pt x="154" y="1"/>
                    <a:pt x="143" y="5"/>
                    <a:pt x="134" y="14"/>
                  </a:cubicBezTo>
                  <a:cubicBezTo>
                    <a:pt x="67" y="14"/>
                    <a:pt x="34" y="47"/>
                    <a:pt x="0" y="114"/>
                  </a:cubicBezTo>
                  <a:cubicBezTo>
                    <a:pt x="0" y="114"/>
                    <a:pt x="0" y="147"/>
                    <a:pt x="0" y="147"/>
                  </a:cubicBezTo>
                  <a:lnTo>
                    <a:pt x="0" y="214"/>
                  </a:lnTo>
                  <a:cubicBezTo>
                    <a:pt x="30" y="289"/>
                    <a:pt x="94" y="323"/>
                    <a:pt x="152" y="323"/>
                  </a:cubicBezTo>
                  <a:cubicBezTo>
                    <a:pt x="223" y="323"/>
                    <a:pt x="285" y="272"/>
                    <a:pt x="267" y="180"/>
                  </a:cubicBezTo>
                  <a:lnTo>
                    <a:pt x="267" y="114"/>
                  </a:lnTo>
                  <a:cubicBezTo>
                    <a:pt x="300" y="114"/>
                    <a:pt x="300" y="80"/>
                    <a:pt x="267" y="80"/>
                  </a:cubicBezTo>
                  <a:cubicBezTo>
                    <a:pt x="243" y="32"/>
                    <a:pt x="200" y="1"/>
                    <a:pt x="166"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3" name="Google Shape;1623;p13"/>
            <p:cNvSpPr/>
            <p:nvPr/>
          </p:nvSpPr>
          <p:spPr>
            <a:xfrm>
              <a:off x="7015971" y="1858584"/>
              <a:ext cx="6054" cy="6774"/>
            </a:xfrm>
            <a:custGeom>
              <a:avLst/>
              <a:gdLst/>
              <a:ahLst/>
              <a:cxnLst/>
              <a:rect l="l" t="t" r="r" b="b"/>
              <a:pathLst>
                <a:path w="286" h="320" extrusionOk="0">
                  <a:moveTo>
                    <a:pt x="170" y="1"/>
                  </a:moveTo>
                  <a:cubicBezTo>
                    <a:pt x="158" y="1"/>
                    <a:pt x="146" y="3"/>
                    <a:pt x="134" y="9"/>
                  </a:cubicBezTo>
                  <a:cubicBezTo>
                    <a:pt x="67" y="9"/>
                    <a:pt x="0" y="76"/>
                    <a:pt x="0" y="143"/>
                  </a:cubicBezTo>
                  <a:lnTo>
                    <a:pt x="0" y="210"/>
                  </a:lnTo>
                  <a:cubicBezTo>
                    <a:pt x="16" y="285"/>
                    <a:pt x="78" y="319"/>
                    <a:pt x="139" y="319"/>
                  </a:cubicBezTo>
                  <a:cubicBezTo>
                    <a:pt x="213" y="319"/>
                    <a:pt x="286" y="268"/>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4" name="Google Shape;1624;p13"/>
            <p:cNvSpPr/>
            <p:nvPr/>
          </p:nvSpPr>
          <p:spPr>
            <a:xfrm>
              <a:off x="7039277" y="1638463"/>
              <a:ext cx="5673" cy="6075"/>
            </a:xfrm>
            <a:custGeom>
              <a:avLst/>
              <a:gdLst/>
              <a:ahLst/>
              <a:cxnLst/>
              <a:rect l="l" t="t" r="r" b="b"/>
              <a:pathLst>
                <a:path w="268" h="287" extrusionOk="0">
                  <a:moveTo>
                    <a:pt x="134" y="1"/>
                  </a:moveTo>
                  <a:cubicBezTo>
                    <a:pt x="34" y="1"/>
                    <a:pt x="0" y="68"/>
                    <a:pt x="0" y="134"/>
                  </a:cubicBezTo>
                  <a:lnTo>
                    <a:pt x="0" y="201"/>
                  </a:lnTo>
                  <a:cubicBezTo>
                    <a:pt x="30" y="260"/>
                    <a:pt x="84" y="286"/>
                    <a:pt x="137" y="286"/>
                  </a:cubicBezTo>
                  <a:cubicBezTo>
                    <a:pt x="204" y="286"/>
                    <a:pt x="267" y="243"/>
                    <a:pt x="267" y="168"/>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5" name="Google Shape;1625;p13"/>
            <p:cNvSpPr/>
            <p:nvPr/>
          </p:nvSpPr>
          <p:spPr>
            <a:xfrm>
              <a:off x="7047744" y="1691233"/>
              <a:ext cx="6054" cy="6774"/>
            </a:xfrm>
            <a:custGeom>
              <a:avLst/>
              <a:gdLst/>
              <a:ahLst/>
              <a:cxnLst/>
              <a:rect l="l" t="t" r="r" b="b"/>
              <a:pathLst>
                <a:path w="286" h="320" extrusionOk="0">
                  <a:moveTo>
                    <a:pt x="170" y="1"/>
                  </a:moveTo>
                  <a:cubicBezTo>
                    <a:pt x="158" y="1"/>
                    <a:pt x="146" y="4"/>
                    <a:pt x="134" y="10"/>
                  </a:cubicBezTo>
                  <a:cubicBezTo>
                    <a:pt x="34" y="10"/>
                    <a:pt x="1" y="76"/>
                    <a:pt x="1" y="143"/>
                  </a:cubicBezTo>
                  <a:lnTo>
                    <a:pt x="1" y="210"/>
                  </a:lnTo>
                  <a:cubicBezTo>
                    <a:pt x="16" y="285"/>
                    <a:pt x="78" y="320"/>
                    <a:pt x="139" y="320"/>
                  </a:cubicBezTo>
                  <a:cubicBezTo>
                    <a:pt x="213" y="320"/>
                    <a:pt x="286" y="268"/>
                    <a:pt x="267" y="177"/>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6" name="Google Shape;1626;p13"/>
            <p:cNvSpPr/>
            <p:nvPr/>
          </p:nvSpPr>
          <p:spPr>
            <a:xfrm>
              <a:off x="7030788" y="1585523"/>
              <a:ext cx="6393" cy="6562"/>
            </a:xfrm>
            <a:custGeom>
              <a:avLst/>
              <a:gdLst/>
              <a:ahLst/>
              <a:cxnLst/>
              <a:rect l="l" t="t" r="r" b="b"/>
              <a:pathLst>
                <a:path w="302" h="310" extrusionOk="0">
                  <a:moveTo>
                    <a:pt x="134" y="0"/>
                  </a:moveTo>
                  <a:cubicBezTo>
                    <a:pt x="68" y="34"/>
                    <a:pt x="1" y="100"/>
                    <a:pt x="1" y="167"/>
                  </a:cubicBezTo>
                  <a:lnTo>
                    <a:pt x="1" y="200"/>
                  </a:lnTo>
                  <a:cubicBezTo>
                    <a:pt x="28" y="255"/>
                    <a:pt x="78" y="309"/>
                    <a:pt x="131" y="309"/>
                  </a:cubicBezTo>
                  <a:cubicBezTo>
                    <a:pt x="143" y="309"/>
                    <a:pt x="156" y="307"/>
                    <a:pt x="168" y="300"/>
                  </a:cubicBezTo>
                  <a:cubicBezTo>
                    <a:pt x="234" y="300"/>
                    <a:pt x="301" y="234"/>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7" name="Google Shape;1627;p13"/>
            <p:cNvSpPr/>
            <p:nvPr/>
          </p:nvSpPr>
          <p:spPr>
            <a:xfrm>
              <a:off x="7073166" y="1849588"/>
              <a:ext cx="5673" cy="6371"/>
            </a:xfrm>
            <a:custGeom>
              <a:avLst/>
              <a:gdLst/>
              <a:ahLst/>
              <a:cxnLst/>
              <a:rect l="l" t="t" r="r" b="b"/>
              <a:pathLst>
                <a:path w="268" h="301" extrusionOk="0">
                  <a:moveTo>
                    <a:pt x="100" y="1"/>
                  </a:moveTo>
                  <a:cubicBezTo>
                    <a:pt x="34" y="1"/>
                    <a:pt x="0" y="67"/>
                    <a:pt x="0" y="134"/>
                  </a:cubicBezTo>
                  <a:lnTo>
                    <a:pt x="0" y="201"/>
                  </a:lnTo>
                  <a:cubicBezTo>
                    <a:pt x="0" y="268"/>
                    <a:pt x="67" y="301"/>
                    <a:pt x="134" y="301"/>
                  </a:cubicBezTo>
                  <a:cubicBezTo>
                    <a:pt x="234" y="301"/>
                    <a:pt x="267" y="234"/>
                    <a:pt x="267" y="168"/>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8" name="Google Shape;1628;p13"/>
            <p:cNvSpPr/>
            <p:nvPr/>
          </p:nvSpPr>
          <p:spPr>
            <a:xfrm>
              <a:off x="7064699" y="1796626"/>
              <a:ext cx="5652" cy="6583"/>
            </a:xfrm>
            <a:custGeom>
              <a:avLst/>
              <a:gdLst/>
              <a:ahLst/>
              <a:cxnLst/>
              <a:rect l="l" t="t" r="r" b="b"/>
              <a:pathLst>
                <a:path w="267" h="311" extrusionOk="0">
                  <a:moveTo>
                    <a:pt x="100" y="1"/>
                  </a:moveTo>
                  <a:cubicBezTo>
                    <a:pt x="67" y="1"/>
                    <a:pt x="0" y="68"/>
                    <a:pt x="0" y="101"/>
                  </a:cubicBezTo>
                  <a:cubicBezTo>
                    <a:pt x="0" y="134"/>
                    <a:pt x="0" y="134"/>
                    <a:pt x="0" y="168"/>
                  </a:cubicBezTo>
                  <a:lnTo>
                    <a:pt x="0" y="201"/>
                  </a:lnTo>
                  <a:cubicBezTo>
                    <a:pt x="0" y="256"/>
                    <a:pt x="67" y="310"/>
                    <a:pt x="128" y="310"/>
                  </a:cubicBezTo>
                  <a:cubicBezTo>
                    <a:pt x="141" y="310"/>
                    <a:pt x="155" y="307"/>
                    <a:pt x="167" y="301"/>
                  </a:cubicBezTo>
                  <a:cubicBezTo>
                    <a:pt x="234" y="301"/>
                    <a:pt x="267" y="234"/>
                    <a:pt x="267" y="168"/>
                  </a:cubicBezTo>
                  <a:lnTo>
                    <a:pt x="267" y="101"/>
                  </a:lnTo>
                  <a:cubicBezTo>
                    <a:pt x="267" y="101"/>
                    <a:pt x="267" y="68"/>
                    <a:pt x="267" y="68"/>
                  </a:cubicBez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9" name="Google Shape;1629;p13"/>
            <p:cNvSpPr/>
            <p:nvPr/>
          </p:nvSpPr>
          <p:spPr>
            <a:xfrm>
              <a:off x="7081633" y="1902358"/>
              <a:ext cx="5673" cy="6774"/>
            </a:xfrm>
            <a:custGeom>
              <a:avLst/>
              <a:gdLst/>
              <a:ahLst/>
              <a:cxnLst/>
              <a:rect l="l" t="t" r="r" b="b"/>
              <a:pathLst>
                <a:path w="268" h="320" extrusionOk="0">
                  <a:moveTo>
                    <a:pt x="137" y="1"/>
                  </a:moveTo>
                  <a:cubicBezTo>
                    <a:pt x="125" y="1"/>
                    <a:pt x="113" y="3"/>
                    <a:pt x="101" y="10"/>
                  </a:cubicBezTo>
                  <a:cubicBezTo>
                    <a:pt x="34" y="10"/>
                    <a:pt x="1" y="76"/>
                    <a:pt x="1" y="143"/>
                  </a:cubicBezTo>
                  <a:lnTo>
                    <a:pt x="1" y="210"/>
                  </a:lnTo>
                  <a:cubicBezTo>
                    <a:pt x="16" y="285"/>
                    <a:pt x="71" y="319"/>
                    <a:pt x="128" y="319"/>
                  </a:cubicBezTo>
                  <a:cubicBezTo>
                    <a:pt x="197" y="319"/>
                    <a:pt x="268" y="268"/>
                    <a:pt x="268" y="176"/>
                  </a:cubicBezTo>
                  <a:lnTo>
                    <a:pt x="268" y="110"/>
                  </a:lnTo>
                  <a:cubicBezTo>
                    <a:pt x="240" y="55"/>
                    <a:pt x="191" y="1"/>
                    <a:pt x="137"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0" name="Google Shape;1630;p13"/>
            <p:cNvSpPr/>
            <p:nvPr/>
          </p:nvSpPr>
          <p:spPr>
            <a:xfrm>
              <a:off x="7218608" y="1663885"/>
              <a:ext cx="5673" cy="6562"/>
            </a:xfrm>
            <a:custGeom>
              <a:avLst/>
              <a:gdLst/>
              <a:ahLst/>
              <a:cxnLst/>
              <a:rect l="l" t="t" r="r" b="b"/>
              <a:pathLst>
                <a:path w="268" h="310" extrusionOk="0">
                  <a:moveTo>
                    <a:pt x="134" y="1"/>
                  </a:moveTo>
                  <a:cubicBezTo>
                    <a:pt x="34" y="1"/>
                    <a:pt x="1" y="68"/>
                    <a:pt x="1" y="168"/>
                  </a:cubicBezTo>
                  <a:lnTo>
                    <a:pt x="1" y="201"/>
                  </a:lnTo>
                  <a:cubicBezTo>
                    <a:pt x="1" y="255"/>
                    <a:pt x="68" y="310"/>
                    <a:pt x="128" y="310"/>
                  </a:cubicBezTo>
                  <a:cubicBezTo>
                    <a:pt x="142" y="310"/>
                    <a:pt x="156" y="307"/>
                    <a:pt x="168" y="301"/>
                  </a:cubicBezTo>
                  <a:cubicBezTo>
                    <a:pt x="234" y="301"/>
                    <a:pt x="268" y="234"/>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1" name="Google Shape;1631;p13"/>
            <p:cNvSpPr/>
            <p:nvPr/>
          </p:nvSpPr>
          <p:spPr>
            <a:xfrm>
              <a:off x="7210141" y="1611368"/>
              <a:ext cx="6371" cy="6647"/>
            </a:xfrm>
            <a:custGeom>
              <a:avLst/>
              <a:gdLst/>
              <a:ahLst/>
              <a:cxnLst/>
              <a:rect l="l" t="t" r="r" b="b"/>
              <a:pathLst>
                <a:path w="301" h="314" extrusionOk="0">
                  <a:moveTo>
                    <a:pt x="183" y="1"/>
                  </a:moveTo>
                  <a:cubicBezTo>
                    <a:pt x="167" y="1"/>
                    <a:pt x="151" y="5"/>
                    <a:pt x="134" y="13"/>
                  </a:cubicBezTo>
                  <a:cubicBezTo>
                    <a:pt x="67" y="13"/>
                    <a:pt x="1" y="80"/>
                    <a:pt x="1" y="147"/>
                  </a:cubicBezTo>
                  <a:lnTo>
                    <a:pt x="1" y="180"/>
                  </a:lnTo>
                  <a:cubicBezTo>
                    <a:pt x="34" y="280"/>
                    <a:pt x="101" y="314"/>
                    <a:pt x="167" y="314"/>
                  </a:cubicBezTo>
                  <a:cubicBezTo>
                    <a:pt x="234" y="280"/>
                    <a:pt x="301" y="214"/>
                    <a:pt x="268" y="147"/>
                  </a:cubicBezTo>
                  <a:lnTo>
                    <a:pt x="268" y="113"/>
                  </a:lnTo>
                  <a:cubicBezTo>
                    <a:pt x="268"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2" name="Google Shape;1632;p13"/>
            <p:cNvSpPr/>
            <p:nvPr/>
          </p:nvSpPr>
          <p:spPr>
            <a:xfrm>
              <a:off x="7252518" y="1875010"/>
              <a:ext cx="5652" cy="6562"/>
            </a:xfrm>
            <a:custGeom>
              <a:avLst/>
              <a:gdLst/>
              <a:ahLst/>
              <a:cxnLst/>
              <a:rect l="l" t="t" r="r" b="b"/>
              <a:pathLst>
                <a:path w="267" h="310" extrusionOk="0">
                  <a:moveTo>
                    <a:pt x="100" y="1"/>
                  </a:moveTo>
                  <a:cubicBezTo>
                    <a:pt x="33" y="1"/>
                    <a:pt x="0" y="67"/>
                    <a:pt x="0" y="167"/>
                  </a:cubicBezTo>
                  <a:lnTo>
                    <a:pt x="0" y="201"/>
                  </a:lnTo>
                  <a:cubicBezTo>
                    <a:pt x="0" y="255"/>
                    <a:pt x="45" y="310"/>
                    <a:pt x="97" y="310"/>
                  </a:cubicBezTo>
                  <a:cubicBezTo>
                    <a:pt x="109" y="310"/>
                    <a:pt x="121" y="307"/>
                    <a:pt x="134" y="301"/>
                  </a:cubicBezTo>
                  <a:cubicBezTo>
                    <a:pt x="234" y="301"/>
                    <a:pt x="267" y="234"/>
                    <a:pt x="267" y="167"/>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3" name="Google Shape;1633;p13"/>
            <p:cNvSpPr/>
            <p:nvPr/>
          </p:nvSpPr>
          <p:spPr>
            <a:xfrm>
              <a:off x="7201674" y="1558492"/>
              <a:ext cx="6371" cy="6562"/>
            </a:xfrm>
            <a:custGeom>
              <a:avLst/>
              <a:gdLst/>
              <a:ahLst/>
              <a:cxnLst/>
              <a:rect l="l" t="t" r="r" b="b"/>
              <a:pathLst>
                <a:path w="301" h="310" extrusionOk="0">
                  <a:moveTo>
                    <a:pt x="170" y="1"/>
                  </a:moveTo>
                  <a:cubicBezTo>
                    <a:pt x="158" y="1"/>
                    <a:pt x="146" y="3"/>
                    <a:pt x="134" y="10"/>
                  </a:cubicBezTo>
                  <a:cubicBezTo>
                    <a:pt x="67" y="10"/>
                    <a:pt x="0" y="76"/>
                    <a:pt x="0" y="143"/>
                  </a:cubicBezTo>
                  <a:lnTo>
                    <a:pt x="0" y="210"/>
                  </a:lnTo>
                  <a:cubicBezTo>
                    <a:pt x="34" y="276"/>
                    <a:pt x="100" y="310"/>
                    <a:pt x="167" y="310"/>
                  </a:cubicBezTo>
                  <a:cubicBezTo>
                    <a:pt x="234" y="310"/>
                    <a:pt x="301" y="243"/>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4" name="Google Shape;1634;p13"/>
            <p:cNvSpPr/>
            <p:nvPr/>
          </p:nvSpPr>
          <p:spPr>
            <a:xfrm>
              <a:off x="7244030" y="1822049"/>
              <a:ext cx="5673" cy="6647"/>
            </a:xfrm>
            <a:custGeom>
              <a:avLst/>
              <a:gdLst/>
              <a:ahLst/>
              <a:cxnLst/>
              <a:rect l="l" t="t" r="r" b="b"/>
              <a:pathLst>
                <a:path w="268" h="314" extrusionOk="0">
                  <a:moveTo>
                    <a:pt x="101" y="1"/>
                  </a:moveTo>
                  <a:cubicBezTo>
                    <a:pt x="34" y="34"/>
                    <a:pt x="1" y="101"/>
                    <a:pt x="1" y="168"/>
                  </a:cubicBezTo>
                  <a:lnTo>
                    <a:pt x="1" y="201"/>
                  </a:lnTo>
                  <a:cubicBezTo>
                    <a:pt x="1" y="276"/>
                    <a:pt x="38" y="314"/>
                    <a:pt x="99" y="314"/>
                  </a:cubicBezTo>
                  <a:cubicBezTo>
                    <a:pt x="120" y="314"/>
                    <a:pt x="143" y="309"/>
                    <a:pt x="168" y="301"/>
                  </a:cubicBezTo>
                  <a:cubicBezTo>
                    <a:pt x="234" y="301"/>
                    <a:pt x="268" y="234"/>
                    <a:pt x="268" y="168"/>
                  </a:cubicBezTo>
                  <a:lnTo>
                    <a:pt x="268" y="101"/>
                  </a:lnTo>
                  <a:cubicBezTo>
                    <a:pt x="268" y="34"/>
                    <a:pt x="168" y="1"/>
                    <a:pt x="10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5" name="Google Shape;1635;p13"/>
            <p:cNvSpPr/>
            <p:nvPr/>
          </p:nvSpPr>
          <p:spPr>
            <a:xfrm>
              <a:off x="7235563" y="1769511"/>
              <a:ext cx="5673" cy="6668"/>
            </a:xfrm>
            <a:custGeom>
              <a:avLst/>
              <a:gdLst/>
              <a:ahLst/>
              <a:cxnLst/>
              <a:rect l="l" t="t" r="r" b="b"/>
              <a:pathLst>
                <a:path w="268" h="315" extrusionOk="0">
                  <a:moveTo>
                    <a:pt x="158" y="1"/>
                  </a:moveTo>
                  <a:cubicBezTo>
                    <a:pt x="140" y="1"/>
                    <a:pt x="120" y="5"/>
                    <a:pt x="101" y="14"/>
                  </a:cubicBezTo>
                  <a:cubicBezTo>
                    <a:pt x="67" y="14"/>
                    <a:pt x="34" y="48"/>
                    <a:pt x="1" y="81"/>
                  </a:cubicBezTo>
                  <a:cubicBezTo>
                    <a:pt x="1" y="114"/>
                    <a:pt x="1" y="148"/>
                    <a:pt x="1" y="148"/>
                  </a:cubicBezTo>
                  <a:lnTo>
                    <a:pt x="1" y="215"/>
                  </a:lnTo>
                  <a:cubicBezTo>
                    <a:pt x="1" y="281"/>
                    <a:pt x="101" y="315"/>
                    <a:pt x="167" y="315"/>
                  </a:cubicBezTo>
                  <a:cubicBezTo>
                    <a:pt x="234" y="315"/>
                    <a:pt x="267" y="248"/>
                    <a:pt x="267" y="148"/>
                  </a:cubicBezTo>
                  <a:lnTo>
                    <a:pt x="267" y="114"/>
                  </a:lnTo>
                  <a:cubicBezTo>
                    <a:pt x="267" y="81"/>
                    <a:pt x="267" y="81"/>
                    <a:pt x="267" y="48"/>
                  </a:cubicBezTo>
                  <a:cubicBezTo>
                    <a:pt x="244" y="24"/>
                    <a:pt x="204" y="1"/>
                    <a:pt x="158"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6" name="Google Shape;1636;p13"/>
            <p:cNvSpPr/>
            <p:nvPr/>
          </p:nvSpPr>
          <p:spPr>
            <a:xfrm>
              <a:off x="6957358" y="1489295"/>
              <a:ext cx="5673" cy="6244"/>
            </a:xfrm>
            <a:custGeom>
              <a:avLst/>
              <a:gdLst/>
              <a:ahLst/>
              <a:cxnLst/>
              <a:rect l="l" t="t" r="r" b="b"/>
              <a:pathLst>
                <a:path w="268" h="295" extrusionOk="0">
                  <a:moveTo>
                    <a:pt x="137" y="1"/>
                  </a:moveTo>
                  <a:cubicBezTo>
                    <a:pt x="125" y="1"/>
                    <a:pt x="113" y="3"/>
                    <a:pt x="101" y="10"/>
                  </a:cubicBezTo>
                  <a:cubicBezTo>
                    <a:pt x="34" y="10"/>
                    <a:pt x="1" y="76"/>
                    <a:pt x="1" y="143"/>
                  </a:cubicBezTo>
                  <a:lnTo>
                    <a:pt x="1" y="210"/>
                  </a:lnTo>
                  <a:cubicBezTo>
                    <a:pt x="15" y="268"/>
                    <a:pt x="69" y="295"/>
                    <a:pt x="124" y="295"/>
                  </a:cubicBezTo>
                  <a:cubicBezTo>
                    <a:pt x="194" y="295"/>
                    <a:pt x="268" y="251"/>
                    <a:pt x="268" y="176"/>
                  </a:cubicBezTo>
                  <a:lnTo>
                    <a:pt x="268" y="110"/>
                  </a:lnTo>
                  <a:cubicBezTo>
                    <a:pt x="240" y="55"/>
                    <a:pt x="191" y="1"/>
                    <a:pt x="137"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7" name="Google Shape;1637;p13"/>
            <p:cNvSpPr/>
            <p:nvPr/>
          </p:nvSpPr>
          <p:spPr>
            <a:xfrm>
              <a:off x="6900164" y="1498398"/>
              <a:ext cx="6096" cy="6562"/>
            </a:xfrm>
            <a:custGeom>
              <a:avLst/>
              <a:gdLst/>
              <a:ahLst/>
              <a:cxnLst/>
              <a:rect l="l" t="t" r="r" b="b"/>
              <a:pathLst>
                <a:path w="288" h="310" extrusionOk="0">
                  <a:moveTo>
                    <a:pt x="183" y="1"/>
                  </a:moveTo>
                  <a:cubicBezTo>
                    <a:pt x="168" y="1"/>
                    <a:pt x="151" y="5"/>
                    <a:pt x="134" y="13"/>
                  </a:cubicBezTo>
                  <a:cubicBezTo>
                    <a:pt x="34" y="13"/>
                    <a:pt x="1" y="80"/>
                    <a:pt x="1" y="147"/>
                  </a:cubicBezTo>
                  <a:lnTo>
                    <a:pt x="1" y="213"/>
                  </a:lnTo>
                  <a:cubicBezTo>
                    <a:pt x="14" y="281"/>
                    <a:pt x="66" y="310"/>
                    <a:pt x="120" y="310"/>
                  </a:cubicBezTo>
                  <a:cubicBezTo>
                    <a:pt x="201" y="310"/>
                    <a:pt x="288" y="246"/>
                    <a:pt x="268" y="147"/>
                  </a:cubicBezTo>
                  <a:lnTo>
                    <a:pt x="268" y="113"/>
                  </a:lnTo>
                  <a:cubicBezTo>
                    <a:pt x="268"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8" name="Google Shape;1638;p13"/>
            <p:cNvSpPr/>
            <p:nvPr/>
          </p:nvSpPr>
          <p:spPr>
            <a:xfrm>
              <a:off x="7184719" y="1452782"/>
              <a:ext cx="6393" cy="6562"/>
            </a:xfrm>
            <a:custGeom>
              <a:avLst/>
              <a:gdLst/>
              <a:ahLst/>
              <a:cxnLst/>
              <a:rect l="l" t="t" r="r" b="b"/>
              <a:pathLst>
                <a:path w="302" h="310" extrusionOk="0">
                  <a:moveTo>
                    <a:pt x="134" y="0"/>
                  </a:moveTo>
                  <a:cubicBezTo>
                    <a:pt x="68" y="33"/>
                    <a:pt x="1" y="67"/>
                    <a:pt x="34" y="167"/>
                  </a:cubicBezTo>
                  <a:lnTo>
                    <a:pt x="34" y="200"/>
                  </a:lnTo>
                  <a:cubicBezTo>
                    <a:pt x="34" y="255"/>
                    <a:pt x="79" y="309"/>
                    <a:pt x="131" y="309"/>
                  </a:cubicBezTo>
                  <a:cubicBezTo>
                    <a:pt x="143" y="309"/>
                    <a:pt x="155" y="306"/>
                    <a:pt x="168" y="300"/>
                  </a:cubicBezTo>
                  <a:cubicBezTo>
                    <a:pt x="234" y="300"/>
                    <a:pt x="301" y="234"/>
                    <a:pt x="301" y="167"/>
                  </a:cubicBezTo>
                  <a:lnTo>
                    <a:pt x="301" y="100"/>
                  </a:lnTo>
                  <a:cubicBezTo>
                    <a:pt x="268" y="33"/>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9" name="Google Shape;1639;p13"/>
            <p:cNvSpPr/>
            <p:nvPr/>
          </p:nvSpPr>
          <p:spPr>
            <a:xfrm>
              <a:off x="7013854" y="1480130"/>
              <a:ext cx="6371" cy="6562"/>
            </a:xfrm>
            <a:custGeom>
              <a:avLst/>
              <a:gdLst/>
              <a:ahLst/>
              <a:cxnLst/>
              <a:rect l="l" t="t" r="r" b="b"/>
              <a:pathLst>
                <a:path w="301" h="310" extrusionOk="0">
                  <a:moveTo>
                    <a:pt x="170" y="0"/>
                  </a:moveTo>
                  <a:cubicBezTo>
                    <a:pt x="158" y="0"/>
                    <a:pt x="146" y="3"/>
                    <a:pt x="134" y="9"/>
                  </a:cubicBezTo>
                  <a:cubicBezTo>
                    <a:pt x="67" y="9"/>
                    <a:pt x="0" y="76"/>
                    <a:pt x="34" y="142"/>
                  </a:cubicBezTo>
                  <a:lnTo>
                    <a:pt x="34" y="209"/>
                  </a:lnTo>
                  <a:cubicBezTo>
                    <a:pt x="34" y="276"/>
                    <a:pt x="100" y="309"/>
                    <a:pt x="167" y="309"/>
                  </a:cubicBezTo>
                  <a:cubicBezTo>
                    <a:pt x="234" y="309"/>
                    <a:pt x="301" y="242"/>
                    <a:pt x="301" y="176"/>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0" name="Google Shape;1640;p13"/>
            <p:cNvSpPr/>
            <p:nvPr/>
          </p:nvSpPr>
          <p:spPr>
            <a:xfrm>
              <a:off x="6908652" y="1550914"/>
              <a:ext cx="5673" cy="6562"/>
            </a:xfrm>
            <a:custGeom>
              <a:avLst/>
              <a:gdLst/>
              <a:ahLst/>
              <a:cxnLst/>
              <a:rect l="l" t="t" r="r" b="b"/>
              <a:pathLst>
                <a:path w="268" h="310" extrusionOk="0">
                  <a:moveTo>
                    <a:pt x="134" y="1"/>
                  </a:moveTo>
                  <a:cubicBezTo>
                    <a:pt x="34" y="34"/>
                    <a:pt x="0" y="67"/>
                    <a:pt x="0" y="167"/>
                  </a:cubicBezTo>
                  <a:lnTo>
                    <a:pt x="0" y="201"/>
                  </a:lnTo>
                  <a:cubicBezTo>
                    <a:pt x="0" y="255"/>
                    <a:pt x="67" y="310"/>
                    <a:pt x="128" y="310"/>
                  </a:cubicBezTo>
                  <a:cubicBezTo>
                    <a:pt x="141" y="310"/>
                    <a:pt x="155" y="307"/>
                    <a:pt x="167" y="301"/>
                  </a:cubicBezTo>
                  <a:cubicBezTo>
                    <a:pt x="234" y="301"/>
                    <a:pt x="267" y="234"/>
                    <a:pt x="267" y="167"/>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1" name="Google Shape;1641;p13"/>
            <p:cNvSpPr/>
            <p:nvPr/>
          </p:nvSpPr>
          <p:spPr>
            <a:xfrm>
              <a:off x="6965127" y="1542172"/>
              <a:ext cx="6371" cy="6647"/>
            </a:xfrm>
            <a:custGeom>
              <a:avLst/>
              <a:gdLst/>
              <a:ahLst/>
              <a:cxnLst/>
              <a:rect l="l" t="t" r="r" b="b"/>
              <a:pathLst>
                <a:path w="301" h="314" extrusionOk="0">
                  <a:moveTo>
                    <a:pt x="184" y="1"/>
                  </a:moveTo>
                  <a:cubicBezTo>
                    <a:pt x="168" y="1"/>
                    <a:pt x="151" y="5"/>
                    <a:pt x="134" y="13"/>
                  </a:cubicBezTo>
                  <a:cubicBezTo>
                    <a:pt x="67" y="13"/>
                    <a:pt x="1" y="80"/>
                    <a:pt x="34" y="147"/>
                  </a:cubicBezTo>
                  <a:lnTo>
                    <a:pt x="34" y="214"/>
                  </a:lnTo>
                  <a:cubicBezTo>
                    <a:pt x="34" y="280"/>
                    <a:pt x="101" y="314"/>
                    <a:pt x="168" y="314"/>
                  </a:cubicBezTo>
                  <a:cubicBezTo>
                    <a:pt x="268" y="280"/>
                    <a:pt x="301" y="214"/>
                    <a:pt x="301" y="147"/>
                  </a:cubicBezTo>
                  <a:lnTo>
                    <a:pt x="301" y="113"/>
                  </a:lnTo>
                  <a:cubicBezTo>
                    <a:pt x="276" y="38"/>
                    <a:pt x="232" y="1"/>
                    <a:pt x="18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2" name="Google Shape;1642;p13"/>
            <p:cNvSpPr/>
            <p:nvPr/>
          </p:nvSpPr>
          <p:spPr>
            <a:xfrm>
              <a:off x="7022321" y="1533070"/>
              <a:ext cx="6371" cy="6498"/>
            </a:xfrm>
            <a:custGeom>
              <a:avLst/>
              <a:gdLst/>
              <a:ahLst/>
              <a:cxnLst/>
              <a:rect l="l" t="t" r="r" b="b"/>
              <a:pathLst>
                <a:path w="301" h="307" extrusionOk="0">
                  <a:moveTo>
                    <a:pt x="171" y="1"/>
                  </a:moveTo>
                  <a:cubicBezTo>
                    <a:pt x="159" y="1"/>
                    <a:pt x="146" y="4"/>
                    <a:pt x="134" y="10"/>
                  </a:cubicBezTo>
                  <a:cubicBezTo>
                    <a:pt x="67" y="10"/>
                    <a:pt x="1" y="76"/>
                    <a:pt x="1" y="143"/>
                  </a:cubicBezTo>
                  <a:lnTo>
                    <a:pt x="1" y="210"/>
                  </a:lnTo>
                  <a:cubicBezTo>
                    <a:pt x="28" y="277"/>
                    <a:pt x="82" y="307"/>
                    <a:pt x="137" y="307"/>
                  </a:cubicBezTo>
                  <a:cubicBezTo>
                    <a:pt x="218" y="307"/>
                    <a:pt x="301" y="243"/>
                    <a:pt x="301" y="143"/>
                  </a:cubicBezTo>
                  <a:lnTo>
                    <a:pt x="301" y="110"/>
                  </a:lnTo>
                  <a:cubicBezTo>
                    <a:pt x="274" y="55"/>
                    <a:pt x="224" y="1"/>
                    <a:pt x="17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3" name="Google Shape;1643;p13"/>
            <p:cNvSpPr/>
            <p:nvPr/>
          </p:nvSpPr>
          <p:spPr>
            <a:xfrm>
              <a:off x="7193207" y="1505721"/>
              <a:ext cx="6371" cy="6562"/>
            </a:xfrm>
            <a:custGeom>
              <a:avLst/>
              <a:gdLst/>
              <a:ahLst/>
              <a:cxnLst/>
              <a:rect l="l" t="t" r="r" b="b"/>
              <a:pathLst>
                <a:path w="301" h="310" extrusionOk="0">
                  <a:moveTo>
                    <a:pt x="134" y="1"/>
                  </a:moveTo>
                  <a:cubicBezTo>
                    <a:pt x="67" y="1"/>
                    <a:pt x="0" y="68"/>
                    <a:pt x="0" y="134"/>
                  </a:cubicBezTo>
                  <a:lnTo>
                    <a:pt x="0" y="201"/>
                  </a:lnTo>
                  <a:cubicBezTo>
                    <a:pt x="27" y="255"/>
                    <a:pt x="77" y="310"/>
                    <a:pt x="130" y="310"/>
                  </a:cubicBezTo>
                  <a:cubicBezTo>
                    <a:pt x="142" y="310"/>
                    <a:pt x="155" y="307"/>
                    <a:pt x="167" y="301"/>
                  </a:cubicBezTo>
                  <a:cubicBezTo>
                    <a:pt x="234" y="301"/>
                    <a:pt x="300" y="234"/>
                    <a:pt x="267" y="168"/>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4" name="Google Shape;1644;p13"/>
            <p:cNvSpPr/>
            <p:nvPr/>
          </p:nvSpPr>
          <p:spPr>
            <a:xfrm>
              <a:off x="7104938" y="1682258"/>
              <a:ext cx="5673" cy="6371"/>
            </a:xfrm>
            <a:custGeom>
              <a:avLst/>
              <a:gdLst/>
              <a:ahLst/>
              <a:cxnLst/>
              <a:rect l="l" t="t" r="r" b="b"/>
              <a:pathLst>
                <a:path w="268" h="301" extrusionOk="0">
                  <a:moveTo>
                    <a:pt x="101" y="0"/>
                  </a:moveTo>
                  <a:cubicBezTo>
                    <a:pt x="34" y="0"/>
                    <a:pt x="0" y="67"/>
                    <a:pt x="0" y="134"/>
                  </a:cubicBezTo>
                  <a:lnTo>
                    <a:pt x="0" y="200"/>
                  </a:lnTo>
                  <a:cubicBezTo>
                    <a:pt x="0" y="267"/>
                    <a:pt x="67" y="300"/>
                    <a:pt x="134" y="300"/>
                  </a:cubicBezTo>
                  <a:cubicBezTo>
                    <a:pt x="234" y="300"/>
                    <a:pt x="267" y="234"/>
                    <a:pt x="267" y="167"/>
                  </a:cubicBezTo>
                  <a:lnTo>
                    <a:pt x="267" y="100"/>
                  </a:lnTo>
                  <a:cubicBezTo>
                    <a:pt x="234" y="33"/>
                    <a:pt x="167" y="0"/>
                    <a:pt x="10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5" name="Google Shape;1645;p13"/>
            <p:cNvSpPr/>
            <p:nvPr/>
          </p:nvSpPr>
          <p:spPr>
            <a:xfrm>
              <a:off x="7096471" y="1629297"/>
              <a:ext cx="5673" cy="6583"/>
            </a:xfrm>
            <a:custGeom>
              <a:avLst/>
              <a:gdLst/>
              <a:ahLst/>
              <a:cxnLst/>
              <a:rect l="l" t="t" r="r" b="b"/>
              <a:pathLst>
                <a:path w="268" h="311" extrusionOk="0">
                  <a:moveTo>
                    <a:pt x="100" y="0"/>
                  </a:moveTo>
                  <a:cubicBezTo>
                    <a:pt x="34" y="0"/>
                    <a:pt x="0" y="67"/>
                    <a:pt x="0" y="167"/>
                  </a:cubicBezTo>
                  <a:lnTo>
                    <a:pt x="0" y="200"/>
                  </a:lnTo>
                  <a:cubicBezTo>
                    <a:pt x="15" y="276"/>
                    <a:pt x="71" y="310"/>
                    <a:pt x="127" y="310"/>
                  </a:cubicBezTo>
                  <a:cubicBezTo>
                    <a:pt x="197" y="310"/>
                    <a:pt x="267" y="259"/>
                    <a:pt x="267" y="167"/>
                  </a:cubicBezTo>
                  <a:lnTo>
                    <a:pt x="267" y="100"/>
                  </a:lnTo>
                  <a:cubicBezTo>
                    <a:pt x="267" y="34"/>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6" name="Google Shape;1646;p13"/>
            <p:cNvSpPr/>
            <p:nvPr/>
          </p:nvSpPr>
          <p:spPr>
            <a:xfrm>
              <a:off x="7087983" y="1576781"/>
              <a:ext cx="5673" cy="6266"/>
            </a:xfrm>
            <a:custGeom>
              <a:avLst/>
              <a:gdLst/>
              <a:ahLst/>
              <a:cxnLst/>
              <a:rect l="l" t="t" r="r" b="b"/>
              <a:pathLst>
                <a:path w="268" h="296" extrusionOk="0">
                  <a:moveTo>
                    <a:pt x="169" y="0"/>
                  </a:moveTo>
                  <a:cubicBezTo>
                    <a:pt x="149" y="0"/>
                    <a:pt x="126" y="5"/>
                    <a:pt x="101" y="13"/>
                  </a:cubicBezTo>
                  <a:cubicBezTo>
                    <a:pt x="34" y="13"/>
                    <a:pt x="1" y="80"/>
                    <a:pt x="1" y="146"/>
                  </a:cubicBezTo>
                  <a:lnTo>
                    <a:pt x="1" y="213"/>
                  </a:lnTo>
                  <a:cubicBezTo>
                    <a:pt x="15" y="269"/>
                    <a:pt x="64" y="295"/>
                    <a:pt x="116" y="295"/>
                  </a:cubicBezTo>
                  <a:cubicBezTo>
                    <a:pt x="189" y="295"/>
                    <a:pt x="268" y="243"/>
                    <a:pt x="268" y="146"/>
                  </a:cubicBezTo>
                  <a:lnTo>
                    <a:pt x="268" y="113"/>
                  </a:lnTo>
                  <a:cubicBezTo>
                    <a:pt x="268" y="38"/>
                    <a:pt x="230" y="0"/>
                    <a:pt x="169"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7" name="Google Shape;1647;p13"/>
            <p:cNvSpPr/>
            <p:nvPr/>
          </p:nvSpPr>
          <p:spPr>
            <a:xfrm>
              <a:off x="7138129" y="1893193"/>
              <a:ext cx="6371" cy="6562"/>
            </a:xfrm>
            <a:custGeom>
              <a:avLst/>
              <a:gdLst/>
              <a:ahLst/>
              <a:cxnLst/>
              <a:rect l="l" t="t" r="r" b="b"/>
              <a:pathLst>
                <a:path w="301" h="310" extrusionOk="0">
                  <a:moveTo>
                    <a:pt x="170" y="0"/>
                  </a:moveTo>
                  <a:cubicBezTo>
                    <a:pt x="158" y="0"/>
                    <a:pt x="146" y="3"/>
                    <a:pt x="134" y="9"/>
                  </a:cubicBezTo>
                  <a:cubicBezTo>
                    <a:pt x="67" y="9"/>
                    <a:pt x="0" y="76"/>
                    <a:pt x="0" y="142"/>
                  </a:cubicBezTo>
                  <a:lnTo>
                    <a:pt x="0" y="209"/>
                  </a:lnTo>
                  <a:cubicBezTo>
                    <a:pt x="34" y="276"/>
                    <a:pt x="100" y="309"/>
                    <a:pt x="167" y="309"/>
                  </a:cubicBezTo>
                  <a:cubicBezTo>
                    <a:pt x="234" y="309"/>
                    <a:pt x="300" y="242"/>
                    <a:pt x="300" y="176"/>
                  </a:cubicBezTo>
                  <a:lnTo>
                    <a:pt x="300"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8" name="Google Shape;1648;p13"/>
            <p:cNvSpPr/>
            <p:nvPr/>
          </p:nvSpPr>
          <p:spPr>
            <a:xfrm>
              <a:off x="7121174" y="1787461"/>
              <a:ext cx="6371" cy="7070"/>
            </a:xfrm>
            <a:custGeom>
              <a:avLst/>
              <a:gdLst/>
              <a:ahLst/>
              <a:cxnLst/>
              <a:rect l="l" t="t" r="r" b="b"/>
              <a:pathLst>
                <a:path w="301" h="334" extrusionOk="0">
                  <a:moveTo>
                    <a:pt x="134" y="0"/>
                  </a:moveTo>
                  <a:cubicBezTo>
                    <a:pt x="67" y="34"/>
                    <a:pt x="34" y="67"/>
                    <a:pt x="34" y="100"/>
                  </a:cubicBezTo>
                  <a:cubicBezTo>
                    <a:pt x="1" y="134"/>
                    <a:pt x="1" y="134"/>
                    <a:pt x="34" y="167"/>
                  </a:cubicBezTo>
                  <a:lnTo>
                    <a:pt x="34" y="200"/>
                  </a:lnTo>
                  <a:cubicBezTo>
                    <a:pt x="34" y="301"/>
                    <a:pt x="101" y="334"/>
                    <a:pt x="167" y="334"/>
                  </a:cubicBezTo>
                  <a:cubicBezTo>
                    <a:pt x="234" y="301"/>
                    <a:pt x="301" y="234"/>
                    <a:pt x="301" y="167"/>
                  </a:cubicBezTo>
                  <a:lnTo>
                    <a:pt x="301" y="100"/>
                  </a:lnTo>
                  <a:cubicBezTo>
                    <a:pt x="301" y="100"/>
                    <a:pt x="301" y="67"/>
                    <a:pt x="301" y="67"/>
                  </a:cubicBez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9" name="Google Shape;1649;p13"/>
            <p:cNvSpPr/>
            <p:nvPr/>
          </p:nvSpPr>
          <p:spPr>
            <a:xfrm>
              <a:off x="7130360" y="1840422"/>
              <a:ext cx="5673" cy="6562"/>
            </a:xfrm>
            <a:custGeom>
              <a:avLst/>
              <a:gdLst/>
              <a:ahLst/>
              <a:cxnLst/>
              <a:rect l="l" t="t" r="r" b="b"/>
              <a:pathLst>
                <a:path w="268" h="310" extrusionOk="0">
                  <a:moveTo>
                    <a:pt x="134" y="0"/>
                  </a:moveTo>
                  <a:cubicBezTo>
                    <a:pt x="34" y="0"/>
                    <a:pt x="0" y="67"/>
                    <a:pt x="0" y="134"/>
                  </a:cubicBezTo>
                  <a:lnTo>
                    <a:pt x="0" y="200"/>
                  </a:lnTo>
                  <a:cubicBezTo>
                    <a:pt x="0" y="255"/>
                    <a:pt x="45" y="309"/>
                    <a:pt x="116" y="309"/>
                  </a:cubicBezTo>
                  <a:cubicBezTo>
                    <a:pt x="132" y="309"/>
                    <a:pt x="149" y="306"/>
                    <a:pt x="167" y="300"/>
                  </a:cubicBezTo>
                  <a:cubicBezTo>
                    <a:pt x="234" y="300"/>
                    <a:pt x="267" y="234"/>
                    <a:pt x="267" y="167"/>
                  </a:cubicBezTo>
                  <a:lnTo>
                    <a:pt x="267" y="100"/>
                  </a:lnTo>
                  <a:cubicBezTo>
                    <a:pt x="267" y="33"/>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0" name="Google Shape;1650;p13"/>
            <p:cNvSpPr/>
            <p:nvPr/>
          </p:nvSpPr>
          <p:spPr>
            <a:xfrm>
              <a:off x="7161434" y="1673072"/>
              <a:ext cx="6371" cy="6562"/>
            </a:xfrm>
            <a:custGeom>
              <a:avLst/>
              <a:gdLst/>
              <a:ahLst/>
              <a:cxnLst/>
              <a:rect l="l" t="t" r="r" b="b"/>
              <a:pathLst>
                <a:path w="301" h="310" extrusionOk="0">
                  <a:moveTo>
                    <a:pt x="133" y="0"/>
                  </a:moveTo>
                  <a:cubicBezTo>
                    <a:pt x="67" y="0"/>
                    <a:pt x="0" y="67"/>
                    <a:pt x="33" y="134"/>
                  </a:cubicBezTo>
                  <a:lnTo>
                    <a:pt x="33" y="201"/>
                  </a:lnTo>
                  <a:cubicBezTo>
                    <a:pt x="33" y="255"/>
                    <a:pt x="78" y="310"/>
                    <a:pt x="131" y="310"/>
                  </a:cubicBezTo>
                  <a:cubicBezTo>
                    <a:pt x="142" y="310"/>
                    <a:pt x="155" y="307"/>
                    <a:pt x="167" y="301"/>
                  </a:cubicBezTo>
                  <a:cubicBezTo>
                    <a:pt x="234" y="301"/>
                    <a:pt x="300" y="234"/>
                    <a:pt x="300" y="167"/>
                  </a:cubicBezTo>
                  <a:lnTo>
                    <a:pt x="300" y="101"/>
                  </a:lnTo>
                  <a:cubicBezTo>
                    <a:pt x="267" y="34"/>
                    <a:pt x="200" y="0"/>
                    <a:pt x="13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1" name="Google Shape;1651;p13"/>
            <p:cNvSpPr/>
            <p:nvPr/>
          </p:nvSpPr>
          <p:spPr>
            <a:xfrm>
              <a:off x="7152946" y="1620111"/>
              <a:ext cx="6371" cy="6562"/>
            </a:xfrm>
            <a:custGeom>
              <a:avLst/>
              <a:gdLst/>
              <a:ahLst/>
              <a:cxnLst/>
              <a:rect l="l" t="t" r="r" b="b"/>
              <a:pathLst>
                <a:path w="301" h="310" extrusionOk="0">
                  <a:moveTo>
                    <a:pt x="134" y="1"/>
                  </a:moveTo>
                  <a:cubicBezTo>
                    <a:pt x="67" y="34"/>
                    <a:pt x="1" y="101"/>
                    <a:pt x="34" y="167"/>
                  </a:cubicBezTo>
                  <a:lnTo>
                    <a:pt x="34" y="201"/>
                  </a:lnTo>
                  <a:cubicBezTo>
                    <a:pt x="34" y="255"/>
                    <a:pt x="79" y="310"/>
                    <a:pt x="131" y="310"/>
                  </a:cubicBezTo>
                  <a:cubicBezTo>
                    <a:pt x="143" y="310"/>
                    <a:pt x="155" y="307"/>
                    <a:pt x="168" y="301"/>
                  </a:cubicBezTo>
                  <a:cubicBezTo>
                    <a:pt x="234" y="301"/>
                    <a:pt x="301" y="234"/>
                    <a:pt x="301" y="167"/>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2" name="Google Shape;1652;p13"/>
            <p:cNvSpPr/>
            <p:nvPr/>
          </p:nvSpPr>
          <p:spPr>
            <a:xfrm>
              <a:off x="7144479" y="1567679"/>
              <a:ext cx="6371" cy="6562"/>
            </a:xfrm>
            <a:custGeom>
              <a:avLst/>
              <a:gdLst/>
              <a:ahLst/>
              <a:cxnLst/>
              <a:rect l="l" t="t" r="r" b="b"/>
              <a:pathLst>
                <a:path w="301" h="310" extrusionOk="0">
                  <a:moveTo>
                    <a:pt x="170" y="0"/>
                  </a:moveTo>
                  <a:cubicBezTo>
                    <a:pt x="158" y="0"/>
                    <a:pt x="146" y="3"/>
                    <a:pt x="134" y="9"/>
                  </a:cubicBezTo>
                  <a:cubicBezTo>
                    <a:pt x="67" y="9"/>
                    <a:pt x="0" y="76"/>
                    <a:pt x="34" y="143"/>
                  </a:cubicBezTo>
                  <a:lnTo>
                    <a:pt x="34" y="209"/>
                  </a:lnTo>
                  <a:cubicBezTo>
                    <a:pt x="34" y="276"/>
                    <a:pt x="101" y="309"/>
                    <a:pt x="167" y="309"/>
                  </a:cubicBezTo>
                  <a:cubicBezTo>
                    <a:pt x="234" y="276"/>
                    <a:pt x="301" y="243"/>
                    <a:pt x="301" y="143"/>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3" name="Google Shape;1653;p13"/>
            <p:cNvSpPr/>
            <p:nvPr/>
          </p:nvSpPr>
          <p:spPr>
            <a:xfrm>
              <a:off x="7195323" y="1884196"/>
              <a:ext cx="5673" cy="6562"/>
            </a:xfrm>
            <a:custGeom>
              <a:avLst/>
              <a:gdLst/>
              <a:ahLst/>
              <a:cxnLst/>
              <a:rect l="l" t="t" r="r" b="b"/>
              <a:pathLst>
                <a:path w="268" h="310" extrusionOk="0">
                  <a:moveTo>
                    <a:pt x="134" y="0"/>
                  </a:moveTo>
                  <a:cubicBezTo>
                    <a:pt x="34" y="0"/>
                    <a:pt x="0" y="67"/>
                    <a:pt x="0" y="134"/>
                  </a:cubicBezTo>
                  <a:lnTo>
                    <a:pt x="0" y="200"/>
                  </a:lnTo>
                  <a:cubicBezTo>
                    <a:pt x="27" y="255"/>
                    <a:pt x="77" y="309"/>
                    <a:pt x="130" y="309"/>
                  </a:cubicBezTo>
                  <a:cubicBezTo>
                    <a:pt x="143" y="309"/>
                    <a:pt x="155" y="307"/>
                    <a:pt x="167" y="301"/>
                  </a:cubicBezTo>
                  <a:cubicBezTo>
                    <a:pt x="234" y="301"/>
                    <a:pt x="267" y="234"/>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4" name="Google Shape;1654;p13"/>
            <p:cNvSpPr/>
            <p:nvPr/>
          </p:nvSpPr>
          <p:spPr>
            <a:xfrm>
              <a:off x="7178368" y="1778698"/>
              <a:ext cx="6371" cy="6668"/>
            </a:xfrm>
            <a:custGeom>
              <a:avLst/>
              <a:gdLst/>
              <a:ahLst/>
              <a:cxnLst/>
              <a:rect l="l" t="t" r="r" b="b"/>
              <a:pathLst>
                <a:path w="301" h="315" extrusionOk="0">
                  <a:moveTo>
                    <a:pt x="170" y="0"/>
                  </a:moveTo>
                  <a:cubicBezTo>
                    <a:pt x="156" y="0"/>
                    <a:pt x="144" y="4"/>
                    <a:pt x="134" y="14"/>
                  </a:cubicBezTo>
                  <a:cubicBezTo>
                    <a:pt x="67" y="14"/>
                    <a:pt x="34" y="47"/>
                    <a:pt x="1" y="81"/>
                  </a:cubicBezTo>
                  <a:cubicBezTo>
                    <a:pt x="1" y="114"/>
                    <a:pt x="1" y="114"/>
                    <a:pt x="1" y="147"/>
                  </a:cubicBezTo>
                  <a:lnTo>
                    <a:pt x="1" y="214"/>
                  </a:lnTo>
                  <a:cubicBezTo>
                    <a:pt x="34" y="281"/>
                    <a:pt x="101" y="314"/>
                    <a:pt x="167" y="314"/>
                  </a:cubicBezTo>
                  <a:cubicBezTo>
                    <a:pt x="234" y="281"/>
                    <a:pt x="301" y="214"/>
                    <a:pt x="301" y="147"/>
                  </a:cubicBezTo>
                  <a:lnTo>
                    <a:pt x="301" y="114"/>
                  </a:lnTo>
                  <a:cubicBezTo>
                    <a:pt x="267" y="81"/>
                    <a:pt x="267" y="81"/>
                    <a:pt x="267" y="47"/>
                  </a:cubicBezTo>
                  <a:cubicBezTo>
                    <a:pt x="244" y="24"/>
                    <a:pt x="20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5" name="Google Shape;1655;p13"/>
            <p:cNvSpPr/>
            <p:nvPr/>
          </p:nvSpPr>
          <p:spPr>
            <a:xfrm>
              <a:off x="7186835" y="1831235"/>
              <a:ext cx="5673" cy="6562"/>
            </a:xfrm>
            <a:custGeom>
              <a:avLst/>
              <a:gdLst/>
              <a:ahLst/>
              <a:cxnLst/>
              <a:rect l="l" t="t" r="r" b="b"/>
              <a:pathLst>
                <a:path w="268" h="310" extrusionOk="0">
                  <a:moveTo>
                    <a:pt x="134" y="0"/>
                  </a:moveTo>
                  <a:cubicBezTo>
                    <a:pt x="34" y="34"/>
                    <a:pt x="1" y="67"/>
                    <a:pt x="1" y="167"/>
                  </a:cubicBezTo>
                  <a:lnTo>
                    <a:pt x="1" y="201"/>
                  </a:lnTo>
                  <a:cubicBezTo>
                    <a:pt x="28" y="255"/>
                    <a:pt x="78" y="310"/>
                    <a:pt x="131" y="310"/>
                  </a:cubicBezTo>
                  <a:cubicBezTo>
                    <a:pt x="143" y="310"/>
                    <a:pt x="155" y="307"/>
                    <a:pt x="168" y="301"/>
                  </a:cubicBezTo>
                  <a:cubicBezTo>
                    <a:pt x="234" y="301"/>
                    <a:pt x="268" y="234"/>
                    <a:pt x="268" y="167"/>
                  </a:cubicBezTo>
                  <a:lnTo>
                    <a:pt x="268" y="101"/>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6" name="Google Shape;1656;p13"/>
            <p:cNvSpPr/>
            <p:nvPr/>
          </p:nvSpPr>
          <p:spPr>
            <a:xfrm>
              <a:off x="7267335" y="1602266"/>
              <a:ext cx="6075" cy="6710"/>
            </a:xfrm>
            <a:custGeom>
              <a:avLst/>
              <a:gdLst/>
              <a:ahLst/>
              <a:cxnLst/>
              <a:rect l="l" t="t" r="r" b="b"/>
              <a:pathLst>
                <a:path w="287" h="317" extrusionOk="0">
                  <a:moveTo>
                    <a:pt x="140" y="1"/>
                  </a:moveTo>
                  <a:cubicBezTo>
                    <a:pt x="126" y="1"/>
                    <a:pt x="113" y="4"/>
                    <a:pt x="101" y="10"/>
                  </a:cubicBezTo>
                  <a:cubicBezTo>
                    <a:pt x="34" y="10"/>
                    <a:pt x="1" y="76"/>
                    <a:pt x="1" y="143"/>
                  </a:cubicBezTo>
                  <a:lnTo>
                    <a:pt x="1" y="210"/>
                  </a:lnTo>
                  <a:cubicBezTo>
                    <a:pt x="15" y="282"/>
                    <a:pt x="73" y="317"/>
                    <a:pt x="132" y="317"/>
                  </a:cubicBezTo>
                  <a:cubicBezTo>
                    <a:pt x="209" y="317"/>
                    <a:pt x="286" y="257"/>
                    <a:pt x="267" y="143"/>
                  </a:cubicBezTo>
                  <a:lnTo>
                    <a:pt x="267" y="110"/>
                  </a:lnTo>
                  <a:cubicBezTo>
                    <a:pt x="267" y="55"/>
                    <a:pt x="201" y="1"/>
                    <a:pt x="14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7" name="Google Shape;1657;p13"/>
            <p:cNvSpPr/>
            <p:nvPr/>
          </p:nvSpPr>
          <p:spPr>
            <a:xfrm>
              <a:off x="7275802" y="1654720"/>
              <a:ext cx="5673" cy="7070"/>
            </a:xfrm>
            <a:custGeom>
              <a:avLst/>
              <a:gdLst/>
              <a:ahLst/>
              <a:cxnLst/>
              <a:rect l="l" t="t" r="r" b="b"/>
              <a:pathLst>
                <a:path w="268" h="334" extrusionOk="0">
                  <a:moveTo>
                    <a:pt x="101" y="0"/>
                  </a:moveTo>
                  <a:cubicBezTo>
                    <a:pt x="34" y="34"/>
                    <a:pt x="1" y="100"/>
                    <a:pt x="1" y="167"/>
                  </a:cubicBezTo>
                  <a:lnTo>
                    <a:pt x="1" y="200"/>
                  </a:lnTo>
                  <a:cubicBezTo>
                    <a:pt x="1" y="267"/>
                    <a:pt x="68" y="334"/>
                    <a:pt x="168" y="334"/>
                  </a:cubicBezTo>
                  <a:cubicBezTo>
                    <a:pt x="234" y="300"/>
                    <a:pt x="268" y="234"/>
                    <a:pt x="268" y="167"/>
                  </a:cubicBezTo>
                  <a:lnTo>
                    <a:pt x="268" y="100"/>
                  </a:lnTo>
                  <a:cubicBezTo>
                    <a:pt x="234" y="34"/>
                    <a:pt x="168" y="0"/>
                    <a:pt x="10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8" name="Google Shape;1658;p13"/>
            <p:cNvSpPr/>
            <p:nvPr/>
          </p:nvSpPr>
          <p:spPr>
            <a:xfrm>
              <a:off x="7258868" y="1549496"/>
              <a:ext cx="5673" cy="6393"/>
            </a:xfrm>
            <a:custGeom>
              <a:avLst/>
              <a:gdLst/>
              <a:ahLst/>
              <a:cxnLst/>
              <a:rect l="l" t="t" r="r" b="b"/>
              <a:pathLst>
                <a:path w="268" h="302" extrusionOk="0">
                  <a:moveTo>
                    <a:pt x="134" y="1"/>
                  </a:moveTo>
                  <a:cubicBezTo>
                    <a:pt x="34" y="1"/>
                    <a:pt x="0" y="68"/>
                    <a:pt x="0" y="134"/>
                  </a:cubicBezTo>
                  <a:lnTo>
                    <a:pt x="0" y="201"/>
                  </a:lnTo>
                  <a:cubicBezTo>
                    <a:pt x="0" y="268"/>
                    <a:pt x="100" y="301"/>
                    <a:pt x="167" y="301"/>
                  </a:cubicBezTo>
                  <a:cubicBezTo>
                    <a:pt x="234" y="301"/>
                    <a:pt x="267" y="234"/>
                    <a:pt x="267" y="168"/>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9" name="Google Shape;1659;p13"/>
            <p:cNvSpPr/>
            <p:nvPr/>
          </p:nvSpPr>
          <p:spPr>
            <a:xfrm>
              <a:off x="7308993" y="1865844"/>
              <a:ext cx="6371" cy="6562"/>
            </a:xfrm>
            <a:custGeom>
              <a:avLst/>
              <a:gdLst/>
              <a:ahLst/>
              <a:cxnLst/>
              <a:rect l="l" t="t" r="r" b="b"/>
              <a:pathLst>
                <a:path w="301" h="310" extrusionOk="0">
                  <a:moveTo>
                    <a:pt x="134" y="0"/>
                  </a:moveTo>
                  <a:cubicBezTo>
                    <a:pt x="67" y="33"/>
                    <a:pt x="1" y="67"/>
                    <a:pt x="34" y="167"/>
                  </a:cubicBezTo>
                  <a:lnTo>
                    <a:pt x="34" y="200"/>
                  </a:lnTo>
                  <a:cubicBezTo>
                    <a:pt x="49" y="275"/>
                    <a:pt x="98" y="310"/>
                    <a:pt x="150" y="310"/>
                  </a:cubicBezTo>
                  <a:cubicBezTo>
                    <a:pt x="214" y="310"/>
                    <a:pt x="283" y="258"/>
                    <a:pt x="301" y="167"/>
                  </a:cubicBezTo>
                  <a:lnTo>
                    <a:pt x="301" y="100"/>
                  </a:lnTo>
                  <a:cubicBezTo>
                    <a:pt x="268" y="33"/>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0" name="Google Shape;1660;p13"/>
            <p:cNvSpPr/>
            <p:nvPr/>
          </p:nvSpPr>
          <p:spPr>
            <a:xfrm>
              <a:off x="7292757" y="1760324"/>
              <a:ext cx="5673" cy="6879"/>
            </a:xfrm>
            <a:custGeom>
              <a:avLst/>
              <a:gdLst/>
              <a:ahLst/>
              <a:cxnLst/>
              <a:rect l="l" t="t" r="r" b="b"/>
              <a:pathLst>
                <a:path w="268" h="325" extrusionOk="0">
                  <a:moveTo>
                    <a:pt x="151" y="1"/>
                  </a:moveTo>
                  <a:cubicBezTo>
                    <a:pt x="137" y="1"/>
                    <a:pt x="120" y="5"/>
                    <a:pt x="101" y="15"/>
                  </a:cubicBezTo>
                  <a:cubicBezTo>
                    <a:pt x="67" y="15"/>
                    <a:pt x="0" y="48"/>
                    <a:pt x="0" y="115"/>
                  </a:cubicBezTo>
                  <a:cubicBezTo>
                    <a:pt x="0" y="115"/>
                    <a:pt x="0" y="148"/>
                    <a:pt x="0" y="148"/>
                  </a:cubicBezTo>
                  <a:lnTo>
                    <a:pt x="0" y="215"/>
                  </a:lnTo>
                  <a:cubicBezTo>
                    <a:pt x="16" y="290"/>
                    <a:pt x="71" y="325"/>
                    <a:pt x="128" y="325"/>
                  </a:cubicBezTo>
                  <a:cubicBezTo>
                    <a:pt x="197" y="325"/>
                    <a:pt x="267" y="273"/>
                    <a:pt x="267" y="182"/>
                  </a:cubicBezTo>
                  <a:lnTo>
                    <a:pt x="267" y="115"/>
                  </a:lnTo>
                  <a:cubicBezTo>
                    <a:pt x="267" y="81"/>
                    <a:pt x="267" y="81"/>
                    <a:pt x="234" y="48"/>
                  </a:cubicBezTo>
                  <a:cubicBezTo>
                    <a:pt x="210" y="25"/>
                    <a:pt x="187" y="1"/>
                    <a:pt x="15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1" name="Google Shape;1661;p13"/>
            <p:cNvSpPr/>
            <p:nvPr/>
          </p:nvSpPr>
          <p:spPr>
            <a:xfrm>
              <a:off x="7300526" y="1813391"/>
              <a:ext cx="6371" cy="6562"/>
            </a:xfrm>
            <a:custGeom>
              <a:avLst/>
              <a:gdLst/>
              <a:ahLst/>
              <a:cxnLst/>
              <a:rect l="l" t="t" r="r" b="b"/>
              <a:pathLst>
                <a:path w="301" h="310" extrusionOk="0">
                  <a:moveTo>
                    <a:pt x="170" y="1"/>
                  </a:moveTo>
                  <a:cubicBezTo>
                    <a:pt x="158" y="1"/>
                    <a:pt x="146" y="3"/>
                    <a:pt x="134" y="10"/>
                  </a:cubicBezTo>
                  <a:cubicBezTo>
                    <a:pt x="67" y="10"/>
                    <a:pt x="0" y="76"/>
                    <a:pt x="34" y="143"/>
                  </a:cubicBezTo>
                  <a:lnTo>
                    <a:pt x="34" y="210"/>
                  </a:lnTo>
                  <a:cubicBezTo>
                    <a:pt x="34" y="276"/>
                    <a:pt x="100" y="310"/>
                    <a:pt x="167" y="310"/>
                  </a:cubicBezTo>
                  <a:cubicBezTo>
                    <a:pt x="234" y="276"/>
                    <a:pt x="301" y="243"/>
                    <a:pt x="301" y="143"/>
                  </a:cubicBezTo>
                  <a:lnTo>
                    <a:pt x="301"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2" name="Google Shape;1662;p13"/>
            <p:cNvSpPr/>
            <p:nvPr/>
          </p:nvSpPr>
          <p:spPr>
            <a:xfrm>
              <a:off x="7324530" y="1593101"/>
              <a:ext cx="5673" cy="6181"/>
            </a:xfrm>
            <a:custGeom>
              <a:avLst/>
              <a:gdLst/>
              <a:ahLst/>
              <a:cxnLst/>
              <a:rect l="l" t="t" r="r" b="b"/>
              <a:pathLst>
                <a:path w="268" h="292" extrusionOk="0">
                  <a:moveTo>
                    <a:pt x="170" y="0"/>
                  </a:moveTo>
                  <a:cubicBezTo>
                    <a:pt x="158" y="0"/>
                    <a:pt x="146" y="3"/>
                    <a:pt x="134" y="9"/>
                  </a:cubicBezTo>
                  <a:cubicBezTo>
                    <a:pt x="34" y="9"/>
                    <a:pt x="1" y="76"/>
                    <a:pt x="1" y="143"/>
                  </a:cubicBezTo>
                  <a:lnTo>
                    <a:pt x="1" y="209"/>
                  </a:lnTo>
                  <a:cubicBezTo>
                    <a:pt x="28" y="265"/>
                    <a:pt x="80" y="292"/>
                    <a:pt x="130" y="292"/>
                  </a:cubicBezTo>
                  <a:cubicBezTo>
                    <a:pt x="199" y="292"/>
                    <a:pt x="267" y="240"/>
                    <a:pt x="267" y="143"/>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3" name="Google Shape;1663;p13"/>
            <p:cNvSpPr/>
            <p:nvPr/>
          </p:nvSpPr>
          <p:spPr>
            <a:xfrm>
              <a:off x="7315343" y="1540330"/>
              <a:ext cx="6393" cy="6054"/>
            </a:xfrm>
            <a:custGeom>
              <a:avLst/>
              <a:gdLst/>
              <a:ahLst/>
              <a:cxnLst/>
              <a:rect l="l" t="t" r="r" b="b"/>
              <a:pathLst>
                <a:path w="302" h="286" extrusionOk="0">
                  <a:moveTo>
                    <a:pt x="134" y="0"/>
                  </a:moveTo>
                  <a:cubicBezTo>
                    <a:pt x="68" y="0"/>
                    <a:pt x="1" y="67"/>
                    <a:pt x="34" y="134"/>
                  </a:cubicBezTo>
                  <a:lnTo>
                    <a:pt x="34" y="200"/>
                  </a:lnTo>
                  <a:cubicBezTo>
                    <a:pt x="49" y="259"/>
                    <a:pt x="96" y="285"/>
                    <a:pt x="146" y="285"/>
                  </a:cubicBezTo>
                  <a:cubicBezTo>
                    <a:pt x="211" y="285"/>
                    <a:pt x="282" y="242"/>
                    <a:pt x="301" y="167"/>
                  </a:cubicBezTo>
                  <a:lnTo>
                    <a:pt x="301"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4" name="Google Shape;1664;p13"/>
            <p:cNvSpPr/>
            <p:nvPr/>
          </p:nvSpPr>
          <p:spPr>
            <a:xfrm>
              <a:off x="7332298" y="1645977"/>
              <a:ext cx="6371" cy="6647"/>
            </a:xfrm>
            <a:custGeom>
              <a:avLst/>
              <a:gdLst/>
              <a:ahLst/>
              <a:cxnLst/>
              <a:rect l="l" t="t" r="r" b="b"/>
              <a:pathLst>
                <a:path w="301" h="314" extrusionOk="0">
                  <a:moveTo>
                    <a:pt x="183" y="0"/>
                  </a:moveTo>
                  <a:cubicBezTo>
                    <a:pt x="167" y="0"/>
                    <a:pt x="151" y="5"/>
                    <a:pt x="134" y="13"/>
                  </a:cubicBezTo>
                  <a:cubicBezTo>
                    <a:pt x="67" y="13"/>
                    <a:pt x="0" y="80"/>
                    <a:pt x="34" y="146"/>
                  </a:cubicBezTo>
                  <a:lnTo>
                    <a:pt x="34" y="213"/>
                  </a:lnTo>
                  <a:cubicBezTo>
                    <a:pt x="34" y="280"/>
                    <a:pt x="101" y="313"/>
                    <a:pt x="167" y="313"/>
                  </a:cubicBezTo>
                  <a:cubicBezTo>
                    <a:pt x="234" y="280"/>
                    <a:pt x="301" y="213"/>
                    <a:pt x="301" y="146"/>
                  </a:cubicBezTo>
                  <a:lnTo>
                    <a:pt x="301" y="113"/>
                  </a:lnTo>
                  <a:cubicBezTo>
                    <a:pt x="276" y="38"/>
                    <a:pt x="232"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5" name="Google Shape;1665;p13"/>
            <p:cNvSpPr/>
            <p:nvPr/>
          </p:nvSpPr>
          <p:spPr>
            <a:xfrm>
              <a:off x="7349253" y="1751455"/>
              <a:ext cx="5652" cy="6054"/>
            </a:xfrm>
            <a:custGeom>
              <a:avLst/>
              <a:gdLst/>
              <a:ahLst/>
              <a:cxnLst/>
              <a:rect l="l" t="t" r="r" b="b"/>
              <a:pathLst>
                <a:path w="267" h="286" extrusionOk="0">
                  <a:moveTo>
                    <a:pt x="133" y="0"/>
                  </a:moveTo>
                  <a:cubicBezTo>
                    <a:pt x="67" y="0"/>
                    <a:pt x="33" y="33"/>
                    <a:pt x="0" y="100"/>
                  </a:cubicBezTo>
                  <a:cubicBezTo>
                    <a:pt x="0" y="100"/>
                    <a:pt x="0" y="134"/>
                    <a:pt x="0" y="134"/>
                  </a:cubicBezTo>
                  <a:lnTo>
                    <a:pt x="0" y="200"/>
                  </a:lnTo>
                  <a:cubicBezTo>
                    <a:pt x="29" y="259"/>
                    <a:pt x="84" y="285"/>
                    <a:pt x="137" y="285"/>
                  </a:cubicBezTo>
                  <a:cubicBezTo>
                    <a:pt x="204" y="285"/>
                    <a:pt x="267" y="242"/>
                    <a:pt x="267" y="167"/>
                  </a:cubicBezTo>
                  <a:lnTo>
                    <a:pt x="267" y="100"/>
                  </a:lnTo>
                  <a:cubicBezTo>
                    <a:pt x="267" y="100"/>
                    <a:pt x="267" y="67"/>
                    <a:pt x="267" y="67"/>
                  </a:cubicBezTo>
                  <a:cubicBezTo>
                    <a:pt x="234" y="0"/>
                    <a:pt x="167" y="0"/>
                    <a:pt x="13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6" name="Google Shape;1666;p13"/>
            <p:cNvSpPr/>
            <p:nvPr/>
          </p:nvSpPr>
          <p:spPr>
            <a:xfrm>
              <a:off x="7366187" y="1857102"/>
              <a:ext cx="6054" cy="6139"/>
            </a:xfrm>
            <a:custGeom>
              <a:avLst/>
              <a:gdLst/>
              <a:ahLst/>
              <a:cxnLst/>
              <a:rect l="l" t="t" r="r" b="b"/>
              <a:pathLst>
                <a:path w="286" h="290" extrusionOk="0">
                  <a:moveTo>
                    <a:pt x="183" y="0"/>
                  </a:moveTo>
                  <a:cubicBezTo>
                    <a:pt x="167" y="0"/>
                    <a:pt x="151" y="4"/>
                    <a:pt x="134" y="13"/>
                  </a:cubicBezTo>
                  <a:cubicBezTo>
                    <a:pt x="34" y="13"/>
                    <a:pt x="1" y="79"/>
                    <a:pt x="1" y="146"/>
                  </a:cubicBezTo>
                  <a:lnTo>
                    <a:pt x="1" y="180"/>
                  </a:lnTo>
                  <a:cubicBezTo>
                    <a:pt x="16" y="255"/>
                    <a:pt x="78" y="289"/>
                    <a:pt x="139" y="289"/>
                  </a:cubicBezTo>
                  <a:cubicBezTo>
                    <a:pt x="213" y="289"/>
                    <a:pt x="286" y="238"/>
                    <a:pt x="267" y="146"/>
                  </a:cubicBezTo>
                  <a:lnTo>
                    <a:pt x="267" y="113"/>
                  </a:lnTo>
                  <a:cubicBezTo>
                    <a:pt x="267" y="38"/>
                    <a:pt x="230"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7" name="Google Shape;1667;p13"/>
            <p:cNvSpPr/>
            <p:nvPr/>
          </p:nvSpPr>
          <p:spPr>
            <a:xfrm>
              <a:off x="7357720" y="1804226"/>
              <a:ext cx="6371" cy="6562"/>
            </a:xfrm>
            <a:custGeom>
              <a:avLst/>
              <a:gdLst/>
              <a:ahLst/>
              <a:cxnLst/>
              <a:rect l="l" t="t" r="r" b="b"/>
              <a:pathLst>
                <a:path w="301" h="310" extrusionOk="0">
                  <a:moveTo>
                    <a:pt x="170" y="0"/>
                  </a:moveTo>
                  <a:cubicBezTo>
                    <a:pt x="158" y="0"/>
                    <a:pt x="146" y="3"/>
                    <a:pt x="134" y="9"/>
                  </a:cubicBezTo>
                  <a:cubicBezTo>
                    <a:pt x="67" y="9"/>
                    <a:pt x="0" y="76"/>
                    <a:pt x="0" y="142"/>
                  </a:cubicBezTo>
                  <a:lnTo>
                    <a:pt x="0" y="209"/>
                  </a:lnTo>
                  <a:cubicBezTo>
                    <a:pt x="34" y="276"/>
                    <a:pt x="100" y="309"/>
                    <a:pt x="167" y="309"/>
                  </a:cubicBezTo>
                  <a:cubicBezTo>
                    <a:pt x="234" y="309"/>
                    <a:pt x="301" y="242"/>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8" name="Google Shape;1668;p13"/>
            <p:cNvSpPr/>
            <p:nvPr/>
          </p:nvSpPr>
          <p:spPr>
            <a:xfrm>
              <a:off x="7389493" y="1636875"/>
              <a:ext cx="5673" cy="6562"/>
            </a:xfrm>
            <a:custGeom>
              <a:avLst/>
              <a:gdLst/>
              <a:ahLst/>
              <a:cxnLst/>
              <a:rect l="l" t="t" r="r" b="b"/>
              <a:pathLst>
                <a:path w="268" h="310" extrusionOk="0">
                  <a:moveTo>
                    <a:pt x="170" y="0"/>
                  </a:moveTo>
                  <a:cubicBezTo>
                    <a:pt x="158" y="0"/>
                    <a:pt x="146" y="3"/>
                    <a:pt x="134" y="9"/>
                  </a:cubicBezTo>
                  <a:cubicBezTo>
                    <a:pt x="34" y="9"/>
                    <a:pt x="0" y="76"/>
                    <a:pt x="0" y="143"/>
                  </a:cubicBezTo>
                  <a:lnTo>
                    <a:pt x="0" y="209"/>
                  </a:lnTo>
                  <a:cubicBezTo>
                    <a:pt x="34" y="276"/>
                    <a:pt x="100" y="309"/>
                    <a:pt x="167" y="309"/>
                  </a:cubicBezTo>
                  <a:cubicBezTo>
                    <a:pt x="234" y="276"/>
                    <a:pt x="267" y="243"/>
                    <a:pt x="267" y="143"/>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9" name="Google Shape;1669;p13"/>
            <p:cNvSpPr/>
            <p:nvPr/>
          </p:nvSpPr>
          <p:spPr>
            <a:xfrm>
              <a:off x="7381026" y="1584105"/>
              <a:ext cx="6371" cy="6371"/>
            </a:xfrm>
            <a:custGeom>
              <a:avLst/>
              <a:gdLst/>
              <a:ahLst/>
              <a:cxnLst/>
              <a:rect l="l" t="t" r="r" b="b"/>
              <a:pathLst>
                <a:path w="301" h="301" extrusionOk="0">
                  <a:moveTo>
                    <a:pt x="134" y="0"/>
                  </a:moveTo>
                  <a:cubicBezTo>
                    <a:pt x="67" y="0"/>
                    <a:pt x="0" y="67"/>
                    <a:pt x="0" y="134"/>
                  </a:cubicBezTo>
                  <a:lnTo>
                    <a:pt x="0" y="201"/>
                  </a:lnTo>
                  <a:cubicBezTo>
                    <a:pt x="33" y="267"/>
                    <a:pt x="100" y="301"/>
                    <a:pt x="167" y="301"/>
                  </a:cubicBezTo>
                  <a:cubicBezTo>
                    <a:pt x="234" y="301"/>
                    <a:pt x="300" y="234"/>
                    <a:pt x="267" y="167"/>
                  </a:cubicBezTo>
                  <a:lnTo>
                    <a:pt x="267" y="101"/>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0" name="Google Shape;1670;p13"/>
            <p:cNvSpPr/>
            <p:nvPr/>
          </p:nvSpPr>
          <p:spPr>
            <a:xfrm>
              <a:off x="7423382" y="1848000"/>
              <a:ext cx="5673" cy="6181"/>
            </a:xfrm>
            <a:custGeom>
              <a:avLst/>
              <a:gdLst/>
              <a:ahLst/>
              <a:cxnLst/>
              <a:rect l="l" t="t" r="r" b="b"/>
              <a:pathLst>
                <a:path w="268" h="292" extrusionOk="0">
                  <a:moveTo>
                    <a:pt x="137" y="0"/>
                  </a:moveTo>
                  <a:cubicBezTo>
                    <a:pt x="125" y="0"/>
                    <a:pt x="113" y="3"/>
                    <a:pt x="101" y="9"/>
                  </a:cubicBezTo>
                  <a:cubicBezTo>
                    <a:pt x="34" y="9"/>
                    <a:pt x="1" y="76"/>
                    <a:pt x="1" y="142"/>
                  </a:cubicBezTo>
                  <a:lnTo>
                    <a:pt x="1" y="209"/>
                  </a:lnTo>
                  <a:cubicBezTo>
                    <a:pt x="14" y="265"/>
                    <a:pt x="63" y="292"/>
                    <a:pt x="115" y="292"/>
                  </a:cubicBezTo>
                  <a:cubicBezTo>
                    <a:pt x="188" y="292"/>
                    <a:pt x="267" y="240"/>
                    <a:pt x="267" y="142"/>
                  </a:cubicBezTo>
                  <a:lnTo>
                    <a:pt x="267" y="109"/>
                  </a:lnTo>
                  <a:cubicBezTo>
                    <a:pt x="240" y="55"/>
                    <a:pt x="191" y="0"/>
                    <a:pt x="13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1" name="Google Shape;1671;p13"/>
            <p:cNvSpPr/>
            <p:nvPr/>
          </p:nvSpPr>
          <p:spPr>
            <a:xfrm>
              <a:off x="7372538" y="1531144"/>
              <a:ext cx="6393" cy="6583"/>
            </a:xfrm>
            <a:custGeom>
              <a:avLst/>
              <a:gdLst/>
              <a:ahLst/>
              <a:cxnLst/>
              <a:rect l="l" t="t" r="r" b="b"/>
              <a:pathLst>
                <a:path w="302" h="311" extrusionOk="0">
                  <a:moveTo>
                    <a:pt x="134" y="1"/>
                  </a:moveTo>
                  <a:cubicBezTo>
                    <a:pt x="68" y="1"/>
                    <a:pt x="1" y="67"/>
                    <a:pt x="1" y="167"/>
                  </a:cubicBezTo>
                  <a:lnTo>
                    <a:pt x="1" y="201"/>
                  </a:lnTo>
                  <a:cubicBezTo>
                    <a:pt x="31" y="276"/>
                    <a:pt x="95" y="310"/>
                    <a:pt x="156" y="310"/>
                  </a:cubicBezTo>
                  <a:cubicBezTo>
                    <a:pt x="231" y="310"/>
                    <a:pt x="301" y="259"/>
                    <a:pt x="301" y="167"/>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2" name="Google Shape;1672;p13"/>
            <p:cNvSpPr/>
            <p:nvPr/>
          </p:nvSpPr>
          <p:spPr>
            <a:xfrm>
              <a:off x="7414915" y="1795039"/>
              <a:ext cx="5673" cy="6562"/>
            </a:xfrm>
            <a:custGeom>
              <a:avLst/>
              <a:gdLst/>
              <a:ahLst/>
              <a:cxnLst/>
              <a:rect l="l" t="t" r="r" b="b"/>
              <a:pathLst>
                <a:path w="268" h="310" extrusionOk="0">
                  <a:moveTo>
                    <a:pt x="140" y="0"/>
                  </a:moveTo>
                  <a:cubicBezTo>
                    <a:pt x="126" y="0"/>
                    <a:pt x="113" y="3"/>
                    <a:pt x="100" y="9"/>
                  </a:cubicBezTo>
                  <a:cubicBezTo>
                    <a:pt x="34" y="9"/>
                    <a:pt x="0" y="76"/>
                    <a:pt x="0" y="143"/>
                  </a:cubicBezTo>
                  <a:lnTo>
                    <a:pt x="0" y="209"/>
                  </a:lnTo>
                  <a:cubicBezTo>
                    <a:pt x="0" y="276"/>
                    <a:pt x="67" y="309"/>
                    <a:pt x="167" y="309"/>
                  </a:cubicBezTo>
                  <a:cubicBezTo>
                    <a:pt x="234" y="309"/>
                    <a:pt x="267" y="243"/>
                    <a:pt x="267" y="176"/>
                  </a:cubicBezTo>
                  <a:lnTo>
                    <a:pt x="267" y="109"/>
                  </a:lnTo>
                  <a:cubicBezTo>
                    <a:pt x="267" y="55"/>
                    <a:pt x="200" y="0"/>
                    <a:pt x="14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3" name="Google Shape;1673;p13"/>
            <p:cNvSpPr/>
            <p:nvPr/>
          </p:nvSpPr>
          <p:spPr>
            <a:xfrm>
              <a:off x="7406427" y="1741993"/>
              <a:ext cx="5673" cy="6837"/>
            </a:xfrm>
            <a:custGeom>
              <a:avLst/>
              <a:gdLst/>
              <a:ahLst/>
              <a:cxnLst/>
              <a:rect l="l" t="t" r="r" b="b"/>
              <a:pathLst>
                <a:path w="268" h="323" extrusionOk="0">
                  <a:moveTo>
                    <a:pt x="167" y="0"/>
                  </a:moveTo>
                  <a:cubicBezTo>
                    <a:pt x="155" y="0"/>
                    <a:pt x="143" y="5"/>
                    <a:pt x="134" y="13"/>
                  </a:cubicBezTo>
                  <a:cubicBezTo>
                    <a:pt x="68" y="13"/>
                    <a:pt x="34" y="47"/>
                    <a:pt x="1" y="114"/>
                  </a:cubicBezTo>
                  <a:cubicBezTo>
                    <a:pt x="1" y="114"/>
                    <a:pt x="1" y="147"/>
                    <a:pt x="1" y="147"/>
                  </a:cubicBezTo>
                  <a:lnTo>
                    <a:pt x="1" y="214"/>
                  </a:lnTo>
                  <a:cubicBezTo>
                    <a:pt x="28" y="268"/>
                    <a:pt x="78" y="323"/>
                    <a:pt x="131" y="323"/>
                  </a:cubicBezTo>
                  <a:cubicBezTo>
                    <a:pt x="143" y="323"/>
                    <a:pt x="156" y="320"/>
                    <a:pt x="168" y="314"/>
                  </a:cubicBezTo>
                  <a:cubicBezTo>
                    <a:pt x="234" y="314"/>
                    <a:pt x="268" y="247"/>
                    <a:pt x="268" y="180"/>
                  </a:cubicBezTo>
                  <a:lnTo>
                    <a:pt x="268" y="114"/>
                  </a:lnTo>
                  <a:cubicBezTo>
                    <a:pt x="268" y="114"/>
                    <a:pt x="268" y="80"/>
                    <a:pt x="268" y="80"/>
                  </a:cubicBezTo>
                  <a:cubicBezTo>
                    <a:pt x="243" y="31"/>
                    <a:pt x="201" y="0"/>
                    <a:pt x="16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4" name="Google Shape;1674;p13"/>
            <p:cNvSpPr/>
            <p:nvPr/>
          </p:nvSpPr>
          <p:spPr>
            <a:xfrm>
              <a:off x="7429732" y="1521978"/>
              <a:ext cx="5673" cy="6562"/>
            </a:xfrm>
            <a:custGeom>
              <a:avLst/>
              <a:gdLst/>
              <a:ahLst/>
              <a:cxnLst/>
              <a:rect l="l" t="t" r="r" b="b"/>
              <a:pathLst>
                <a:path w="268" h="310" extrusionOk="0">
                  <a:moveTo>
                    <a:pt x="134" y="0"/>
                  </a:moveTo>
                  <a:cubicBezTo>
                    <a:pt x="34" y="33"/>
                    <a:pt x="1" y="100"/>
                    <a:pt x="1" y="167"/>
                  </a:cubicBezTo>
                  <a:lnTo>
                    <a:pt x="1" y="200"/>
                  </a:lnTo>
                  <a:cubicBezTo>
                    <a:pt x="1" y="255"/>
                    <a:pt x="45" y="309"/>
                    <a:pt x="116" y="309"/>
                  </a:cubicBezTo>
                  <a:cubicBezTo>
                    <a:pt x="132" y="309"/>
                    <a:pt x="149" y="306"/>
                    <a:pt x="168" y="300"/>
                  </a:cubicBezTo>
                  <a:cubicBezTo>
                    <a:pt x="234" y="300"/>
                    <a:pt x="268" y="234"/>
                    <a:pt x="268" y="167"/>
                  </a:cubicBezTo>
                  <a:lnTo>
                    <a:pt x="268" y="100"/>
                  </a:lnTo>
                  <a:cubicBezTo>
                    <a:pt x="268" y="33"/>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5" name="Google Shape;1675;p13"/>
            <p:cNvSpPr/>
            <p:nvPr/>
          </p:nvSpPr>
          <p:spPr>
            <a:xfrm>
              <a:off x="7446687" y="1627689"/>
              <a:ext cx="5673" cy="6774"/>
            </a:xfrm>
            <a:custGeom>
              <a:avLst/>
              <a:gdLst/>
              <a:ahLst/>
              <a:cxnLst/>
              <a:rect l="l" t="t" r="r" b="b"/>
              <a:pathLst>
                <a:path w="268" h="320" extrusionOk="0">
                  <a:moveTo>
                    <a:pt x="140" y="1"/>
                  </a:moveTo>
                  <a:cubicBezTo>
                    <a:pt x="126" y="1"/>
                    <a:pt x="113" y="3"/>
                    <a:pt x="100" y="10"/>
                  </a:cubicBezTo>
                  <a:cubicBezTo>
                    <a:pt x="34" y="10"/>
                    <a:pt x="0" y="76"/>
                    <a:pt x="0" y="143"/>
                  </a:cubicBezTo>
                  <a:lnTo>
                    <a:pt x="0" y="210"/>
                  </a:lnTo>
                  <a:cubicBezTo>
                    <a:pt x="15" y="285"/>
                    <a:pt x="71" y="319"/>
                    <a:pt x="128" y="319"/>
                  </a:cubicBezTo>
                  <a:cubicBezTo>
                    <a:pt x="197" y="319"/>
                    <a:pt x="267" y="268"/>
                    <a:pt x="267" y="176"/>
                  </a:cubicBezTo>
                  <a:lnTo>
                    <a:pt x="267" y="110"/>
                  </a:lnTo>
                  <a:cubicBezTo>
                    <a:pt x="267" y="55"/>
                    <a:pt x="200" y="1"/>
                    <a:pt x="14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6" name="Google Shape;1676;p13"/>
            <p:cNvSpPr/>
            <p:nvPr/>
          </p:nvSpPr>
          <p:spPr>
            <a:xfrm>
              <a:off x="7438220" y="1574918"/>
              <a:ext cx="5652" cy="6562"/>
            </a:xfrm>
            <a:custGeom>
              <a:avLst/>
              <a:gdLst/>
              <a:ahLst/>
              <a:cxnLst/>
              <a:rect l="l" t="t" r="r" b="b"/>
              <a:pathLst>
                <a:path w="267" h="310" extrusionOk="0">
                  <a:moveTo>
                    <a:pt x="100" y="1"/>
                  </a:moveTo>
                  <a:cubicBezTo>
                    <a:pt x="33" y="1"/>
                    <a:pt x="0" y="68"/>
                    <a:pt x="0" y="134"/>
                  </a:cubicBezTo>
                  <a:lnTo>
                    <a:pt x="0" y="201"/>
                  </a:lnTo>
                  <a:cubicBezTo>
                    <a:pt x="0" y="255"/>
                    <a:pt x="67" y="310"/>
                    <a:pt x="128" y="310"/>
                  </a:cubicBezTo>
                  <a:cubicBezTo>
                    <a:pt x="141" y="310"/>
                    <a:pt x="155" y="307"/>
                    <a:pt x="167" y="301"/>
                  </a:cubicBezTo>
                  <a:cubicBezTo>
                    <a:pt x="234" y="301"/>
                    <a:pt x="267" y="234"/>
                    <a:pt x="267" y="168"/>
                  </a:cubicBezTo>
                  <a:lnTo>
                    <a:pt x="267" y="101"/>
                  </a:lnTo>
                  <a:cubicBezTo>
                    <a:pt x="267"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7" name="Google Shape;1677;p13"/>
            <p:cNvSpPr/>
            <p:nvPr/>
          </p:nvSpPr>
          <p:spPr>
            <a:xfrm>
              <a:off x="7463621" y="1733082"/>
              <a:ext cx="5673" cy="6562"/>
            </a:xfrm>
            <a:custGeom>
              <a:avLst/>
              <a:gdLst/>
              <a:ahLst/>
              <a:cxnLst/>
              <a:rect l="l" t="t" r="r" b="b"/>
              <a:pathLst>
                <a:path w="268" h="310" extrusionOk="0">
                  <a:moveTo>
                    <a:pt x="101" y="1"/>
                  </a:moveTo>
                  <a:cubicBezTo>
                    <a:pt x="68" y="1"/>
                    <a:pt x="1" y="68"/>
                    <a:pt x="1" y="101"/>
                  </a:cubicBezTo>
                  <a:cubicBezTo>
                    <a:pt x="1" y="134"/>
                    <a:pt x="1" y="134"/>
                    <a:pt x="1" y="168"/>
                  </a:cubicBezTo>
                  <a:lnTo>
                    <a:pt x="1" y="201"/>
                  </a:lnTo>
                  <a:cubicBezTo>
                    <a:pt x="1" y="255"/>
                    <a:pt x="45" y="310"/>
                    <a:pt x="98" y="310"/>
                  </a:cubicBezTo>
                  <a:cubicBezTo>
                    <a:pt x="110" y="310"/>
                    <a:pt x="122" y="307"/>
                    <a:pt x="134" y="301"/>
                  </a:cubicBezTo>
                  <a:cubicBezTo>
                    <a:pt x="201" y="301"/>
                    <a:pt x="268" y="234"/>
                    <a:pt x="268" y="168"/>
                  </a:cubicBezTo>
                  <a:lnTo>
                    <a:pt x="268" y="101"/>
                  </a:lnTo>
                  <a:cubicBezTo>
                    <a:pt x="268" y="101"/>
                    <a:pt x="268" y="68"/>
                    <a:pt x="268" y="68"/>
                  </a:cubicBezTo>
                  <a:cubicBezTo>
                    <a:pt x="234" y="1"/>
                    <a:pt x="168" y="1"/>
                    <a:pt x="10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8" name="Google Shape;1678;p13"/>
            <p:cNvSpPr/>
            <p:nvPr/>
          </p:nvSpPr>
          <p:spPr>
            <a:xfrm>
              <a:off x="7471390" y="1786043"/>
              <a:ext cx="6393" cy="6562"/>
            </a:xfrm>
            <a:custGeom>
              <a:avLst/>
              <a:gdLst/>
              <a:ahLst/>
              <a:cxnLst/>
              <a:rect l="l" t="t" r="r" b="b"/>
              <a:pathLst>
                <a:path w="302" h="310" extrusionOk="0">
                  <a:moveTo>
                    <a:pt x="134" y="1"/>
                  </a:moveTo>
                  <a:cubicBezTo>
                    <a:pt x="68" y="1"/>
                    <a:pt x="1" y="67"/>
                    <a:pt x="34" y="134"/>
                  </a:cubicBezTo>
                  <a:lnTo>
                    <a:pt x="34" y="201"/>
                  </a:lnTo>
                  <a:cubicBezTo>
                    <a:pt x="34" y="255"/>
                    <a:pt x="79" y="310"/>
                    <a:pt x="131" y="310"/>
                  </a:cubicBezTo>
                  <a:cubicBezTo>
                    <a:pt x="143" y="310"/>
                    <a:pt x="155" y="307"/>
                    <a:pt x="168" y="301"/>
                  </a:cubicBezTo>
                  <a:cubicBezTo>
                    <a:pt x="234" y="301"/>
                    <a:pt x="301" y="234"/>
                    <a:pt x="301" y="167"/>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9" name="Google Shape;1679;p13"/>
            <p:cNvSpPr/>
            <p:nvPr/>
          </p:nvSpPr>
          <p:spPr>
            <a:xfrm>
              <a:off x="7479878" y="1838813"/>
              <a:ext cx="6371" cy="6710"/>
            </a:xfrm>
            <a:custGeom>
              <a:avLst/>
              <a:gdLst/>
              <a:ahLst/>
              <a:cxnLst/>
              <a:rect l="l" t="t" r="r" b="b"/>
              <a:pathLst>
                <a:path w="301" h="317" extrusionOk="0">
                  <a:moveTo>
                    <a:pt x="170" y="1"/>
                  </a:moveTo>
                  <a:cubicBezTo>
                    <a:pt x="158" y="1"/>
                    <a:pt x="146" y="3"/>
                    <a:pt x="134" y="9"/>
                  </a:cubicBezTo>
                  <a:cubicBezTo>
                    <a:pt x="67" y="9"/>
                    <a:pt x="0" y="76"/>
                    <a:pt x="33" y="143"/>
                  </a:cubicBezTo>
                  <a:lnTo>
                    <a:pt x="33" y="210"/>
                  </a:lnTo>
                  <a:cubicBezTo>
                    <a:pt x="48" y="282"/>
                    <a:pt x="100" y="316"/>
                    <a:pt x="154" y="316"/>
                  </a:cubicBezTo>
                  <a:cubicBezTo>
                    <a:pt x="225" y="316"/>
                    <a:pt x="300" y="256"/>
                    <a:pt x="300" y="143"/>
                  </a:cubicBezTo>
                  <a:lnTo>
                    <a:pt x="300" y="109"/>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0" name="Google Shape;1680;p13"/>
            <p:cNvSpPr/>
            <p:nvPr/>
          </p:nvSpPr>
          <p:spPr>
            <a:xfrm>
              <a:off x="7520118" y="1723916"/>
              <a:ext cx="6371" cy="7070"/>
            </a:xfrm>
            <a:custGeom>
              <a:avLst/>
              <a:gdLst/>
              <a:ahLst/>
              <a:cxnLst/>
              <a:rect l="l" t="t" r="r" b="b"/>
              <a:pathLst>
                <a:path w="301" h="334" extrusionOk="0">
                  <a:moveTo>
                    <a:pt x="134" y="0"/>
                  </a:moveTo>
                  <a:cubicBezTo>
                    <a:pt x="67" y="34"/>
                    <a:pt x="34" y="67"/>
                    <a:pt x="0" y="100"/>
                  </a:cubicBezTo>
                  <a:cubicBezTo>
                    <a:pt x="0" y="134"/>
                    <a:pt x="0" y="134"/>
                    <a:pt x="0" y="167"/>
                  </a:cubicBezTo>
                  <a:lnTo>
                    <a:pt x="0" y="234"/>
                  </a:lnTo>
                  <a:cubicBezTo>
                    <a:pt x="34" y="300"/>
                    <a:pt x="101" y="334"/>
                    <a:pt x="167" y="334"/>
                  </a:cubicBezTo>
                  <a:cubicBezTo>
                    <a:pt x="234" y="300"/>
                    <a:pt x="301" y="234"/>
                    <a:pt x="301" y="167"/>
                  </a:cubicBezTo>
                  <a:lnTo>
                    <a:pt x="301" y="100"/>
                  </a:lnTo>
                  <a:cubicBezTo>
                    <a:pt x="301" y="100"/>
                    <a:pt x="301" y="67"/>
                    <a:pt x="301" y="67"/>
                  </a:cubicBezTo>
                  <a:cubicBezTo>
                    <a:pt x="234"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1" name="Google Shape;1681;p13"/>
            <p:cNvSpPr/>
            <p:nvPr/>
          </p:nvSpPr>
          <p:spPr>
            <a:xfrm>
              <a:off x="7486927" y="1513236"/>
              <a:ext cx="5673" cy="6625"/>
            </a:xfrm>
            <a:custGeom>
              <a:avLst/>
              <a:gdLst/>
              <a:ahLst/>
              <a:cxnLst/>
              <a:rect l="l" t="t" r="r" b="b"/>
              <a:pathLst>
                <a:path w="268" h="313" extrusionOk="0">
                  <a:moveTo>
                    <a:pt x="150" y="0"/>
                  </a:moveTo>
                  <a:cubicBezTo>
                    <a:pt x="134" y="0"/>
                    <a:pt x="117" y="4"/>
                    <a:pt x="101" y="13"/>
                  </a:cubicBezTo>
                  <a:cubicBezTo>
                    <a:pt x="34" y="13"/>
                    <a:pt x="1" y="79"/>
                    <a:pt x="1" y="146"/>
                  </a:cubicBezTo>
                  <a:lnTo>
                    <a:pt x="1" y="213"/>
                  </a:lnTo>
                  <a:cubicBezTo>
                    <a:pt x="1" y="280"/>
                    <a:pt x="67" y="313"/>
                    <a:pt x="134" y="313"/>
                  </a:cubicBezTo>
                  <a:cubicBezTo>
                    <a:pt x="234" y="280"/>
                    <a:pt x="268" y="213"/>
                    <a:pt x="268" y="146"/>
                  </a:cubicBezTo>
                  <a:lnTo>
                    <a:pt x="268" y="113"/>
                  </a:lnTo>
                  <a:cubicBezTo>
                    <a:pt x="243" y="38"/>
                    <a:pt x="199" y="0"/>
                    <a:pt x="15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2" name="Google Shape;1682;p13"/>
            <p:cNvSpPr/>
            <p:nvPr/>
          </p:nvSpPr>
          <p:spPr>
            <a:xfrm>
              <a:off x="7494695" y="1565753"/>
              <a:ext cx="6371" cy="6562"/>
            </a:xfrm>
            <a:custGeom>
              <a:avLst/>
              <a:gdLst/>
              <a:ahLst/>
              <a:cxnLst/>
              <a:rect l="l" t="t" r="r" b="b"/>
              <a:pathLst>
                <a:path w="301" h="310" extrusionOk="0">
                  <a:moveTo>
                    <a:pt x="134" y="0"/>
                  </a:moveTo>
                  <a:cubicBezTo>
                    <a:pt x="67" y="0"/>
                    <a:pt x="1" y="67"/>
                    <a:pt x="34" y="167"/>
                  </a:cubicBezTo>
                  <a:lnTo>
                    <a:pt x="34" y="200"/>
                  </a:lnTo>
                  <a:cubicBezTo>
                    <a:pt x="49" y="275"/>
                    <a:pt x="105" y="310"/>
                    <a:pt x="161" y="310"/>
                  </a:cubicBezTo>
                  <a:cubicBezTo>
                    <a:pt x="230" y="310"/>
                    <a:pt x="301" y="259"/>
                    <a:pt x="301" y="167"/>
                  </a:cubicBezTo>
                  <a:lnTo>
                    <a:pt x="301" y="100"/>
                  </a:lnTo>
                  <a:cubicBezTo>
                    <a:pt x="267"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3" name="Google Shape;1683;p13"/>
            <p:cNvSpPr/>
            <p:nvPr/>
          </p:nvSpPr>
          <p:spPr>
            <a:xfrm>
              <a:off x="7537073" y="1829627"/>
              <a:ext cx="6371" cy="6562"/>
            </a:xfrm>
            <a:custGeom>
              <a:avLst/>
              <a:gdLst/>
              <a:ahLst/>
              <a:cxnLst/>
              <a:rect l="l" t="t" r="r" b="b"/>
              <a:pathLst>
                <a:path w="301" h="310" extrusionOk="0">
                  <a:moveTo>
                    <a:pt x="170" y="1"/>
                  </a:moveTo>
                  <a:cubicBezTo>
                    <a:pt x="158" y="1"/>
                    <a:pt x="146" y="4"/>
                    <a:pt x="133" y="10"/>
                  </a:cubicBezTo>
                  <a:cubicBezTo>
                    <a:pt x="67" y="10"/>
                    <a:pt x="0" y="76"/>
                    <a:pt x="0" y="143"/>
                  </a:cubicBezTo>
                  <a:lnTo>
                    <a:pt x="0" y="210"/>
                  </a:lnTo>
                  <a:cubicBezTo>
                    <a:pt x="33" y="277"/>
                    <a:pt x="100" y="310"/>
                    <a:pt x="167" y="310"/>
                  </a:cubicBezTo>
                  <a:cubicBezTo>
                    <a:pt x="234" y="310"/>
                    <a:pt x="300" y="243"/>
                    <a:pt x="267" y="177"/>
                  </a:cubicBezTo>
                  <a:lnTo>
                    <a:pt x="267" y="110"/>
                  </a:lnTo>
                  <a:cubicBezTo>
                    <a:pt x="267" y="55"/>
                    <a:pt x="222"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4" name="Google Shape;1684;p13"/>
            <p:cNvSpPr/>
            <p:nvPr/>
          </p:nvSpPr>
          <p:spPr>
            <a:xfrm>
              <a:off x="7528585" y="1776856"/>
              <a:ext cx="6371" cy="6583"/>
            </a:xfrm>
            <a:custGeom>
              <a:avLst/>
              <a:gdLst/>
              <a:ahLst/>
              <a:cxnLst/>
              <a:rect l="l" t="t" r="r" b="b"/>
              <a:pathLst>
                <a:path w="301" h="311" extrusionOk="0">
                  <a:moveTo>
                    <a:pt x="134" y="1"/>
                  </a:moveTo>
                  <a:cubicBezTo>
                    <a:pt x="67" y="1"/>
                    <a:pt x="1" y="68"/>
                    <a:pt x="1" y="168"/>
                  </a:cubicBezTo>
                  <a:lnTo>
                    <a:pt x="1" y="201"/>
                  </a:lnTo>
                  <a:cubicBezTo>
                    <a:pt x="28" y="256"/>
                    <a:pt x="77" y="310"/>
                    <a:pt x="131" y="310"/>
                  </a:cubicBezTo>
                  <a:cubicBezTo>
                    <a:pt x="143" y="310"/>
                    <a:pt x="155" y="307"/>
                    <a:pt x="168" y="301"/>
                  </a:cubicBezTo>
                  <a:cubicBezTo>
                    <a:pt x="234" y="301"/>
                    <a:pt x="301" y="234"/>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5" name="Google Shape;1685;p13"/>
            <p:cNvSpPr/>
            <p:nvPr/>
          </p:nvSpPr>
          <p:spPr>
            <a:xfrm>
              <a:off x="7503162" y="1618692"/>
              <a:ext cx="6393" cy="6393"/>
            </a:xfrm>
            <a:custGeom>
              <a:avLst/>
              <a:gdLst/>
              <a:ahLst/>
              <a:cxnLst/>
              <a:rect l="l" t="t" r="r" b="b"/>
              <a:pathLst>
                <a:path w="302" h="302" extrusionOk="0">
                  <a:moveTo>
                    <a:pt x="134" y="1"/>
                  </a:moveTo>
                  <a:cubicBezTo>
                    <a:pt x="68" y="1"/>
                    <a:pt x="1" y="68"/>
                    <a:pt x="34" y="134"/>
                  </a:cubicBezTo>
                  <a:lnTo>
                    <a:pt x="34" y="201"/>
                  </a:lnTo>
                  <a:cubicBezTo>
                    <a:pt x="34" y="268"/>
                    <a:pt x="101" y="301"/>
                    <a:pt x="168" y="301"/>
                  </a:cubicBezTo>
                  <a:cubicBezTo>
                    <a:pt x="234" y="301"/>
                    <a:pt x="301" y="234"/>
                    <a:pt x="301" y="168"/>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6" name="Google Shape;1686;p13"/>
            <p:cNvSpPr/>
            <p:nvPr/>
          </p:nvSpPr>
          <p:spPr>
            <a:xfrm>
              <a:off x="7585779" y="1767690"/>
              <a:ext cx="5673" cy="6562"/>
            </a:xfrm>
            <a:custGeom>
              <a:avLst/>
              <a:gdLst/>
              <a:ahLst/>
              <a:cxnLst/>
              <a:rect l="l" t="t" r="r" b="b"/>
              <a:pathLst>
                <a:path w="268" h="310" extrusionOk="0">
                  <a:moveTo>
                    <a:pt x="101" y="0"/>
                  </a:moveTo>
                  <a:cubicBezTo>
                    <a:pt x="34" y="34"/>
                    <a:pt x="1" y="67"/>
                    <a:pt x="1" y="167"/>
                  </a:cubicBezTo>
                  <a:lnTo>
                    <a:pt x="1" y="200"/>
                  </a:lnTo>
                  <a:cubicBezTo>
                    <a:pt x="1" y="255"/>
                    <a:pt x="45" y="309"/>
                    <a:pt x="116" y="309"/>
                  </a:cubicBezTo>
                  <a:cubicBezTo>
                    <a:pt x="132" y="309"/>
                    <a:pt x="149" y="307"/>
                    <a:pt x="167" y="301"/>
                  </a:cubicBezTo>
                  <a:cubicBezTo>
                    <a:pt x="234" y="301"/>
                    <a:pt x="268" y="234"/>
                    <a:pt x="268" y="167"/>
                  </a:cubicBezTo>
                  <a:lnTo>
                    <a:pt x="268" y="100"/>
                  </a:lnTo>
                  <a:cubicBezTo>
                    <a:pt x="234" y="34"/>
                    <a:pt x="167" y="0"/>
                    <a:pt x="10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7" name="Google Shape;1687;p13"/>
            <p:cNvSpPr/>
            <p:nvPr/>
          </p:nvSpPr>
          <p:spPr>
            <a:xfrm>
              <a:off x="7560357" y="1609527"/>
              <a:ext cx="6393" cy="6562"/>
            </a:xfrm>
            <a:custGeom>
              <a:avLst/>
              <a:gdLst/>
              <a:ahLst/>
              <a:cxnLst/>
              <a:rect l="l" t="t" r="r" b="b"/>
              <a:pathLst>
                <a:path w="302" h="310" extrusionOk="0">
                  <a:moveTo>
                    <a:pt x="134" y="0"/>
                  </a:moveTo>
                  <a:cubicBezTo>
                    <a:pt x="68" y="0"/>
                    <a:pt x="1" y="67"/>
                    <a:pt x="1" y="134"/>
                  </a:cubicBezTo>
                  <a:lnTo>
                    <a:pt x="1" y="200"/>
                  </a:lnTo>
                  <a:cubicBezTo>
                    <a:pt x="28" y="255"/>
                    <a:pt x="78" y="309"/>
                    <a:pt x="131" y="309"/>
                  </a:cubicBezTo>
                  <a:cubicBezTo>
                    <a:pt x="143" y="309"/>
                    <a:pt x="155" y="307"/>
                    <a:pt x="168" y="301"/>
                  </a:cubicBezTo>
                  <a:cubicBezTo>
                    <a:pt x="234" y="301"/>
                    <a:pt x="301" y="234"/>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8" name="Google Shape;1688;p13"/>
            <p:cNvSpPr/>
            <p:nvPr/>
          </p:nvSpPr>
          <p:spPr>
            <a:xfrm>
              <a:off x="7551890" y="1556566"/>
              <a:ext cx="5673" cy="6583"/>
            </a:xfrm>
            <a:custGeom>
              <a:avLst/>
              <a:gdLst/>
              <a:ahLst/>
              <a:cxnLst/>
              <a:rect l="l" t="t" r="r" b="b"/>
              <a:pathLst>
                <a:path w="268" h="311" extrusionOk="0">
                  <a:moveTo>
                    <a:pt x="134" y="1"/>
                  </a:moveTo>
                  <a:cubicBezTo>
                    <a:pt x="67" y="34"/>
                    <a:pt x="1" y="101"/>
                    <a:pt x="1" y="167"/>
                  </a:cubicBezTo>
                  <a:lnTo>
                    <a:pt x="1" y="201"/>
                  </a:lnTo>
                  <a:cubicBezTo>
                    <a:pt x="31" y="276"/>
                    <a:pt x="88" y="310"/>
                    <a:pt x="141" y="310"/>
                  </a:cubicBezTo>
                  <a:cubicBezTo>
                    <a:pt x="207" y="310"/>
                    <a:pt x="267" y="259"/>
                    <a:pt x="267" y="167"/>
                  </a:cubicBezTo>
                  <a:lnTo>
                    <a:pt x="267" y="101"/>
                  </a:lnTo>
                  <a:cubicBezTo>
                    <a:pt x="267"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9" name="Google Shape;1689;p13"/>
            <p:cNvSpPr/>
            <p:nvPr/>
          </p:nvSpPr>
          <p:spPr>
            <a:xfrm>
              <a:off x="7594246" y="1820376"/>
              <a:ext cx="5673" cy="6647"/>
            </a:xfrm>
            <a:custGeom>
              <a:avLst/>
              <a:gdLst/>
              <a:ahLst/>
              <a:cxnLst/>
              <a:rect l="l" t="t" r="r" b="b"/>
              <a:pathLst>
                <a:path w="268" h="314" extrusionOk="0">
                  <a:moveTo>
                    <a:pt x="155" y="1"/>
                  </a:moveTo>
                  <a:cubicBezTo>
                    <a:pt x="137" y="1"/>
                    <a:pt x="118" y="5"/>
                    <a:pt x="101" y="13"/>
                  </a:cubicBezTo>
                  <a:cubicBezTo>
                    <a:pt x="34" y="13"/>
                    <a:pt x="1" y="80"/>
                    <a:pt x="1" y="147"/>
                  </a:cubicBezTo>
                  <a:lnTo>
                    <a:pt x="1" y="213"/>
                  </a:lnTo>
                  <a:cubicBezTo>
                    <a:pt x="1" y="280"/>
                    <a:pt x="68" y="313"/>
                    <a:pt x="168" y="313"/>
                  </a:cubicBezTo>
                  <a:cubicBezTo>
                    <a:pt x="234" y="280"/>
                    <a:pt x="268" y="213"/>
                    <a:pt x="268" y="147"/>
                  </a:cubicBezTo>
                  <a:lnTo>
                    <a:pt x="268" y="113"/>
                  </a:lnTo>
                  <a:cubicBezTo>
                    <a:pt x="268" y="38"/>
                    <a:pt x="212" y="1"/>
                    <a:pt x="155"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0" name="Google Shape;1690;p13"/>
            <p:cNvSpPr/>
            <p:nvPr/>
          </p:nvSpPr>
          <p:spPr>
            <a:xfrm>
              <a:off x="7543423" y="1504134"/>
              <a:ext cx="6371" cy="6562"/>
            </a:xfrm>
            <a:custGeom>
              <a:avLst/>
              <a:gdLst/>
              <a:ahLst/>
              <a:cxnLst/>
              <a:rect l="l" t="t" r="r" b="b"/>
              <a:pathLst>
                <a:path w="301" h="310" extrusionOk="0">
                  <a:moveTo>
                    <a:pt x="170" y="0"/>
                  </a:moveTo>
                  <a:cubicBezTo>
                    <a:pt x="158" y="0"/>
                    <a:pt x="146" y="3"/>
                    <a:pt x="134" y="9"/>
                  </a:cubicBezTo>
                  <a:cubicBezTo>
                    <a:pt x="67" y="9"/>
                    <a:pt x="0" y="76"/>
                    <a:pt x="0" y="143"/>
                  </a:cubicBezTo>
                  <a:lnTo>
                    <a:pt x="0" y="209"/>
                  </a:lnTo>
                  <a:cubicBezTo>
                    <a:pt x="34" y="276"/>
                    <a:pt x="100" y="309"/>
                    <a:pt x="167" y="309"/>
                  </a:cubicBezTo>
                  <a:cubicBezTo>
                    <a:pt x="234" y="276"/>
                    <a:pt x="300" y="243"/>
                    <a:pt x="300" y="143"/>
                  </a:cubicBezTo>
                  <a:lnTo>
                    <a:pt x="300"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1" name="Google Shape;1691;p13"/>
            <p:cNvSpPr/>
            <p:nvPr/>
          </p:nvSpPr>
          <p:spPr>
            <a:xfrm>
              <a:off x="7577312" y="1715153"/>
              <a:ext cx="5673" cy="6668"/>
            </a:xfrm>
            <a:custGeom>
              <a:avLst/>
              <a:gdLst/>
              <a:ahLst/>
              <a:cxnLst/>
              <a:rect l="l" t="t" r="r" b="b"/>
              <a:pathLst>
                <a:path w="268" h="315" extrusionOk="0">
                  <a:moveTo>
                    <a:pt x="170" y="0"/>
                  </a:moveTo>
                  <a:cubicBezTo>
                    <a:pt x="156" y="0"/>
                    <a:pt x="144" y="4"/>
                    <a:pt x="134" y="14"/>
                  </a:cubicBezTo>
                  <a:cubicBezTo>
                    <a:pt x="67" y="14"/>
                    <a:pt x="34" y="47"/>
                    <a:pt x="0" y="81"/>
                  </a:cubicBezTo>
                  <a:cubicBezTo>
                    <a:pt x="0" y="114"/>
                    <a:pt x="0" y="114"/>
                    <a:pt x="0" y="147"/>
                  </a:cubicBezTo>
                  <a:lnTo>
                    <a:pt x="0" y="214"/>
                  </a:lnTo>
                  <a:cubicBezTo>
                    <a:pt x="34" y="281"/>
                    <a:pt x="100" y="314"/>
                    <a:pt x="167" y="314"/>
                  </a:cubicBezTo>
                  <a:cubicBezTo>
                    <a:pt x="234" y="281"/>
                    <a:pt x="267" y="247"/>
                    <a:pt x="267" y="147"/>
                  </a:cubicBezTo>
                  <a:lnTo>
                    <a:pt x="267" y="114"/>
                  </a:lnTo>
                  <a:cubicBezTo>
                    <a:pt x="267" y="81"/>
                    <a:pt x="267" y="81"/>
                    <a:pt x="267" y="47"/>
                  </a:cubicBezTo>
                  <a:cubicBezTo>
                    <a:pt x="244" y="24"/>
                    <a:pt x="20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2" name="Google Shape;1692;p13"/>
            <p:cNvSpPr/>
            <p:nvPr/>
          </p:nvSpPr>
          <p:spPr>
            <a:xfrm>
              <a:off x="7609085" y="1547824"/>
              <a:ext cx="5673" cy="6647"/>
            </a:xfrm>
            <a:custGeom>
              <a:avLst/>
              <a:gdLst/>
              <a:ahLst/>
              <a:cxnLst/>
              <a:rect l="l" t="t" r="r" b="b"/>
              <a:pathLst>
                <a:path w="268" h="314" extrusionOk="0">
                  <a:moveTo>
                    <a:pt x="169" y="1"/>
                  </a:moveTo>
                  <a:cubicBezTo>
                    <a:pt x="149" y="1"/>
                    <a:pt x="126" y="5"/>
                    <a:pt x="101" y="13"/>
                  </a:cubicBezTo>
                  <a:cubicBezTo>
                    <a:pt x="34" y="13"/>
                    <a:pt x="0" y="80"/>
                    <a:pt x="0" y="147"/>
                  </a:cubicBezTo>
                  <a:lnTo>
                    <a:pt x="0" y="213"/>
                  </a:lnTo>
                  <a:cubicBezTo>
                    <a:pt x="0" y="280"/>
                    <a:pt x="101" y="313"/>
                    <a:pt x="167" y="313"/>
                  </a:cubicBezTo>
                  <a:cubicBezTo>
                    <a:pt x="234" y="280"/>
                    <a:pt x="267" y="213"/>
                    <a:pt x="267" y="147"/>
                  </a:cubicBezTo>
                  <a:lnTo>
                    <a:pt x="267" y="113"/>
                  </a:lnTo>
                  <a:cubicBezTo>
                    <a:pt x="267" y="38"/>
                    <a:pt x="230" y="1"/>
                    <a:pt x="169"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3" name="Google Shape;1693;p13"/>
            <p:cNvSpPr/>
            <p:nvPr/>
          </p:nvSpPr>
          <p:spPr>
            <a:xfrm>
              <a:off x="7600618" y="1494947"/>
              <a:ext cx="5673" cy="6244"/>
            </a:xfrm>
            <a:custGeom>
              <a:avLst/>
              <a:gdLst/>
              <a:ahLst/>
              <a:cxnLst/>
              <a:rect l="l" t="t" r="r" b="b"/>
              <a:pathLst>
                <a:path w="268" h="295" extrusionOk="0">
                  <a:moveTo>
                    <a:pt x="170" y="1"/>
                  </a:moveTo>
                  <a:cubicBezTo>
                    <a:pt x="158" y="1"/>
                    <a:pt x="146" y="3"/>
                    <a:pt x="134" y="9"/>
                  </a:cubicBezTo>
                  <a:cubicBezTo>
                    <a:pt x="34" y="9"/>
                    <a:pt x="0" y="76"/>
                    <a:pt x="0" y="143"/>
                  </a:cubicBezTo>
                  <a:lnTo>
                    <a:pt x="0" y="210"/>
                  </a:lnTo>
                  <a:cubicBezTo>
                    <a:pt x="29" y="268"/>
                    <a:pt x="84" y="295"/>
                    <a:pt x="137" y="295"/>
                  </a:cubicBezTo>
                  <a:cubicBezTo>
                    <a:pt x="204" y="295"/>
                    <a:pt x="267" y="251"/>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4" name="Google Shape;1694;p13"/>
            <p:cNvSpPr/>
            <p:nvPr/>
          </p:nvSpPr>
          <p:spPr>
            <a:xfrm>
              <a:off x="7617552" y="1600340"/>
              <a:ext cx="5673" cy="6562"/>
            </a:xfrm>
            <a:custGeom>
              <a:avLst/>
              <a:gdLst/>
              <a:ahLst/>
              <a:cxnLst/>
              <a:rect l="l" t="t" r="r" b="b"/>
              <a:pathLst>
                <a:path w="268" h="310" extrusionOk="0">
                  <a:moveTo>
                    <a:pt x="101" y="1"/>
                  </a:moveTo>
                  <a:cubicBezTo>
                    <a:pt x="34" y="34"/>
                    <a:pt x="1" y="67"/>
                    <a:pt x="1" y="167"/>
                  </a:cubicBezTo>
                  <a:lnTo>
                    <a:pt x="1" y="201"/>
                  </a:lnTo>
                  <a:cubicBezTo>
                    <a:pt x="1" y="255"/>
                    <a:pt x="45" y="310"/>
                    <a:pt x="116" y="310"/>
                  </a:cubicBezTo>
                  <a:cubicBezTo>
                    <a:pt x="132" y="310"/>
                    <a:pt x="149" y="307"/>
                    <a:pt x="168" y="301"/>
                  </a:cubicBezTo>
                  <a:cubicBezTo>
                    <a:pt x="234" y="301"/>
                    <a:pt x="268" y="234"/>
                    <a:pt x="268" y="167"/>
                  </a:cubicBezTo>
                  <a:lnTo>
                    <a:pt x="268" y="101"/>
                  </a:lnTo>
                  <a:cubicBezTo>
                    <a:pt x="268" y="34"/>
                    <a:pt x="168" y="1"/>
                    <a:pt x="10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5" name="Google Shape;1695;p13"/>
            <p:cNvSpPr/>
            <p:nvPr/>
          </p:nvSpPr>
          <p:spPr>
            <a:xfrm>
              <a:off x="7128244" y="1461947"/>
              <a:ext cx="5673" cy="6350"/>
            </a:xfrm>
            <a:custGeom>
              <a:avLst/>
              <a:gdLst/>
              <a:ahLst/>
              <a:cxnLst/>
              <a:rect l="l" t="t" r="r" b="b"/>
              <a:pathLst>
                <a:path w="268" h="300" extrusionOk="0">
                  <a:moveTo>
                    <a:pt x="100" y="1"/>
                  </a:moveTo>
                  <a:cubicBezTo>
                    <a:pt x="34" y="1"/>
                    <a:pt x="0" y="67"/>
                    <a:pt x="0" y="167"/>
                  </a:cubicBezTo>
                  <a:lnTo>
                    <a:pt x="0" y="201"/>
                  </a:lnTo>
                  <a:cubicBezTo>
                    <a:pt x="14" y="271"/>
                    <a:pt x="64" y="300"/>
                    <a:pt x="116" y="300"/>
                  </a:cubicBezTo>
                  <a:cubicBezTo>
                    <a:pt x="189" y="300"/>
                    <a:pt x="267" y="245"/>
                    <a:pt x="267" y="167"/>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6" name="Google Shape;1696;p13"/>
            <p:cNvSpPr/>
            <p:nvPr/>
          </p:nvSpPr>
          <p:spPr>
            <a:xfrm>
              <a:off x="7592129" y="1442177"/>
              <a:ext cx="5673" cy="6562"/>
            </a:xfrm>
            <a:custGeom>
              <a:avLst/>
              <a:gdLst/>
              <a:ahLst/>
              <a:cxnLst/>
              <a:rect l="l" t="t" r="r" b="b"/>
              <a:pathLst>
                <a:path w="268" h="310" extrusionOk="0">
                  <a:moveTo>
                    <a:pt x="134" y="1"/>
                  </a:moveTo>
                  <a:cubicBezTo>
                    <a:pt x="34" y="1"/>
                    <a:pt x="1" y="67"/>
                    <a:pt x="1" y="134"/>
                  </a:cubicBezTo>
                  <a:lnTo>
                    <a:pt x="1" y="201"/>
                  </a:lnTo>
                  <a:cubicBezTo>
                    <a:pt x="28" y="255"/>
                    <a:pt x="78" y="310"/>
                    <a:pt x="131" y="310"/>
                  </a:cubicBezTo>
                  <a:cubicBezTo>
                    <a:pt x="143" y="310"/>
                    <a:pt x="155" y="307"/>
                    <a:pt x="168" y="301"/>
                  </a:cubicBezTo>
                  <a:cubicBezTo>
                    <a:pt x="234" y="301"/>
                    <a:pt x="268" y="234"/>
                    <a:pt x="268" y="167"/>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7" name="Google Shape;1697;p13"/>
            <p:cNvSpPr/>
            <p:nvPr/>
          </p:nvSpPr>
          <p:spPr>
            <a:xfrm>
              <a:off x="7650742" y="1811465"/>
              <a:ext cx="6371" cy="6562"/>
            </a:xfrm>
            <a:custGeom>
              <a:avLst/>
              <a:gdLst/>
              <a:ahLst/>
              <a:cxnLst/>
              <a:rect l="l" t="t" r="r" b="b"/>
              <a:pathLst>
                <a:path w="301" h="310" extrusionOk="0">
                  <a:moveTo>
                    <a:pt x="134" y="0"/>
                  </a:moveTo>
                  <a:cubicBezTo>
                    <a:pt x="67" y="0"/>
                    <a:pt x="1" y="67"/>
                    <a:pt x="34" y="134"/>
                  </a:cubicBezTo>
                  <a:lnTo>
                    <a:pt x="34" y="201"/>
                  </a:lnTo>
                  <a:cubicBezTo>
                    <a:pt x="34" y="255"/>
                    <a:pt x="78" y="310"/>
                    <a:pt x="131" y="310"/>
                  </a:cubicBezTo>
                  <a:cubicBezTo>
                    <a:pt x="143" y="310"/>
                    <a:pt x="155" y="307"/>
                    <a:pt x="167" y="301"/>
                  </a:cubicBezTo>
                  <a:cubicBezTo>
                    <a:pt x="234" y="301"/>
                    <a:pt x="301" y="234"/>
                    <a:pt x="301" y="167"/>
                  </a:cubicBezTo>
                  <a:lnTo>
                    <a:pt x="301" y="101"/>
                  </a:lnTo>
                  <a:cubicBezTo>
                    <a:pt x="267"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8" name="Google Shape;1698;p13"/>
            <p:cNvSpPr/>
            <p:nvPr/>
          </p:nvSpPr>
          <p:spPr>
            <a:xfrm>
              <a:off x="7583662" y="1389216"/>
              <a:ext cx="6054" cy="6583"/>
            </a:xfrm>
            <a:custGeom>
              <a:avLst/>
              <a:gdLst/>
              <a:ahLst/>
              <a:cxnLst/>
              <a:rect l="l" t="t" r="r" b="b"/>
              <a:pathLst>
                <a:path w="286" h="311" extrusionOk="0">
                  <a:moveTo>
                    <a:pt x="134" y="1"/>
                  </a:moveTo>
                  <a:cubicBezTo>
                    <a:pt x="67" y="34"/>
                    <a:pt x="1" y="68"/>
                    <a:pt x="1" y="168"/>
                  </a:cubicBezTo>
                  <a:lnTo>
                    <a:pt x="1" y="201"/>
                  </a:lnTo>
                  <a:cubicBezTo>
                    <a:pt x="16" y="276"/>
                    <a:pt x="78" y="311"/>
                    <a:pt x="139" y="311"/>
                  </a:cubicBezTo>
                  <a:cubicBezTo>
                    <a:pt x="213" y="311"/>
                    <a:pt x="286" y="259"/>
                    <a:pt x="267" y="168"/>
                  </a:cubicBezTo>
                  <a:lnTo>
                    <a:pt x="267" y="101"/>
                  </a:lnTo>
                  <a:cubicBezTo>
                    <a:pt x="267"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9" name="Google Shape;1699;p13"/>
            <p:cNvSpPr/>
            <p:nvPr/>
          </p:nvSpPr>
          <p:spPr>
            <a:xfrm>
              <a:off x="7634507" y="1705966"/>
              <a:ext cx="5673" cy="6668"/>
            </a:xfrm>
            <a:custGeom>
              <a:avLst/>
              <a:gdLst/>
              <a:ahLst/>
              <a:cxnLst/>
              <a:rect l="l" t="t" r="r" b="b"/>
              <a:pathLst>
                <a:path w="268" h="315" extrusionOk="0">
                  <a:moveTo>
                    <a:pt x="158" y="0"/>
                  </a:moveTo>
                  <a:cubicBezTo>
                    <a:pt x="140" y="0"/>
                    <a:pt x="120" y="5"/>
                    <a:pt x="100" y="14"/>
                  </a:cubicBezTo>
                  <a:cubicBezTo>
                    <a:pt x="67" y="14"/>
                    <a:pt x="0" y="48"/>
                    <a:pt x="0" y="114"/>
                  </a:cubicBezTo>
                  <a:cubicBezTo>
                    <a:pt x="0" y="114"/>
                    <a:pt x="0" y="148"/>
                    <a:pt x="0" y="148"/>
                  </a:cubicBezTo>
                  <a:lnTo>
                    <a:pt x="0" y="214"/>
                  </a:lnTo>
                  <a:cubicBezTo>
                    <a:pt x="0" y="281"/>
                    <a:pt x="67" y="314"/>
                    <a:pt x="134" y="314"/>
                  </a:cubicBezTo>
                  <a:cubicBezTo>
                    <a:pt x="234" y="314"/>
                    <a:pt x="267" y="248"/>
                    <a:pt x="267" y="181"/>
                  </a:cubicBezTo>
                  <a:lnTo>
                    <a:pt x="267" y="114"/>
                  </a:lnTo>
                  <a:cubicBezTo>
                    <a:pt x="267" y="81"/>
                    <a:pt x="267" y="81"/>
                    <a:pt x="267" y="48"/>
                  </a:cubicBezTo>
                  <a:cubicBezTo>
                    <a:pt x="244" y="24"/>
                    <a:pt x="203" y="0"/>
                    <a:pt x="158"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0" name="Google Shape;1700;p13"/>
            <p:cNvSpPr/>
            <p:nvPr/>
          </p:nvSpPr>
          <p:spPr>
            <a:xfrm>
              <a:off x="7642275" y="1758313"/>
              <a:ext cx="6054" cy="6774"/>
            </a:xfrm>
            <a:custGeom>
              <a:avLst/>
              <a:gdLst/>
              <a:ahLst/>
              <a:cxnLst/>
              <a:rect l="l" t="t" r="r" b="b"/>
              <a:pathLst>
                <a:path w="286" h="320" extrusionOk="0">
                  <a:moveTo>
                    <a:pt x="170" y="1"/>
                  </a:moveTo>
                  <a:cubicBezTo>
                    <a:pt x="158" y="1"/>
                    <a:pt x="146" y="4"/>
                    <a:pt x="134" y="10"/>
                  </a:cubicBezTo>
                  <a:cubicBezTo>
                    <a:pt x="34" y="10"/>
                    <a:pt x="0" y="76"/>
                    <a:pt x="0" y="143"/>
                  </a:cubicBezTo>
                  <a:lnTo>
                    <a:pt x="0" y="210"/>
                  </a:lnTo>
                  <a:cubicBezTo>
                    <a:pt x="15" y="285"/>
                    <a:pt x="78" y="320"/>
                    <a:pt x="139" y="320"/>
                  </a:cubicBezTo>
                  <a:cubicBezTo>
                    <a:pt x="213" y="320"/>
                    <a:pt x="285" y="268"/>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1" name="Google Shape;1701;p13"/>
            <p:cNvSpPr/>
            <p:nvPr/>
          </p:nvSpPr>
          <p:spPr>
            <a:xfrm>
              <a:off x="7526468" y="1398402"/>
              <a:ext cx="6371" cy="6562"/>
            </a:xfrm>
            <a:custGeom>
              <a:avLst/>
              <a:gdLst/>
              <a:ahLst/>
              <a:cxnLst/>
              <a:rect l="l" t="t" r="r" b="b"/>
              <a:pathLst>
                <a:path w="301" h="310" extrusionOk="0">
                  <a:moveTo>
                    <a:pt x="134" y="1"/>
                  </a:moveTo>
                  <a:cubicBezTo>
                    <a:pt x="67" y="1"/>
                    <a:pt x="1" y="67"/>
                    <a:pt x="34" y="167"/>
                  </a:cubicBezTo>
                  <a:lnTo>
                    <a:pt x="34" y="201"/>
                  </a:lnTo>
                  <a:cubicBezTo>
                    <a:pt x="34" y="255"/>
                    <a:pt x="79" y="310"/>
                    <a:pt x="131" y="310"/>
                  </a:cubicBezTo>
                  <a:cubicBezTo>
                    <a:pt x="143" y="310"/>
                    <a:pt x="155" y="307"/>
                    <a:pt x="167" y="301"/>
                  </a:cubicBezTo>
                  <a:cubicBezTo>
                    <a:pt x="234" y="301"/>
                    <a:pt x="301" y="234"/>
                    <a:pt x="301" y="167"/>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2" name="Google Shape;1702;p13"/>
            <p:cNvSpPr/>
            <p:nvPr/>
          </p:nvSpPr>
          <p:spPr>
            <a:xfrm>
              <a:off x="7071049" y="1471134"/>
              <a:ext cx="6054" cy="6583"/>
            </a:xfrm>
            <a:custGeom>
              <a:avLst/>
              <a:gdLst/>
              <a:ahLst/>
              <a:cxnLst/>
              <a:rect l="l" t="t" r="r" b="b"/>
              <a:pathLst>
                <a:path w="286" h="311" extrusionOk="0">
                  <a:moveTo>
                    <a:pt x="134" y="0"/>
                  </a:moveTo>
                  <a:cubicBezTo>
                    <a:pt x="34" y="0"/>
                    <a:pt x="0" y="67"/>
                    <a:pt x="0" y="134"/>
                  </a:cubicBezTo>
                  <a:lnTo>
                    <a:pt x="0" y="200"/>
                  </a:lnTo>
                  <a:cubicBezTo>
                    <a:pt x="15" y="276"/>
                    <a:pt x="78" y="310"/>
                    <a:pt x="139" y="310"/>
                  </a:cubicBezTo>
                  <a:cubicBezTo>
                    <a:pt x="213" y="310"/>
                    <a:pt x="286" y="259"/>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3" name="Google Shape;1703;p13"/>
            <p:cNvSpPr/>
            <p:nvPr/>
          </p:nvSpPr>
          <p:spPr>
            <a:xfrm>
              <a:off x="7299108" y="1434853"/>
              <a:ext cx="5673" cy="6562"/>
            </a:xfrm>
            <a:custGeom>
              <a:avLst/>
              <a:gdLst/>
              <a:ahLst/>
              <a:cxnLst/>
              <a:rect l="l" t="t" r="r" b="b"/>
              <a:pathLst>
                <a:path w="268" h="310" extrusionOk="0">
                  <a:moveTo>
                    <a:pt x="155" y="1"/>
                  </a:moveTo>
                  <a:cubicBezTo>
                    <a:pt x="136" y="1"/>
                    <a:pt x="117" y="5"/>
                    <a:pt x="101" y="13"/>
                  </a:cubicBezTo>
                  <a:cubicBezTo>
                    <a:pt x="34" y="13"/>
                    <a:pt x="1" y="80"/>
                    <a:pt x="1" y="147"/>
                  </a:cubicBezTo>
                  <a:lnTo>
                    <a:pt x="1" y="213"/>
                  </a:lnTo>
                  <a:cubicBezTo>
                    <a:pt x="14" y="281"/>
                    <a:pt x="60" y="310"/>
                    <a:pt x="110" y="310"/>
                  </a:cubicBezTo>
                  <a:cubicBezTo>
                    <a:pt x="185" y="310"/>
                    <a:pt x="268" y="246"/>
                    <a:pt x="268" y="147"/>
                  </a:cubicBezTo>
                  <a:lnTo>
                    <a:pt x="268" y="113"/>
                  </a:lnTo>
                  <a:cubicBezTo>
                    <a:pt x="268" y="38"/>
                    <a:pt x="211" y="1"/>
                    <a:pt x="155"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4" name="Google Shape;1704;p13"/>
            <p:cNvSpPr/>
            <p:nvPr/>
          </p:nvSpPr>
          <p:spPr>
            <a:xfrm>
              <a:off x="7469993" y="1407589"/>
              <a:ext cx="5652" cy="6562"/>
            </a:xfrm>
            <a:custGeom>
              <a:avLst/>
              <a:gdLst/>
              <a:ahLst/>
              <a:cxnLst/>
              <a:rect l="l" t="t" r="r" b="b"/>
              <a:pathLst>
                <a:path w="267" h="310" extrusionOk="0">
                  <a:moveTo>
                    <a:pt x="100" y="0"/>
                  </a:moveTo>
                  <a:cubicBezTo>
                    <a:pt x="33" y="0"/>
                    <a:pt x="0" y="67"/>
                    <a:pt x="0" y="134"/>
                  </a:cubicBezTo>
                  <a:lnTo>
                    <a:pt x="0" y="200"/>
                  </a:lnTo>
                  <a:cubicBezTo>
                    <a:pt x="0" y="255"/>
                    <a:pt x="45" y="309"/>
                    <a:pt x="115" y="309"/>
                  </a:cubicBezTo>
                  <a:cubicBezTo>
                    <a:pt x="131" y="309"/>
                    <a:pt x="149" y="307"/>
                    <a:pt x="167" y="300"/>
                  </a:cubicBezTo>
                  <a:cubicBezTo>
                    <a:pt x="234" y="300"/>
                    <a:pt x="267" y="234"/>
                    <a:pt x="267" y="167"/>
                  </a:cubicBezTo>
                  <a:lnTo>
                    <a:pt x="267" y="100"/>
                  </a:lnTo>
                  <a:cubicBezTo>
                    <a:pt x="267" y="34"/>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5" name="Google Shape;1705;p13"/>
            <p:cNvSpPr/>
            <p:nvPr/>
          </p:nvSpPr>
          <p:spPr>
            <a:xfrm>
              <a:off x="7412798" y="1416564"/>
              <a:ext cx="5673" cy="6583"/>
            </a:xfrm>
            <a:custGeom>
              <a:avLst/>
              <a:gdLst/>
              <a:ahLst/>
              <a:cxnLst/>
              <a:rect l="l" t="t" r="r" b="b"/>
              <a:pathLst>
                <a:path w="268" h="311" extrusionOk="0">
                  <a:moveTo>
                    <a:pt x="170" y="1"/>
                  </a:moveTo>
                  <a:cubicBezTo>
                    <a:pt x="158" y="1"/>
                    <a:pt x="146" y="4"/>
                    <a:pt x="134" y="10"/>
                  </a:cubicBezTo>
                  <a:cubicBezTo>
                    <a:pt x="34" y="10"/>
                    <a:pt x="0" y="77"/>
                    <a:pt x="0" y="143"/>
                  </a:cubicBezTo>
                  <a:lnTo>
                    <a:pt x="0" y="210"/>
                  </a:lnTo>
                  <a:cubicBezTo>
                    <a:pt x="34" y="277"/>
                    <a:pt x="100" y="310"/>
                    <a:pt x="167" y="310"/>
                  </a:cubicBezTo>
                  <a:cubicBezTo>
                    <a:pt x="234" y="310"/>
                    <a:pt x="267" y="243"/>
                    <a:pt x="267" y="177"/>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6" name="Google Shape;1706;p13"/>
            <p:cNvSpPr/>
            <p:nvPr/>
          </p:nvSpPr>
          <p:spPr>
            <a:xfrm>
              <a:off x="7241913" y="1444039"/>
              <a:ext cx="5673" cy="6266"/>
            </a:xfrm>
            <a:custGeom>
              <a:avLst/>
              <a:gdLst/>
              <a:ahLst/>
              <a:cxnLst/>
              <a:rect l="l" t="t" r="r" b="b"/>
              <a:pathLst>
                <a:path w="268" h="296" extrusionOk="0">
                  <a:moveTo>
                    <a:pt x="183" y="0"/>
                  </a:moveTo>
                  <a:cubicBezTo>
                    <a:pt x="168" y="0"/>
                    <a:pt x="151" y="4"/>
                    <a:pt x="134" y="13"/>
                  </a:cubicBezTo>
                  <a:cubicBezTo>
                    <a:pt x="67" y="13"/>
                    <a:pt x="1" y="79"/>
                    <a:pt x="1" y="146"/>
                  </a:cubicBezTo>
                  <a:lnTo>
                    <a:pt x="1" y="213"/>
                  </a:lnTo>
                  <a:cubicBezTo>
                    <a:pt x="29" y="269"/>
                    <a:pt x="80" y="295"/>
                    <a:pt x="130" y="295"/>
                  </a:cubicBezTo>
                  <a:cubicBezTo>
                    <a:pt x="200" y="295"/>
                    <a:pt x="268" y="243"/>
                    <a:pt x="268" y="146"/>
                  </a:cubicBezTo>
                  <a:lnTo>
                    <a:pt x="268" y="113"/>
                  </a:lnTo>
                  <a:cubicBezTo>
                    <a:pt x="268" y="38"/>
                    <a:pt x="230"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7" name="Google Shape;1707;p13"/>
            <p:cNvSpPr/>
            <p:nvPr/>
          </p:nvSpPr>
          <p:spPr>
            <a:xfrm>
              <a:off x="7355604" y="1425751"/>
              <a:ext cx="6371" cy="6244"/>
            </a:xfrm>
            <a:custGeom>
              <a:avLst/>
              <a:gdLst/>
              <a:ahLst/>
              <a:cxnLst/>
              <a:rect l="l" t="t" r="r" b="b"/>
              <a:pathLst>
                <a:path w="301" h="295" extrusionOk="0">
                  <a:moveTo>
                    <a:pt x="170" y="1"/>
                  </a:moveTo>
                  <a:cubicBezTo>
                    <a:pt x="158" y="1"/>
                    <a:pt x="146" y="3"/>
                    <a:pt x="134" y="9"/>
                  </a:cubicBezTo>
                  <a:cubicBezTo>
                    <a:pt x="67" y="9"/>
                    <a:pt x="0" y="76"/>
                    <a:pt x="34" y="143"/>
                  </a:cubicBezTo>
                  <a:lnTo>
                    <a:pt x="34" y="210"/>
                  </a:lnTo>
                  <a:cubicBezTo>
                    <a:pt x="48" y="268"/>
                    <a:pt x="95" y="295"/>
                    <a:pt x="146" y="295"/>
                  </a:cubicBezTo>
                  <a:cubicBezTo>
                    <a:pt x="210" y="295"/>
                    <a:pt x="282" y="251"/>
                    <a:pt x="300" y="176"/>
                  </a:cubicBezTo>
                  <a:lnTo>
                    <a:pt x="300"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8" name="Google Shape;1708;p13"/>
            <p:cNvSpPr/>
            <p:nvPr/>
          </p:nvSpPr>
          <p:spPr>
            <a:xfrm>
              <a:off x="7079516" y="1523904"/>
              <a:ext cx="5673" cy="6562"/>
            </a:xfrm>
            <a:custGeom>
              <a:avLst/>
              <a:gdLst/>
              <a:ahLst/>
              <a:cxnLst/>
              <a:rect l="l" t="t" r="r" b="b"/>
              <a:pathLst>
                <a:path w="268" h="310" extrusionOk="0">
                  <a:moveTo>
                    <a:pt x="170" y="0"/>
                  </a:moveTo>
                  <a:cubicBezTo>
                    <a:pt x="159" y="0"/>
                    <a:pt x="146" y="3"/>
                    <a:pt x="134" y="9"/>
                  </a:cubicBezTo>
                  <a:cubicBezTo>
                    <a:pt x="34" y="9"/>
                    <a:pt x="1" y="76"/>
                    <a:pt x="1" y="143"/>
                  </a:cubicBezTo>
                  <a:lnTo>
                    <a:pt x="1" y="209"/>
                  </a:lnTo>
                  <a:cubicBezTo>
                    <a:pt x="1" y="276"/>
                    <a:pt x="67" y="309"/>
                    <a:pt x="167" y="309"/>
                  </a:cubicBezTo>
                  <a:cubicBezTo>
                    <a:pt x="234" y="309"/>
                    <a:pt x="267" y="243"/>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9" name="Google Shape;1709;p13"/>
            <p:cNvSpPr/>
            <p:nvPr/>
          </p:nvSpPr>
          <p:spPr>
            <a:xfrm>
              <a:off x="7136012" y="1514718"/>
              <a:ext cx="6371" cy="6562"/>
            </a:xfrm>
            <a:custGeom>
              <a:avLst/>
              <a:gdLst/>
              <a:ahLst/>
              <a:cxnLst/>
              <a:rect l="l" t="t" r="r" b="b"/>
              <a:pathLst>
                <a:path w="301" h="310" extrusionOk="0">
                  <a:moveTo>
                    <a:pt x="170" y="1"/>
                  </a:moveTo>
                  <a:cubicBezTo>
                    <a:pt x="158" y="1"/>
                    <a:pt x="146" y="3"/>
                    <a:pt x="134" y="9"/>
                  </a:cubicBezTo>
                  <a:cubicBezTo>
                    <a:pt x="67" y="9"/>
                    <a:pt x="0" y="76"/>
                    <a:pt x="34" y="143"/>
                  </a:cubicBezTo>
                  <a:lnTo>
                    <a:pt x="34" y="210"/>
                  </a:lnTo>
                  <a:cubicBezTo>
                    <a:pt x="34" y="276"/>
                    <a:pt x="100" y="310"/>
                    <a:pt x="167" y="310"/>
                  </a:cubicBezTo>
                  <a:cubicBezTo>
                    <a:pt x="267" y="310"/>
                    <a:pt x="300" y="243"/>
                    <a:pt x="300" y="176"/>
                  </a:cubicBezTo>
                  <a:lnTo>
                    <a:pt x="300"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10" name="Google Shape;1710;p13"/>
            <p:cNvSpPr/>
            <p:nvPr/>
          </p:nvSpPr>
          <p:spPr>
            <a:xfrm>
              <a:off x="7250401" y="1496556"/>
              <a:ext cx="6054" cy="6562"/>
            </a:xfrm>
            <a:custGeom>
              <a:avLst/>
              <a:gdLst/>
              <a:ahLst/>
              <a:cxnLst/>
              <a:rect l="l" t="t" r="r" b="b"/>
              <a:pathLst>
                <a:path w="286" h="310" extrusionOk="0">
                  <a:moveTo>
                    <a:pt x="133" y="0"/>
                  </a:moveTo>
                  <a:cubicBezTo>
                    <a:pt x="33" y="0"/>
                    <a:pt x="0" y="67"/>
                    <a:pt x="0" y="167"/>
                  </a:cubicBezTo>
                  <a:lnTo>
                    <a:pt x="0" y="200"/>
                  </a:lnTo>
                  <a:cubicBezTo>
                    <a:pt x="15" y="275"/>
                    <a:pt x="77" y="310"/>
                    <a:pt x="139" y="310"/>
                  </a:cubicBezTo>
                  <a:cubicBezTo>
                    <a:pt x="213" y="310"/>
                    <a:pt x="285" y="259"/>
                    <a:pt x="267" y="167"/>
                  </a:cubicBezTo>
                  <a:lnTo>
                    <a:pt x="267" y="100"/>
                  </a:lnTo>
                  <a:cubicBezTo>
                    <a:pt x="267" y="34"/>
                    <a:pt x="200" y="0"/>
                    <a:pt x="13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11" name="Google Shape;1711;p13"/>
            <p:cNvSpPr/>
            <p:nvPr/>
          </p:nvSpPr>
          <p:spPr>
            <a:xfrm>
              <a:off x="7307575" y="1487369"/>
              <a:ext cx="5673" cy="6562"/>
            </a:xfrm>
            <a:custGeom>
              <a:avLst/>
              <a:gdLst/>
              <a:ahLst/>
              <a:cxnLst/>
              <a:rect l="l" t="t" r="r" b="b"/>
              <a:pathLst>
                <a:path w="268" h="310" extrusionOk="0">
                  <a:moveTo>
                    <a:pt x="101" y="1"/>
                  </a:moveTo>
                  <a:cubicBezTo>
                    <a:pt x="34" y="34"/>
                    <a:pt x="1" y="101"/>
                    <a:pt x="1" y="167"/>
                  </a:cubicBezTo>
                  <a:lnTo>
                    <a:pt x="1" y="201"/>
                  </a:lnTo>
                  <a:cubicBezTo>
                    <a:pt x="1" y="255"/>
                    <a:pt x="45" y="310"/>
                    <a:pt x="98" y="310"/>
                  </a:cubicBezTo>
                  <a:cubicBezTo>
                    <a:pt x="110" y="310"/>
                    <a:pt x="122" y="307"/>
                    <a:pt x="134" y="301"/>
                  </a:cubicBezTo>
                  <a:cubicBezTo>
                    <a:pt x="234" y="301"/>
                    <a:pt x="268" y="234"/>
                    <a:pt x="268" y="167"/>
                  </a:cubicBezTo>
                  <a:lnTo>
                    <a:pt x="268" y="101"/>
                  </a:lnTo>
                  <a:cubicBezTo>
                    <a:pt x="234" y="34"/>
                    <a:pt x="168" y="1"/>
                    <a:pt x="10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12" name="Google Shape;1712;p13"/>
            <p:cNvSpPr/>
            <p:nvPr/>
          </p:nvSpPr>
          <p:spPr>
            <a:xfrm>
              <a:off x="7364071" y="1478627"/>
              <a:ext cx="6371" cy="6647"/>
            </a:xfrm>
            <a:custGeom>
              <a:avLst/>
              <a:gdLst/>
              <a:ahLst/>
              <a:cxnLst/>
              <a:rect l="l" t="t" r="r" b="b"/>
              <a:pathLst>
                <a:path w="301" h="314" extrusionOk="0">
                  <a:moveTo>
                    <a:pt x="184" y="1"/>
                  </a:moveTo>
                  <a:cubicBezTo>
                    <a:pt x="167" y="1"/>
                    <a:pt x="151" y="5"/>
                    <a:pt x="134" y="13"/>
                  </a:cubicBezTo>
                  <a:cubicBezTo>
                    <a:pt x="67" y="13"/>
                    <a:pt x="1" y="80"/>
                    <a:pt x="34" y="147"/>
                  </a:cubicBezTo>
                  <a:lnTo>
                    <a:pt x="34" y="213"/>
                  </a:lnTo>
                  <a:cubicBezTo>
                    <a:pt x="34" y="280"/>
                    <a:pt x="101" y="313"/>
                    <a:pt x="167" y="313"/>
                  </a:cubicBezTo>
                  <a:cubicBezTo>
                    <a:pt x="234" y="280"/>
                    <a:pt x="301" y="213"/>
                    <a:pt x="301" y="147"/>
                  </a:cubicBezTo>
                  <a:lnTo>
                    <a:pt x="301" y="113"/>
                  </a:lnTo>
                  <a:cubicBezTo>
                    <a:pt x="276" y="38"/>
                    <a:pt x="232" y="1"/>
                    <a:pt x="18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13" name="Google Shape;1713;p13"/>
            <p:cNvSpPr/>
            <p:nvPr/>
          </p:nvSpPr>
          <p:spPr>
            <a:xfrm>
              <a:off x="7421265" y="1469525"/>
              <a:ext cx="6371" cy="6562"/>
            </a:xfrm>
            <a:custGeom>
              <a:avLst/>
              <a:gdLst/>
              <a:ahLst/>
              <a:cxnLst/>
              <a:rect l="l" t="t" r="r" b="b"/>
              <a:pathLst>
                <a:path w="301" h="310" extrusionOk="0">
                  <a:moveTo>
                    <a:pt x="170" y="1"/>
                  </a:moveTo>
                  <a:cubicBezTo>
                    <a:pt x="158" y="1"/>
                    <a:pt x="146" y="3"/>
                    <a:pt x="134" y="10"/>
                  </a:cubicBezTo>
                  <a:cubicBezTo>
                    <a:pt x="67" y="10"/>
                    <a:pt x="0" y="76"/>
                    <a:pt x="34" y="143"/>
                  </a:cubicBezTo>
                  <a:lnTo>
                    <a:pt x="34" y="210"/>
                  </a:lnTo>
                  <a:cubicBezTo>
                    <a:pt x="34" y="276"/>
                    <a:pt x="101" y="310"/>
                    <a:pt x="167" y="310"/>
                  </a:cubicBezTo>
                  <a:cubicBezTo>
                    <a:pt x="234" y="276"/>
                    <a:pt x="301" y="243"/>
                    <a:pt x="301" y="143"/>
                  </a:cubicBezTo>
                  <a:lnTo>
                    <a:pt x="301"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14" name="Google Shape;1714;p13"/>
            <p:cNvSpPr/>
            <p:nvPr/>
          </p:nvSpPr>
          <p:spPr>
            <a:xfrm>
              <a:off x="7478460" y="1460360"/>
              <a:ext cx="5673" cy="6244"/>
            </a:xfrm>
            <a:custGeom>
              <a:avLst/>
              <a:gdLst/>
              <a:ahLst/>
              <a:cxnLst/>
              <a:rect l="l" t="t" r="r" b="b"/>
              <a:pathLst>
                <a:path w="268" h="295" extrusionOk="0">
                  <a:moveTo>
                    <a:pt x="137" y="0"/>
                  </a:moveTo>
                  <a:cubicBezTo>
                    <a:pt x="125" y="0"/>
                    <a:pt x="113" y="3"/>
                    <a:pt x="100" y="9"/>
                  </a:cubicBezTo>
                  <a:cubicBezTo>
                    <a:pt x="34" y="9"/>
                    <a:pt x="0" y="76"/>
                    <a:pt x="0" y="142"/>
                  </a:cubicBezTo>
                  <a:lnTo>
                    <a:pt x="0" y="209"/>
                  </a:lnTo>
                  <a:cubicBezTo>
                    <a:pt x="15" y="268"/>
                    <a:pt x="68" y="294"/>
                    <a:pt x="123" y="294"/>
                  </a:cubicBezTo>
                  <a:cubicBezTo>
                    <a:pt x="194" y="294"/>
                    <a:pt x="267" y="251"/>
                    <a:pt x="267" y="176"/>
                  </a:cubicBezTo>
                  <a:lnTo>
                    <a:pt x="267" y="109"/>
                  </a:lnTo>
                  <a:cubicBezTo>
                    <a:pt x="240" y="55"/>
                    <a:pt x="191" y="0"/>
                    <a:pt x="13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15" name="Google Shape;1715;p13"/>
            <p:cNvSpPr/>
            <p:nvPr/>
          </p:nvSpPr>
          <p:spPr>
            <a:xfrm>
              <a:off x="7534935" y="1451173"/>
              <a:ext cx="6393" cy="6562"/>
            </a:xfrm>
            <a:custGeom>
              <a:avLst/>
              <a:gdLst/>
              <a:ahLst/>
              <a:cxnLst/>
              <a:rect l="l" t="t" r="r" b="b"/>
              <a:pathLst>
                <a:path w="302" h="310" extrusionOk="0">
                  <a:moveTo>
                    <a:pt x="171" y="0"/>
                  </a:moveTo>
                  <a:cubicBezTo>
                    <a:pt x="159" y="0"/>
                    <a:pt x="147" y="3"/>
                    <a:pt x="134" y="9"/>
                  </a:cubicBezTo>
                  <a:cubicBezTo>
                    <a:pt x="68" y="9"/>
                    <a:pt x="1" y="76"/>
                    <a:pt x="34" y="143"/>
                  </a:cubicBezTo>
                  <a:lnTo>
                    <a:pt x="34" y="209"/>
                  </a:lnTo>
                  <a:cubicBezTo>
                    <a:pt x="34" y="276"/>
                    <a:pt x="101" y="310"/>
                    <a:pt x="168" y="310"/>
                  </a:cubicBezTo>
                  <a:cubicBezTo>
                    <a:pt x="234" y="310"/>
                    <a:pt x="301" y="243"/>
                    <a:pt x="301" y="176"/>
                  </a:cubicBezTo>
                  <a:lnTo>
                    <a:pt x="301" y="109"/>
                  </a:lnTo>
                  <a:cubicBezTo>
                    <a:pt x="274" y="55"/>
                    <a:pt x="224" y="0"/>
                    <a:pt x="17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1716" name="Google Shape;1716;p13"/>
          <p:cNvSpPr/>
          <p:nvPr/>
        </p:nvSpPr>
        <p:spPr>
          <a:xfrm rot="-4609379">
            <a:off x="727231" y="505278"/>
            <a:ext cx="724473" cy="706876"/>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C4F150">
              <a:alpha val="49411"/>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nvGrpSpPr>
          <p:cNvPr id="1717" name="Google Shape;1717;p13"/>
          <p:cNvGrpSpPr/>
          <p:nvPr/>
        </p:nvGrpSpPr>
        <p:grpSpPr>
          <a:xfrm rot="-1816342" flipH="1">
            <a:off x="720330" y="663857"/>
            <a:ext cx="330355" cy="653091"/>
            <a:chOff x="4508863" y="1528200"/>
            <a:chExt cx="318850" cy="472800"/>
          </a:xfrm>
        </p:grpSpPr>
        <p:sp>
          <p:nvSpPr>
            <p:cNvPr id="1718" name="Google Shape;1718;p1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19" name="Google Shape;1719;p1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20" name="Google Shape;1720;p1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21" name="Google Shape;1721;p1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grpSp>
        <p:nvGrpSpPr>
          <p:cNvPr id="1722" name="Google Shape;1722;p13"/>
          <p:cNvGrpSpPr/>
          <p:nvPr/>
        </p:nvGrpSpPr>
        <p:grpSpPr>
          <a:xfrm>
            <a:off x="899686" y="5140546"/>
            <a:ext cx="705752" cy="1150921"/>
            <a:chOff x="767327" y="3695683"/>
            <a:chExt cx="554662" cy="678396"/>
          </a:xfrm>
        </p:grpSpPr>
        <p:sp>
          <p:nvSpPr>
            <p:cNvPr id="1723" name="Google Shape;1723;p13"/>
            <p:cNvSpPr/>
            <p:nvPr/>
          </p:nvSpPr>
          <p:spPr>
            <a:xfrm>
              <a:off x="768196" y="3697421"/>
              <a:ext cx="419242" cy="658487"/>
            </a:xfrm>
            <a:custGeom>
              <a:avLst/>
              <a:gdLst/>
              <a:ahLst/>
              <a:cxnLst/>
              <a:rect l="l" t="t" r="r" b="b"/>
              <a:pathLst>
                <a:path w="32324" h="50770" extrusionOk="0">
                  <a:moveTo>
                    <a:pt x="30722" y="0"/>
                  </a:moveTo>
                  <a:lnTo>
                    <a:pt x="0" y="1501"/>
                  </a:lnTo>
                  <a:lnTo>
                    <a:pt x="1602" y="50770"/>
                  </a:lnTo>
                  <a:lnTo>
                    <a:pt x="32324" y="49269"/>
                  </a:lnTo>
                  <a:lnTo>
                    <a:pt x="30722"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24" name="Google Shape;1724;p13"/>
            <p:cNvSpPr/>
            <p:nvPr/>
          </p:nvSpPr>
          <p:spPr>
            <a:xfrm>
              <a:off x="767327" y="3695683"/>
              <a:ext cx="554662" cy="678396"/>
            </a:xfrm>
            <a:custGeom>
              <a:avLst/>
              <a:gdLst/>
              <a:ahLst/>
              <a:cxnLst/>
              <a:rect l="l" t="t" r="r" b="b"/>
              <a:pathLst>
                <a:path w="42765" h="52305" extrusionOk="0">
                  <a:moveTo>
                    <a:pt x="34425" y="1"/>
                  </a:moveTo>
                  <a:lnTo>
                    <a:pt x="67" y="1635"/>
                  </a:lnTo>
                  <a:cubicBezTo>
                    <a:pt x="67" y="1635"/>
                    <a:pt x="1" y="44433"/>
                    <a:pt x="8407" y="52305"/>
                  </a:cubicBezTo>
                  <a:lnTo>
                    <a:pt x="42765" y="50670"/>
                  </a:lnTo>
                  <a:cubicBezTo>
                    <a:pt x="34859" y="43232"/>
                    <a:pt x="34425" y="1"/>
                    <a:pt x="344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25" name="Google Shape;1725;p13"/>
            <p:cNvSpPr/>
            <p:nvPr/>
          </p:nvSpPr>
          <p:spPr>
            <a:xfrm>
              <a:off x="768196" y="3696124"/>
              <a:ext cx="449527" cy="136289"/>
            </a:xfrm>
            <a:custGeom>
              <a:avLst/>
              <a:gdLst/>
              <a:ahLst/>
              <a:cxnLst/>
              <a:rect l="l" t="t" r="r" b="b"/>
              <a:pathLst>
                <a:path w="34659" h="10508" extrusionOk="0">
                  <a:moveTo>
                    <a:pt x="34358" y="0"/>
                  </a:moveTo>
                  <a:lnTo>
                    <a:pt x="0" y="1601"/>
                  </a:lnTo>
                  <a:lnTo>
                    <a:pt x="267" y="10508"/>
                  </a:lnTo>
                  <a:lnTo>
                    <a:pt x="34659" y="8873"/>
                  </a:lnTo>
                  <a:lnTo>
                    <a:pt x="34358" y="0"/>
                  </a:lnTo>
                  <a:close/>
                </a:path>
              </a:pathLst>
            </a:custGeom>
            <a:solidFill>
              <a:srgbClr val="EDD6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grpSp>
        <p:nvGrpSpPr>
          <p:cNvPr id="1726" name="Google Shape;1726;p13"/>
          <p:cNvGrpSpPr/>
          <p:nvPr/>
        </p:nvGrpSpPr>
        <p:grpSpPr>
          <a:xfrm rot="696983">
            <a:off x="1855749" y="5057644"/>
            <a:ext cx="705730" cy="1150885"/>
            <a:chOff x="767327" y="3695683"/>
            <a:chExt cx="554662" cy="678396"/>
          </a:xfrm>
        </p:grpSpPr>
        <p:sp>
          <p:nvSpPr>
            <p:cNvPr id="1727" name="Google Shape;1727;p13"/>
            <p:cNvSpPr/>
            <p:nvPr/>
          </p:nvSpPr>
          <p:spPr>
            <a:xfrm>
              <a:off x="768196" y="3697421"/>
              <a:ext cx="419242" cy="658487"/>
            </a:xfrm>
            <a:custGeom>
              <a:avLst/>
              <a:gdLst/>
              <a:ahLst/>
              <a:cxnLst/>
              <a:rect l="l" t="t" r="r" b="b"/>
              <a:pathLst>
                <a:path w="32324" h="50770" extrusionOk="0">
                  <a:moveTo>
                    <a:pt x="30722" y="0"/>
                  </a:moveTo>
                  <a:lnTo>
                    <a:pt x="0" y="1501"/>
                  </a:lnTo>
                  <a:lnTo>
                    <a:pt x="1602" y="50770"/>
                  </a:lnTo>
                  <a:lnTo>
                    <a:pt x="32324" y="49269"/>
                  </a:lnTo>
                  <a:lnTo>
                    <a:pt x="30722"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28" name="Google Shape;1728;p13"/>
            <p:cNvSpPr/>
            <p:nvPr/>
          </p:nvSpPr>
          <p:spPr>
            <a:xfrm>
              <a:off x="767327" y="3695683"/>
              <a:ext cx="554662" cy="678396"/>
            </a:xfrm>
            <a:custGeom>
              <a:avLst/>
              <a:gdLst/>
              <a:ahLst/>
              <a:cxnLst/>
              <a:rect l="l" t="t" r="r" b="b"/>
              <a:pathLst>
                <a:path w="42765" h="52305" extrusionOk="0">
                  <a:moveTo>
                    <a:pt x="34425" y="1"/>
                  </a:moveTo>
                  <a:lnTo>
                    <a:pt x="67" y="1635"/>
                  </a:lnTo>
                  <a:cubicBezTo>
                    <a:pt x="67" y="1635"/>
                    <a:pt x="1" y="44433"/>
                    <a:pt x="8407" y="52305"/>
                  </a:cubicBezTo>
                  <a:lnTo>
                    <a:pt x="42765" y="50670"/>
                  </a:lnTo>
                  <a:cubicBezTo>
                    <a:pt x="34859" y="43232"/>
                    <a:pt x="34425" y="1"/>
                    <a:pt x="3442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29" name="Google Shape;1729;p13"/>
            <p:cNvSpPr/>
            <p:nvPr/>
          </p:nvSpPr>
          <p:spPr>
            <a:xfrm>
              <a:off x="768196" y="3696124"/>
              <a:ext cx="449527" cy="136289"/>
            </a:xfrm>
            <a:custGeom>
              <a:avLst/>
              <a:gdLst/>
              <a:ahLst/>
              <a:cxnLst/>
              <a:rect l="l" t="t" r="r" b="b"/>
              <a:pathLst>
                <a:path w="34659" h="10508" extrusionOk="0">
                  <a:moveTo>
                    <a:pt x="34358" y="0"/>
                  </a:moveTo>
                  <a:lnTo>
                    <a:pt x="0" y="1601"/>
                  </a:lnTo>
                  <a:lnTo>
                    <a:pt x="267" y="10508"/>
                  </a:lnTo>
                  <a:lnTo>
                    <a:pt x="34659" y="8873"/>
                  </a:lnTo>
                  <a:lnTo>
                    <a:pt x="34358" y="0"/>
                  </a:lnTo>
                  <a:close/>
                </a:path>
              </a:pathLst>
            </a:custGeom>
            <a:solidFill>
              <a:srgbClr val="60D6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grpSp>
        <p:nvGrpSpPr>
          <p:cNvPr id="1730" name="Google Shape;1730;p13"/>
          <p:cNvGrpSpPr/>
          <p:nvPr/>
        </p:nvGrpSpPr>
        <p:grpSpPr>
          <a:xfrm>
            <a:off x="8195106" y="639845"/>
            <a:ext cx="343433" cy="679004"/>
            <a:chOff x="4508863" y="1528200"/>
            <a:chExt cx="318850" cy="472800"/>
          </a:xfrm>
        </p:grpSpPr>
        <p:sp>
          <p:nvSpPr>
            <p:cNvPr id="1731" name="Google Shape;1731;p1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32" name="Google Shape;1732;p1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33" name="Google Shape;1733;p1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34" name="Google Shape;1734;p1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pic>
        <p:nvPicPr>
          <p:cNvPr id="1735" name="Google Shape;1735;p13"/>
          <p:cNvPicPr preferRelativeResize="0"/>
          <p:nvPr/>
        </p:nvPicPr>
        <p:blipFill rotWithShape="1">
          <a:blip r:embed="rId1"/>
          <a:srcRect/>
          <a:stretch>
            <a:fillRect/>
          </a:stretch>
        </p:blipFill>
        <p:spPr>
          <a:xfrm>
            <a:off x="2811791" y="2590767"/>
            <a:ext cx="3376359" cy="30941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814" name="Google Shape;814;p10"/>
          <p:cNvSpPr txBox="1"/>
          <p:nvPr/>
        </p:nvSpPr>
        <p:spPr>
          <a:xfrm>
            <a:off x="5659626" y="4615204"/>
            <a:ext cx="3302700" cy="454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000" b="1" i="0" u="none" strike="noStrike" kern="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820" name="Google Shape;820;p10"/>
          <p:cNvSpPr/>
          <p:nvPr/>
        </p:nvSpPr>
        <p:spPr>
          <a:xfrm rot="862518">
            <a:off x="8222166" y="366898"/>
            <a:ext cx="340980" cy="406175"/>
          </a:xfrm>
          <a:custGeom>
            <a:avLst/>
            <a:gdLst/>
            <a:ahLst/>
            <a:cxnLst/>
            <a:rect l="l" t="t" r="r" b="b"/>
            <a:pathLst>
              <a:path w="13377" h="11951" extrusionOk="0">
                <a:moveTo>
                  <a:pt x="6675" y="0"/>
                </a:moveTo>
                <a:cubicBezTo>
                  <a:pt x="4995" y="0"/>
                  <a:pt x="3325" y="700"/>
                  <a:pt x="2135" y="2073"/>
                </a:cubicBezTo>
                <a:cubicBezTo>
                  <a:pt x="0" y="4574"/>
                  <a:pt x="301" y="8377"/>
                  <a:pt x="2802" y="10512"/>
                </a:cubicBezTo>
                <a:cubicBezTo>
                  <a:pt x="3932" y="11476"/>
                  <a:pt x="5320" y="11950"/>
                  <a:pt x="6699" y="11950"/>
                </a:cubicBezTo>
                <a:cubicBezTo>
                  <a:pt x="8375" y="11950"/>
                  <a:pt x="10038" y="11250"/>
                  <a:pt x="11208" y="9878"/>
                </a:cubicBezTo>
                <a:cubicBezTo>
                  <a:pt x="13377" y="7343"/>
                  <a:pt x="13076" y="3574"/>
                  <a:pt x="10575" y="1439"/>
                </a:cubicBezTo>
                <a:cubicBezTo>
                  <a:pt x="9445" y="475"/>
                  <a:pt x="8057" y="0"/>
                  <a:pt x="66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824" name="Google Shape;824;p10"/>
          <p:cNvSpPr txBox="1"/>
          <p:nvPr/>
        </p:nvSpPr>
        <p:spPr>
          <a:xfrm rot="-329451">
            <a:off x="1427480" y="262890"/>
            <a:ext cx="2543810" cy="58928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41294A"/>
              </a:buClr>
              <a:buSzPts val="1400"/>
              <a:buFont typeface="Montserrat"/>
              <a:buNone/>
              <a:defRPr/>
            </a:pPr>
            <a:endParaRPr lang="vi-VN" altLang="en-US" sz="2800" b="1" dirty="0" err="1">
              <a:solidFill>
                <a:srgbClr val="00206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7" name="Picture 7" descr="F:\Luận văn cao học\Inforgraphic - Hệ thống bài học\Nguyễn Du.jpg"/>
          <p:cNvPicPr>
            <a:picLocks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208915" y="141605"/>
            <a:ext cx="8740140" cy="6569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24">
                                            <p:txEl>
                                              <p:pRg st="0" end="0"/>
                                            </p:txEl>
                                          </p:spTgt>
                                        </p:tgtEl>
                                        <p:attrNameLst>
                                          <p:attrName>style.visibility</p:attrName>
                                        </p:attrNameLst>
                                      </p:cBhvr>
                                      <p:to>
                                        <p:strVal val="visible"/>
                                      </p:to>
                                    </p:set>
                                    <p:animEffect transition="in" filter="barn(inVertical)">
                                      <p:cBhvr>
                                        <p:cTn id="7" dur="500"/>
                                        <p:tgtEl>
                                          <p:spTgt spid="8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nodePh="1">
                                  <p:stCondLst>
                                    <p:cond delay="0"/>
                                  </p:stCondLst>
                                  <p:endCondLst>
                                    <p:cond evt="begin" delay="0">
                                      <p:tn val="10"/>
                                    </p:cond>
                                  </p:endCondLst>
                                  <p:childTnLst>
                                    <p:set>
                                      <p:cBhvr>
                                        <p:cTn id="11" dur="1" fill="hold">
                                          <p:stCondLst>
                                            <p:cond delay="0"/>
                                          </p:stCondLst>
                                        </p:cTn>
                                        <p:tgtEl>
                                          <p:spTgt spid="814">
                                            <p:txEl>
                                              <p:pRg st="0" end="0"/>
                                            </p:txEl>
                                          </p:spTgt>
                                        </p:tgtEl>
                                        <p:attrNameLst>
                                          <p:attrName>style.visibility</p:attrName>
                                        </p:attrNameLst>
                                      </p:cBhvr>
                                      <p:to>
                                        <p:strVal val="visible"/>
                                      </p:to>
                                    </p:set>
                                    <p:animEffect transition="in" filter="barn(inVertical)">
                                      <p:cBhvr>
                                        <p:cTn id="12" dur="500"/>
                                        <p:tgtEl>
                                          <p:spTgt spid="8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65530" y="46355"/>
            <a:ext cx="6792595" cy="1143000"/>
          </a:xfrm>
        </p:spPr>
        <p:style>
          <a:lnRef idx="2">
            <a:schemeClr val="accent2"/>
          </a:lnRef>
          <a:fillRef idx="1">
            <a:schemeClr val="lt1"/>
          </a:fillRef>
          <a:effectRef idx="0">
            <a:schemeClr val="accent2"/>
          </a:effectRef>
          <a:fontRef idx="minor">
            <a:schemeClr val="dk1"/>
          </a:fontRef>
        </p:style>
        <p:txBody>
          <a:bodyPr/>
          <a:p>
            <a:pPr algn="ctr"/>
            <a:r>
              <a:rPr lang="vi-VN" altLang="en-US" sz="3200">
                <a:solidFill>
                  <a:srgbClr val="FF0000"/>
                </a:solidFill>
              </a:rPr>
              <a:t>Phiếu đánh giá sản phẩm thiết kế Infographic về một tác giả văn học </a:t>
            </a:r>
            <a:endParaRPr lang="vi-VN" altLang="en-US" sz="3200">
              <a:solidFill>
                <a:srgbClr val="FF0000"/>
              </a:solidFill>
            </a:endParaRPr>
          </a:p>
        </p:txBody>
      </p:sp>
      <p:graphicFrame>
        <p:nvGraphicFramePr>
          <p:cNvPr id="4" name="Table 3"/>
          <p:cNvGraphicFramePr/>
          <p:nvPr/>
        </p:nvGraphicFramePr>
        <p:xfrm>
          <a:off x="394335" y="1449070"/>
          <a:ext cx="8415655" cy="5124450"/>
        </p:xfrm>
        <a:graphic>
          <a:graphicData uri="http://schemas.openxmlformats.org/drawingml/2006/table">
            <a:tbl>
              <a:tblPr firstRow="1" bandRow="1">
                <a:tableStyleId>{5940675A-B579-460E-94D1-54222C63F5DA}</a:tableStyleId>
              </a:tblPr>
              <a:tblGrid>
                <a:gridCol w="1136015"/>
                <a:gridCol w="2317750"/>
                <a:gridCol w="2386330"/>
                <a:gridCol w="2575560"/>
              </a:tblGrid>
              <a:tr h="1097280">
                <a:tc>
                  <a:txBody>
                    <a:bodyPr/>
                    <a:p>
                      <a:pPr algn="ctr">
                        <a:buNone/>
                      </a:pPr>
                      <a:r>
                        <a:rPr lang="en-US" sz="2400" b="1">
                          <a:latin typeface="Times New Roman" panose="02020603050405020304" pitchFamily="18" charset="0"/>
                          <a:cs typeface="Times New Roman" panose="02020603050405020304" pitchFamily="18" charset="0"/>
                        </a:rPr>
                        <a:t>TIÊU CHÍ</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t" anchorCtr="0">
                    <a:lnL>
                      <a:noFill/>
                    </a:lnL>
                    <a:lnR>
                      <a:noFill/>
                    </a:lnR>
                    <a:lnT cap="flat">
                      <a:noFill/>
                    </a:lnT>
                    <a:lnB cap="flat">
                      <a:noFill/>
                    </a:lnB>
                    <a:lnTlToBr>
                      <a:noFill/>
                    </a:lnTlToBr>
                    <a:lnBlToTr>
                      <a:noFill/>
                    </a:lnBlToTr>
                    <a:solidFill>
                      <a:srgbClr val="F7CAAB"/>
                    </a:solidFill>
                  </a:tcPr>
                </a:tc>
                <a:tc>
                  <a:txBody>
                    <a:bodyPr/>
                    <a:p>
                      <a:pPr algn="ctr">
                        <a:buNone/>
                      </a:pPr>
                      <a:r>
                        <a:rPr lang="en-US" sz="2400" b="1">
                          <a:latin typeface="Times New Roman" panose="02020603050405020304" pitchFamily="18" charset="0"/>
                          <a:cs typeface="Times New Roman" panose="02020603050405020304" pitchFamily="18" charset="0"/>
                        </a:rPr>
                        <a:t>CẦN CỐ GẮNG</a:t>
                      </a:r>
                      <a:endParaRPr lang="en-US" sz="2400" b="1">
                        <a:latin typeface="Times New Roman" panose="02020603050405020304" pitchFamily="18" charset="0"/>
                        <a:cs typeface="Times New Roman" panose="02020603050405020304" pitchFamily="18" charset="0"/>
                      </a:endParaRPr>
                    </a:p>
                    <a:p>
                      <a:pPr algn="ctr">
                        <a:buNone/>
                      </a:pPr>
                      <a:r>
                        <a:rPr lang="en-US" sz="2400" b="1">
                          <a:latin typeface="Times New Roman" panose="02020603050405020304" pitchFamily="18" charset="0"/>
                          <a:cs typeface="Times New Roman" panose="02020603050405020304" pitchFamily="18" charset="0"/>
                        </a:rPr>
                        <a:t>(0 - 4 điểm)</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t" anchorCtr="0">
                    <a:lnL>
                      <a:noFill/>
                    </a:lnL>
                    <a:lnR>
                      <a:noFill/>
                    </a:lnR>
                    <a:lnT cap="flat">
                      <a:noFill/>
                    </a:lnT>
                    <a:lnB cap="flat">
                      <a:noFill/>
                    </a:lnB>
                    <a:lnTlToBr>
                      <a:noFill/>
                    </a:lnTlToBr>
                    <a:lnBlToTr>
                      <a:noFill/>
                    </a:lnBlToTr>
                    <a:solidFill>
                      <a:srgbClr val="F7CAAB"/>
                    </a:solidFill>
                  </a:tcPr>
                </a:tc>
                <a:tc>
                  <a:txBody>
                    <a:bodyPr/>
                    <a:p>
                      <a:pPr algn="ctr">
                        <a:buNone/>
                      </a:pPr>
                      <a:r>
                        <a:rPr lang="en-US" sz="2400" b="1">
                          <a:latin typeface="Times New Roman" panose="02020603050405020304" pitchFamily="18" charset="0"/>
                          <a:cs typeface="Times New Roman" panose="02020603050405020304" pitchFamily="18" charset="0"/>
                        </a:rPr>
                        <a:t>LÀM TỐT</a:t>
                      </a:r>
                      <a:endParaRPr lang="en-US" sz="2400" b="1">
                        <a:latin typeface="Times New Roman" panose="02020603050405020304" pitchFamily="18" charset="0"/>
                        <a:cs typeface="Times New Roman" panose="02020603050405020304" pitchFamily="18" charset="0"/>
                      </a:endParaRPr>
                    </a:p>
                    <a:p>
                      <a:pPr algn="ctr">
                        <a:buNone/>
                      </a:pPr>
                      <a:r>
                        <a:rPr lang="en-US" sz="2400" b="1">
                          <a:latin typeface="Times New Roman" panose="02020603050405020304" pitchFamily="18" charset="0"/>
                          <a:cs typeface="Times New Roman" panose="02020603050405020304" pitchFamily="18" charset="0"/>
                        </a:rPr>
                        <a:t>(5 - 7 điểm)</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t" anchorCtr="0">
                    <a:lnL>
                      <a:noFill/>
                    </a:lnL>
                    <a:lnR>
                      <a:noFill/>
                    </a:lnR>
                    <a:lnT cap="flat">
                      <a:noFill/>
                    </a:lnT>
                    <a:lnB cap="flat">
                      <a:noFill/>
                    </a:lnB>
                    <a:lnTlToBr>
                      <a:noFill/>
                    </a:lnTlToBr>
                    <a:lnBlToTr>
                      <a:noFill/>
                    </a:lnBlToTr>
                    <a:solidFill>
                      <a:srgbClr val="F7CAAB"/>
                    </a:solidFill>
                  </a:tcPr>
                </a:tc>
                <a:tc>
                  <a:txBody>
                    <a:bodyPr/>
                    <a:p>
                      <a:pPr algn="ctr">
                        <a:buNone/>
                      </a:pPr>
                      <a:r>
                        <a:rPr lang="en-US" sz="2400" b="1">
                          <a:latin typeface="Times New Roman" panose="02020603050405020304" pitchFamily="18" charset="0"/>
                          <a:cs typeface="Times New Roman" panose="02020603050405020304" pitchFamily="18" charset="0"/>
                        </a:rPr>
                        <a:t>RẤT XUẤT SẮC</a:t>
                      </a:r>
                      <a:endParaRPr lang="en-US" sz="2400" b="1">
                        <a:latin typeface="Times New Roman" panose="02020603050405020304" pitchFamily="18" charset="0"/>
                        <a:cs typeface="Times New Roman" panose="02020603050405020304" pitchFamily="18" charset="0"/>
                      </a:endParaRPr>
                    </a:p>
                    <a:p>
                      <a:pPr algn="ctr">
                        <a:buNone/>
                      </a:pPr>
                      <a:r>
                        <a:rPr lang="en-US" sz="2400" b="1">
                          <a:latin typeface="Times New Roman" panose="02020603050405020304" pitchFamily="18" charset="0"/>
                          <a:cs typeface="Times New Roman" panose="02020603050405020304" pitchFamily="18" charset="0"/>
                        </a:rPr>
                        <a:t>(8 - 10 điểm)</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t" anchorCtr="0">
                    <a:lnL>
                      <a:noFill/>
                    </a:lnL>
                    <a:lnR cap="flat">
                      <a:noFill/>
                    </a:lnR>
                    <a:lnT cap="flat">
                      <a:noFill/>
                    </a:lnT>
                    <a:lnB cap="flat">
                      <a:noFill/>
                    </a:lnB>
                    <a:lnTlToBr>
                      <a:noFill/>
                    </a:lnTlToBr>
                    <a:lnBlToTr>
                      <a:noFill/>
                    </a:lnBlToTr>
                    <a:solidFill>
                      <a:srgbClr val="F7CAAB"/>
                    </a:solidFill>
                  </a:tcPr>
                </a:tc>
              </a:tr>
              <a:tr h="1416050">
                <a:tc>
                  <a:txBody>
                    <a:bodyPr/>
                    <a:p>
                      <a:pPr algn="ctr">
                        <a:buNone/>
                      </a:pPr>
                      <a:r>
                        <a:rPr lang="en-US" sz="2400" b="1">
                          <a:latin typeface="Times New Roman" panose="02020603050405020304" pitchFamily="18" charset="0"/>
                          <a:cs typeface="Times New Roman" panose="02020603050405020304" pitchFamily="18" charset="0"/>
                        </a:rPr>
                        <a:t>Hình thức(3 điểm)</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ctr" anchorCtr="0">
                    <a:lnL>
                      <a:noFill/>
                    </a:lnL>
                    <a:lnR>
                      <a:noFill/>
                    </a:lnR>
                    <a:lnT cap="flat">
                      <a:noFill/>
                    </a:lnT>
                    <a:lnB cap="flat">
                      <a:noFill/>
                    </a:lnB>
                    <a:lnTlToBr>
                      <a:noFill/>
                    </a:lnTlToBr>
                    <a:lnBlToTr>
                      <a:noFill/>
                    </a:lnBlToTr>
                    <a:solidFill>
                      <a:srgbClr val="F7CAAB"/>
                    </a:solidFill>
                  </a:tcPr>
                </a:tc>
                <a:tc>
                  <a:txBody>
                    <a:bodyPr/>
                    <a:p>
                      <a:pPr algn="ctr">
                        <a:buNone/>
                      </a:pPr>
                      <a:r>
                        <a:rPr lang="en-US" sz="2400" b="1">
                          <a:latin typeface="Times New Roman" panose="02020603050405020304" pitchFamily="18" charset="0"/>
                          <a:cs typeface="Times New Roman" panose="02020603050405020304" pitchFamily="18" charset="0"/>
                        </a:rPr>
                        <a:t>1 điểm</a:t>
                      </a:r>
                      <a:endParaRPr lang="en-US" sz="2400" b="1">
                        <a:latin typeface="Times New Roman" panose="02020603050405020304" pitchFamily="18" charset="0"/>
                        <a:cs typeface="Times New Roman" panose="02020603050405020304" pitchFamily="18" charset="0"/>
                      </a:endParaRPr>
                    </a:p>
                    <a:p>
                      <a:pPr>
                        <a:buNone/>
                      </a:pPr>
                      <a:r>
                        <a:rPr lang="en-US" sz="2400">
                          <a:latin typeface="Times New Roman" panose="02020603050405020304" pitchFamily="18" charset="0"/>
                          <a:cs typeface="Times New Roman" panose="02020603050405020304" pitchFamily="18" charset="0"/>
                        </a:rPr>
                        <a:t>Trình bày không cẩn thận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t" anchorCtr="0">
                    <a:lnL>
                      <a:noFill/>
                    </a:lnL>
                    <a:lnR>
                      <a:noFill/>
                    </a:lnR>
                    <a:lnT cap="flat">
                      <a:noFill/>
                    </a:lnT>
                    <a:lnB cap="flat">
                      <a:noFill/>
                    </a:lnB>
                    <a:lnTlToBr>
                      <a:noFill/>
                    </a:lnTlToBr>
                    <a:lnBlToTr>
                      <a:noFill/>
                    </a:lnBlToTr>
                    <a:solidFill>
                      <a:srgbClr val="FFFFFF"/>
                    </a:solidFill>
                  </a:tcPr>
                </a:tc>
                <a:tc>
                  <a:txBody>
                    <a:bodyPr/>
                    <a:p>
                      <a:pPr algn="ctr">
                        <a:buNone/>
                      </a:pPr>
                      <a:r>
                        <a:rPr lang="en-US" sz="2400" b="1">
                          <a:latin typeface="Times New Roman" panose="02020603050405020304" pitchFamily="18" charset="0"/>
                          <a:cs typeface="Times New Roman" panose="02020603050405020304" pitchFamily="18" charset="0"/>
                        </a:rPr>
                        <a:t>2 điểm</a:t>
                      </a:r>
                      <a:endParaRPr lang="en-US" sz="2400" b="1">
                        <a:latin typeface="Times New Roman" panose="02020603050405020304" pitchFamily="18" charset="0"/>
                        <a:cs typeface="Times New Roman" panose="02020603050405020304" pitchFamily="18" charset="0"/>
                      </a:endParaRPr>
                    </a:p>
                    <a:p>
                      <a:pPr>
                        <a:buNone/>
                      </a:pPr>
                      <a:r>
                        <a:rPr lang="en-US" sz="2400">
                          <a:latin typeface="Times New Roman" panose="02020603050405020304" pitchFamily="18" charset="0"/>
                          <a:cs typeface="Times New Roman" panose="02020603050405020304" pitchFamily="18" charset="0"/>
                        </a:rPr>
                        <a:t>Trình bày được </a:t>
                      </a:r>
                      <a:endParaRPr lang="en-US" sz="2400">
                        <a:latin typeface="Times New Roman" panose="02020603050405020304" pitchFamily="18" charset="0"/>
                        <a:cs typeface="Times New Roman" panose="02020603050405020304" pitchFamily="18" charset="0"/>
                      </a:endParaRPr>
                    </a:p>
                    <a:p>
                      <a:pPr>
                        <a:buNone/>
                      </a:pPr>
                      <a:endParaRPr lang="en-US" sz="2400">
                        <a:latin typeface="Times New Roman" panose="02020603050405020304" pitchFamily="18" charset="0"/>
                        <a:cs typeface="Times New Roman" panose="02020603050405020304" pitchFamily="18" charset="0"/>
                      </a:endParaRPr>
                    </a:p>
                    <a:p>
                      <a:pPr>
                        <a:buNone/>
                      </a:pPr>
                      <a:r>
                        <a:rPr lang="en-US" sz="2400">
                          <a:latin typeface="Times New Roman" panose="02020603050405020304" pitchFamily="18" charset="0"/>
                          <a:cs typeface="Times New Roman" panose="02020603050405020304" pitchFamily="18" charset="0"/>
                        </a:rPr>
                        <a:t>Kết cấu hợp lí</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t" anchorCtr="0">
                    <a:lnL>
                      <a:noFill/>
                    </a:lnL>
                    <a:lnR>
                      <a:noFill/>
                    </a:lnR>
                    <a:lnT cap="flat">
                      <a:noFill/>
                    </a:lnT>
                    <a:lnB cap="flat">
                      <a:noFill/>
                    </a:lnB>
                    <a:lnTlToBr>
                      <a:noFill/>
                    </a:lnTlToBr>
                    <a:lnBlToTr>
                      <a:noFill/>
                    </a:lnBlToTr>
                    <a:solidFill>
                      <a:srgbClr val="FFFFFF"/>
                    </a:solidFill>
                  </a:tcPr>
                </a:tc>
                <a:tc>
                  <a:txBody>
                    <a:bodyPr/>
                    <a:p>
                      <a:pPr algn="ctr">
                        <a:buNone/>
                      </a:pPr>
                      <a:r>
                        <a:rPr lang="en-US" sz="2400" b="1">
                          <a:latin typeface="Times New Roman" panose="02020603050405020304" pitchFamily="18" charset="0"/>
                          <a:cs typeface="Times New Roman" panose="02020603050405020304" pitchFamily="18" charset="0"/>
                        </a:rPr>
                        <a:t>3 điểm</a:t>
                      </a:r>
                      <a:endParaRPr lang="en-US" sz="2400" b="1">
                        <a:latin typeface="Times New Roman" panose="02020603050405020304" pitchFamily="18" charset="0"/>
                        <a:cs typeface="Times New Roman" panose="02020603050405020304" pitchFamily="18" charset="0"/>
                      </a:endParaRPr>
                    </a:p>
                    <a:p>
                      <a:pPr>
                        <a:buNone/>
                      </a:pPr>
                      <a:r>
                        <a:rPr lang="en-US" sz="2400">
                          <a:latin typeface="Times New Roman" panose="02020603050405020304" pitchFamily="18" charset="0"/>
                          <a:cs typeface="Times New Roman" panose="02020603050405020304" pitchFamily="18" charset="0"/>
                        </a:rPr>
                        <a:t>Trình bày đẹp </a:t>
                      </a:r>
                      <a:endParaRPr lang="en-US" sz="2400">
                        <a:latin typeface="Times New Roman" panose="02020603050405020304" pitchFamily="18" charset="0"/>
                        <a:cs typeface="Times New Roman" panose="02020603050405020304" pitchFamily="18" charset="0"/>
                      </a:endParaRPr>
                    </a:p>
                    <a:p>
                      <a:pPr>
                        <a:buNone/>
                      </a:pPr>
                      <a:endParaRPr lang="en-US" sz="2400">
                        <a:latin typeface="Times New Roman" panose="02020603050405020304" pitchFamily="18" charset="0"/>
                        <a:cs typeface="Times New Roman" panose="02020603050405020304" pitchFamily="18" charset="0"/>
                      </a:endParaRPr>
                    </a:p>
                    <a:p>
                      <a:pPr>
                        <a:buNone/>
                      </a:pPr>
                      <a:r>
                        <a:rPr lang="en-US" sz="2400">
                          <a:latin typeface="Times New Roman" panose="02020603050405020304" pitchFamily="18" charset="0"/>
                          <a:cs typeface="Times New Roman" panose="02020603050405020304" pitchFamily="18" charset="0"/>
                        </a:rPr>
                        <a:t>Kết cấu hợp lí.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t" anchorCtr="0">
                    <a:lnL>
                      <a:noFill/>
                    </a:lnL>
                    <a:lnR cap="flat">
                      <a:noFill/>
                    </a:lnR>
                    <a:lnT cap="flat">
                      <a:noFill/>
                    </a:lnT>
                    <a:lnB cap="flat">
                      <a:noFill/>
                    </a:lnB>
                    <a:lnTlToBr>
                      <a:noFill/>
                    </a:lnTlToBr>
                    <a:lnBlToTr>
                      <a:noFill/>
                    </a:lnBlToTr>
                    <a:solidFill>
                      <a:srgbClr val="FFFFFF"/>
                    </a:solidFill>
                  </a:tcPr>
                </a:tc>
              </a:tr>
              <a:tr h="1097280">
                <a:tc>
                  <a:txBody>
                    <a:bodyPr/>
                    <a:p>
                      <a:pPr algn="ctr">
                        <a:buNone/>
                      </a:pPr>
                      <a:r>
                        <a:rPr lang="en-US" sz="2400" b="1">
                          <a:latin typeface="Times New Roman" panose="02020603050405020304" pitchFamily="18" charset="0"/>
                          <a:cs typeface="Times New Roman" panose="02020603050405020304" pitchFamily="18" charset="0"/>
                        </a:rPr>
                        <a:t>Nội dung(7 điểm)</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t" anchorCtr="0">
                    <a:lnL>
                      <a:noFill/>
                    </a:lnL>
                    <a:lnR>
                      <a:noFill/>
                    </a:lnR>
                    <a:lnT cap="flat">
                      <a:noFill/>
                    </a:lnT>
                    <a:lnB cap="flat">
                      <a:noFill/>
                    </a:lnB>
                    <a:lnTlToBr>
                      <a:noFill/>
                    </a:lnTlToBr>
                    <a:lnBlToTr>
                      <a:noFill/>
                    </a:lnBlToTr>
                    <a:solidFill>
                      <a:srgbClr val="F7CAAB"/>
                    </a:solidFill>
                  </a:tcPr>
                </a:tc>
                <a:tc>
                  <a:txBody>
                    <a:bodyPr/>
                    <a:p>
                      <a:pPr algn="ctr">
                        <a:buNone/>
                      </a:pPr>
                      <a:r>
                        <a:rPr lang="en-US" sz="2400" b="1">
                          <a:latin typeface="Times New Roman" panose="02020603050405020304" pitchFamily="18" charset="0"/>
                          <a:cs typeface="Times New Roman" panose="02020603050405020304" pitchFamily="18" charset="0"/>
                        </a:rPr>
                        <a:t>1 - 4 điểm </a:t>
                      </a:r>
                      <a:r>
                        <a:rPr lang="en-US" sz="2400">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t" anchorCtr="0">
                    <a:lnL>
                      <a:noFill/>
                    </a:lnL>
                    <a:lnR>
                      <a:noFill/>
                    </a:lnR>
                    <a:lnT cap="flat">
                      <a:noFill/>
                    </a:lnT>
                    <a:lnB cap="flat">
                      <a:noFill/>
                    </a:lnB>
                    <a:lnTlToBr>
                      <a:noFill/>
                    </a:lnTlToBr>
                    <a:lnBlToTr>
                      <a:noFill/>
                    </a:lnBlToTr>
                    <a:solidFill>
                      <a:srgbClr val="FFFFFF"/>
                    </a:solidFill>
                  </a:tcPr>
                </a:tc>
                <a:tc>
                  <a:txBody>
                    <a:bodyPr/>
                    <a:p>
                      <a:pPr algn="ctr">
                        <a:buNone/>
                      </a:pPr>
                      <a:r>
                        <a:rPr lang="en-US" sz="2400" b="1">
                          <a:latin typeface="Times New Roman" panose="02020603050405020304" pitchFamily="18" charset="0"/>
                          <a:cs typeface="Times New Roman" panose="02020603050405020304" pitchFamily="18" charset="0"/>
                        </a:rPr>
                        <a:t>5 - 6 điểm</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t" anchorCtr="0">
                    <a:lnL>
                      <a:noFill/>
                    </a:lnL>
                    <a:lnR>
                      <a:noFill/>
                    </a:lnR>
                    <a:lnT cap="flat">
                      <a:noFill/>
                    </a:lnT>
                    <a:lnB cap="flat">
                      <a:noFill/>
                    </a:lnB>
                    <a:lnTlToBr>
                      <a:noFill/>
                    </a:lnTlToBr>
                    <a:lnBlToTr>
                      <a:noFill/>
                    </a:lnBlToTr>
                    <a:solidFill>
                      <a:srgbClr val="FFFFFF"/>
                    </a:solidFill>
                  </a:tcPr>
                </a:tc>
                <a:tc>
                  <a:txBody>
                    <a:bodyPr/>
                    <a:p>
                      <a:pPr algn="ctr">
                        <a:buNone/>
                      </a:pPr>
                      <a:r>
                        <a:rPr lang="en-US" sz="2400" b="1">
                          <a:latin typeface="Times New Roman" panose="02020603050405020304" pitchFamily="18" charset="0"/>
                          <a:cs typeface="Times New Roman" panose="02020603050405020304" pitchFamily="18" charset="0"/>
                        </a:rPr>
                        <a:t>7 điểm</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t" anchorCtr="0">
                    <a:lnL>
                      <a:noFill/>
                    </a:lnL>
                    <a:lnR cap="flat">
                      <a:noFill/>
                    </a:lnR>
                    <a:lnT cap="flat">
                      <a:noFill/>
                    </a:lnT>
                    <a:lnB cap="flat">
                      <a:noFill/>
                    </a:lnB>
                    <a:lnTlToBr>
                      <a:noFill/>
                    </a:lnTlToBr>
                    <a:lnBlToTr>
                      <a:noFill/>
                    </a:lnBlToTr>
                    <a:solidFill>
                      <a:srgbClr val="FFFFFF"/>
                    </a:solidFill>
                  </a:tcPr>
                </a:tc>
              </a:tr>
              <a:tr h="1466850">
                <a:tc>
                  <a:txBody>
                    <a:bodyPr/>
                    <a:p>
                      <a:pPr algn="ctr">
                        <a:buNone/>
                      </a:pPr>
                      <a:r>
                        <a:rPr lang="en-US" sz="2400" b="1">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t" anchorCtr="0">
                    <a:lnL>
                      <a:noFill/>
                    </a:lnL>
                    <a:lnR>
                      <a:noFill/>
                    </a:lnR>
                    <a:lnT cap="flat">
                      <a:noFill/>
                    </a:lnT>
                    <a:lnB cap="flat">
                      <a:noFill/>
                    </a:lnB>
                    <a:lnTlToBr>
                      <a:noFill/>
                    </a:lnTlToBr>
                    <a:lnBlToTr>
                      <a:noFill/>
                    </a:lnBlToTr>
                    <a:solidFill>
                      <a:srgbClr val="F7CAAB"/>
                    </a:solidFill>
                  </a:tcPr>
                </a:tc>
                <a:tc>
                  <a:txBody>
                    <a:bodyPr/>
                    <a:p>
                      <a:pPr>
                        <a:buNone/>
                      </a:pPr>
                      <a:r>
                        <a:rPr lang="en-US" sz="2400">
                          <a:latin typeface="Times New Roman" panose="02020603050405020304" pitchFamily="18" charset="0"/>
                          <a:cs typeface="Times New Roman" panose="02020603050405020304" pitchFamily="18" charset="0"/>
                        </a:rPr>
                        <a:t>Thông tin về tác giả còn sơ sài</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t" anchorCtr="0">
                    <a:lnL>
                      <a:noFill/>
                    </a:lnL>
                    <a:lnR>
                      <a:noFill/>
                    </a:lnR>
                    <a:lnT cap="flat">
                      <a:noFill/>
                    </a:lnT>
                    <a:lnB cap="flat">
                      <a:noFill/>
                    </a:lnB>
                    <a:lnTlToBr>
                      <a:noFill/>
                    </a:lnTlToBr>
                    <a:lnBlToTr>
                      <a:noFill/>
                    </a:lnBlToTr>
                    <a:solidFill>
                      <a:srgbClr val="FFFFFF"/>
                    </a:solidFill>
                  </a:tcPr>
                </a:tc>
                <a:tc>
                  <a:txBody>
                    <a:bodyPr/>
                    <a:p>
                      <a:pPr>
                        <a:buNone/>
                      </a:pPr>
                      <a:r>
                        <a:rPr lang="en-US" sz="2400">
                          <a:latin typeface="Times New Roman" panose="02020603050405020304" pitchFamily="18" charset="0"/>
                          <a:cs typeface="Times New Roman" panose="02020603050405020304" pitchFamily="18" charset="0"/>
                        </a:rPr>
                        <a:t>Thông tin về tác giả đầy đủ</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t" anchorCtr="0">
                    <a:lnL>
                      <a:noFill/>
                    </a:lnL>
                    <a:lnR>
                      <a:noFill/>
                    </a:lnR>
                    <a:lnT cap="flat">
                      <a:noFill/>
                    </a:lnT>
                    <a:lnB cap="flat">
                      <a:noFill/>
                    </a:lnB>
                    <a:lnTlToBr>
                      <a:noFill/>
                    </a:lnTlToBr>
                    <a:lnBlToTr>
                      <a:noFill/>
                    </a:lnBlToTr>
                    <a:solidFill>
                      <a:srgbClr val="FFFFFF"/>
                    </a:solidFill>
                  </a:tcPr>
                </a:tc>
                <a:tc>
                  <a:txBody>
                    <a:bodyPr/>
                    <a:p>
                      <a:pPr>
                        <a:buNone/>
                      </a:pPr>
                      <a:r>
                        <a:rPr lang="en-US" sz="2400">
                          <a:latin typeface="Times New Roman" panose="02020603050405020304" pitchFamily="18" charset="0"/>
                          <a:cs typeface="Times New Roman" panose="02020603050405020304" pitchFamily="18" charset="0"/>
                        </a:rPr>
                        <a:t>Thông tin về tác giả đầy đủ, toàn diện</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vert="horz" anchor="t" anchorCtr="0">
                    <a:lnL>
                      <a:noFill/>
                    </a:lnL>
                    <a:lnR cap="flat">
                      <a:noFill/>
                    </a:lnR>
                    <a:lnT cap="flat">
                      <a:noFill/>
                    </a:lnT>
                    <a:lnB cap="flat">
                      <a:noFill/>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814" name="Google Shape;814;p10"/>
          <p:cNvSpPr txBox="1"/>
          <p:nvPr/>
        </p:nvSpPr>
        <p:spPr>
          <a:xfrm>
            <a:off x="5659626" y="4615204"/>
            <a:ext cx="3302700" cy="454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000" b="1" i="0" u="none" strike="noStrike" kern="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820" name="Google Shape;820;p10"/>
          <p:cNvSpPr/>
          <p:nvPr/>
        </p:nvSpPr>
        <p:spPr>
          <a:xfrm rot="862518">
            <a:off x="8222166" y="366898"/>
            <a:ext cx="340980" cy="406175"/>
          </a:xfrm>
          <a:custGeom>
            <a:avLst/>
            <a:gdLst/>
            <a:ahLst/>
            <a:cxnLst/>
            <a:rect l="l" t="t" r="r" b="b"/>
            <a:pathLst>
              <a:path w="13377" h="11951" extrusionOk="0">
                <a:moveTo>
                  <a:pt x="6675" y="0"/>
                </a:moveTo>
                <a:cubicBezTo>
                  <a:pt x="4995" y="0"/>
                  <a:pt x="3325" y="700"/>
                  <a:pt x="2135" y="2073"/>
                </a:cubicBezTo>
                <a:cubicBezTo>
                  <a:pt x="0" y="4574"/>
                  <a:pt x="301" y="8377"/>
                  <a:pt x="2802" y="10512"/>
                </a:cubicBezTo>
                <a:cubicBezTo>
                  <a:pt x="3932" y="11476"/>
                  <a:pt x="5320" y="11950"/>
                  <a:pt x="6699" y="11950"/>
                </a:cubicBezTo>
                <a:cubicBezTo>
                  <a:pt x="8375" y="11950"/>
                  <a:pt x="10038" y="11250"/>
                  <a:pt x="11208" y="9878"/>
                </a:cubicBezTo>
                <a:cubicBezTo>
                  <a:pt x="13377" y="7343"/>
                  <a:pt x="13076" y="3574"/>
                  <a:pt x="10575" y="1439"/>
                </a:cubicBezTo>
                <a:cubicBezTo>
                  <a:pt x="9445" y="475"/>
                  <a:pt x="8057" y="0"/>
                  <a:pt x="66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nvGrpSpPr>
          <p:cNvPr id="821" name="Google Shape;821;p10"/>
          <p:cNvGrpSpPr/>
          <p:nvPr/>
        </p:nvGrpSpPr>
        <p:grpSpPr>
          <a:xfrm>
            <a:off x="548376" y="131015"/>
            <a:ext cx="4176428" cy="975264"/>
            <a:chOff x="611550" y="2773950"/>
            <a:chExt cx="2698875" cy="344475"/>
          </a:xfrm>
        </p:grpSpPr>
        <p:sp>
          <p:nvSpPr>
            <p:cNvPr id="822" name="Google Shape;822;p10"/>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FFE638">
                <a:alpha val="4705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823" name="Google Shape;823;p10"/>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FFE638">
                <a:alpha val="4705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824" name="Google Shape;824;p10"/>
          <p:cNvSpPr txBox="1"/>
          <p:nvPr/>
        </p:nvSpPr>
        <p:spPr>
          <a:xfrm rot="-329451">
            <a:off x="1427480" y="262890"/>
            <a:ext cx="2543810" cy="58928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41294A"/>
              </a:buClr>
              <a:buSzPts val="1400"/>
              <a:buFont typeface="Montserrat"/>
              <a:buNone/>
              <a:defRPr/>
            </a:pPr>
            <a:r>
              <a:rPr lang="en-US" sz="2800" b="1" dirty="0" err="1">
                <a:solidFill>
                  <a:srgbClr val="002060"/>
                </a:solidFill>
                <a:latin typeface="Times New Roman" panose="02020603050405020304"/>
                <a:ea typeface="Times New Roman" panose="02020603050405020304"/>
                <a:cs typeface="Times New Roman" panose="02020603050405020304"/>
                <a:sym typeface="Times New Roman" panose="02020603050405020304"/>
              </a:rPr>
              <a:t>V</a:t>
            </a:r>
            <a:r>
              <a:rPr lang="vi-VN" altLang="en-US" sz="2800" b="1" dirty="0" err="1">
                <a:solidFill>
                  <a:srgbClr val="002060"/>
                </a:solidFill>
                <a:latin typeface="Times New Roman" panose="02020603050405020304"/>
                <a:ea typeface="Times New Roman" panose="02020603050405020304"/>
                <a:cs typeface="Times New Roman" panose="02020603050405020304"/>
                <a:sym typeface="Times New Roman" panose="02020603050405020304"/>
              </a:rPr>
              <a:t>ẬN </a:t>
            </a:r>
            <a:r>
              <a:rPr lang="vi-VN" altLang="en-US" sz="2800" b="1" dirty="0" err="1">
                <a:solidFill>
                  <a:srgbClr val="002060"/>
                </a:solidFill>
                <a:latin typeface="Times New Roman" panose="02020603050405020304"/>
                <a:ea typeface="Times New Roman" panose="02020603050405020304"/>
                <a:cs typeface="Times New Roman" panose="02020603050405020304"/>
                <a:sym typeface="Times New Roman" panose="02020603050405020304"/>
              </a:rPr>
              <a:t>DỤNG</a:t>
            </a:r>
            <a:endParaRPr lang="vi-VN" altLang="en-US" sz="2800" b="1" dirty="0" err="1">
              <a:solidFill>
                <a:srgbClr val="00206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 name="Content Placeholder 1"/>
          <p:cNvSpPr/>
          <p:nvPr>
            <p:ph idx="1"/>
          </p:nvPr>
        </p:nvSpPr>
        <p:spPr/>
        <p:txBody>
          <a:bodyPr/>
          <a:p>
            <a:r>
              <a:rPr lang="en-US">
                <a:latin typeface="Times New Roman" panose="02020603050405020304" pitchFamily="18" charset="0"/>
                <a:cs typeface="Times New Roman" panose="02020603050405020304" pitchFamily="18" charset="0"/>
              </a:rPr>
              <a:t>Thiết kế infographic giới thiệu về một nhà văn đã học trong chương trình Ngữ văn 10,11 (bộ Kết nối tri thức với cuộc sống, nhà văn địa phương Đăk Nông, hệ thống kiến thức về một tác phẩm văn học (đã học)</a:t>
            </a:r>
            <a:endParaRPr lang="en-US">
              <a:latin typeface="Times New Roman" panose="02020603050405020304" pitchFamily="18" charset="0"/>
              <a:cs typeface="Times New Roman" panose="02020603050405020304" pitchFamily="18" charset="0"/>
            </a:endParaRPr>
          </a:p>
          <a:p>
            <a:r>
              <a:rPr lang="vi-VN" altLang="en-US">
                <a:latin typeface="Times New Roman" panose="02020603050405020304" pitchFamily="18" charset="0"/>
                <a:cs typeface="Times New Roman" panose="02020603050405020304" pitchFamily="18" charset="0"/>
              </a:rPr>
              <a:t>HS hoàn thành ở nhà</a:t>
            </a:r>
            <a:endParaRPr lang="vi-VN"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nodePh="1">
                                  <p:stCondLst>
                                    <p:cond delay="0"/>
                                  </p:stCondLst>
                                  <p:endCondLst>
                                    <p:cond evt="begin" delay="0">
                                      <p:tn val="5"/>
                                    </p:cond>
                                  </p:endCondLst>
                                  <p:childTnLst>
                                    <p:set>
                                      <p:cBhvr>
                                        <p:cTn id="6" dur="1" fill="hold">
                                          <p:stCondLst>
                                            <p:cond delay="0"/>
                                          </p:stCondLst>
                                        </p:cTn>
                                        <p:tgtEl>
                                          <p:spTgt spid="814">
                                            <p:txEl>
                                              <p:pRg st="0" end="0"/>
                                            </p:txEl>
                                          </p:spTgt>
                                        </p:tgtEl>
                                        <p:attrNameLst>
                                          <p:attrName>style.visibility</p:attrName>
                                        </p:attrNameLst>
                                      </p:cBhvr>
                                      <p:to>
                                        <p:strVal val="visible"/>
                                      </p:to>
                                    </p:set>
                                    <p:animEffect transition="in" filter="barn(inVertical)">
                                      <p:cBhvr>
                                        <p:cTn id="7" dur="500"/>
                                        <p:tgtEl>
                                          <p:spTgt spid="8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21"/>
                                        </p:tgtEl>
                                        <p:attrNameLst>
                                          <p:attrName>style.visibility</p:attrName>
                                        </p:attrNameLst>
                                      </p:cBhvr>
                                      <p:to>
                                        <p:strVal val="visible"/>
                                      </p:to>
                                    </p:set>
                                    <p:animEffect transition="in" filter="dissolve">
                                      <p:cBhvr>
                                        <p:cTn id="12" dur="500"/>
                                        <p:tgtEl>
                                          <p:spTgt spid="82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24"/>
                                        </p:tgtEl>
                                        <p:attrNameLst>
                                          <p:attrName>style.visibility</p:attrName>
                                        </p:attrNameLst>
                                      </p:cBhvr>
                                      <p:to>
                                        <p:strVal val="visible"/>
                                      </p:to>
                                    </p:set>
                                    <p:animEffect transition="in" filter="wedge">
                                      <p:cBhvr>
                                        <p:cTn id="17" dur="2000"/>
                                        <p:tgtEl>
                                          <p:spTgt spid="824"/>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edge">
                                      <p:cBhvr>
                                        <p:cTn id="22" dur="20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edge">
                                      <p:cBhvr>
                                        <p:cTn id="2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 grpId="0"/>
      <p:bldP spid="824" grpId="1"/>
      <p:bldP spid="2" grpId="0" build="p"/>
      <p:bldP spid="2"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grpSp>
        <p:nvGrpSpPr>
          <p:cNvPr id="2136" name="Google Shape;2136;p20"/>
          <p:cNvGrpSpPr/>
          <p:nvPr/>
        </p:nvGrpSpPr>
        <p:grpSpPr>
          <a:xfrm>
            <a:off x="1172845" y="604520"/>
            <a:ext cx="6512560" cy="975360"/>
            <a:chOff x="611550" y="2773950"/>
            <a:chExt cx="2698875" cy="344475"/>
          </a:xfrm>
        </p:grpSpPr>
        <p:sp>
          <p:nvSpPr>
            <p:cNvPr id="2137" name="Google Shape;2137;p20"/>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FFE638">
                <a:alpha val="4705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2138" name="Google Shape;2138;p20"/>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FFE638">
                <a:alpha val="4705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2140" name="Google Shape;2140;p20"/>
          <p:cNvSpPr/>
          <p:nvPr/>
        </p:nvSpPr>
        <p:spPr>
          <a:xfrm rot="-4609478">
            <a:off x="7334453" y="5359257"/>
            <a:ext cx="1113475" cy="108642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D3D3">
              <a:alpha val="654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2141" name="Google Shape;2141;p20"/>
          <p:cNvSpPr/>
          <p:nvPr/>
        </p:nvSpPr>
        <p:spPr>
          <a:xfrm rot="-4609478">
            <a:off x="4468053" y="850957"/>
            <a:ext cx="1113475" cy="1086427"/>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D3D3">
              <a:alpha val="654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nvGrpSpPr>
          <p:cNvPr id="2142" name="Google Shape;2142;p20"/>
          <p:cNvGrpSpPr/>
          <p:nvPr/>
        </p:nvGrpSpPr>
        <p:grpSpPr>
          <a:xfrm>
            <a:off x="7965004" y="633982"/>
            <a:ext cx="297009" cy="587217"/>
            <a:chOff x="4508863" y="1528200"/>
            <a:chExt cx="318850" cy="472800"/>
          </a:xfrm>
        </p:grpSpPr>
        <p:sp>
          <p:nvSpPr>
            <p:cNvPr id="2143" name="Google Shape;2143;p2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2144" name="Google Shape;2144;p2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2145" name="Google Shape;2145;p2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2146" name="Google Shape;2146;p2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grpSp>
        <p:nvGrpSpPr>
          <p:cNvPr id="2147" name="Google Shape;2147;p20"/>
          <p:cNvGrpSpPr/>
          <p:nvPr/>
        </p:nvGrpSpPr>
        <p:grpSpPr>
          <a:xfrm>
            <a:off x="2377716" y="310964"/>
            <a:ext cx="297009" cy="587155"/>
            <a:chOff x="4508863" y="1528200"/>
            <a:chExt cx="318850" cy="472800"/>
          </a:xfrm>
        </p:grpSpPr>
        <p:sp>
          <p:nvSpPr>
            <p:cNvPr id="2148" name="Google Shape;2148;p2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2149" name="Google Shape;2149;p2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2150" name="Google Shape;2150;p2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2151" name="Google Shape;2151;p2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grpSp>
        <p:nvGrpSpPr>
          <p:cNvPr id="2152" name="Google Shape;2152;p20"/>
          <p:cNvGrpSpPr/>
          <p:nvPr/>
        </p:nvGrpSpPr>
        <p:grpSpPr>
          <a:xfrm>
            <a:off x="8358550" y="633985"/>
            <a:ext cx="297009" cy="587217"/>
            <a:chOff x="4508863" y="1528200"/>
            <a:chExt cx="318850" cy="472800"/>
          </a:xfrm>
        </p:grpSpPr>
        <p:sp>
          <p:nvSpPr>
            <p:cNvPr id="2153" name="Google Shape;2153;p20"/>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2154" name="Google Shape;2154;p20"/>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2155" name="Google Shape;2155;p20"/>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2156" name="Google Shape;2156;p20"/>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2161" name="Google Shape;2161;p20"/>
          <p:cNvSpPr txBox="1"/>
          <p:nvPr/>
        </p:nvSpPr>
        <p:spPr>
          <a:xfrm>
            <a:off x="2216150" y="695325"/>
            <a:ext cx="5261610" cy="58928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kumimoji="0" lang="vi-VN" sz="2800" b="0" i="0" u="none" strike="noStrike" kern="0" cap="none" spc="0" normalizeH="0" baseline="0" noProof="0" dirty="0">
                <a:ln>
                  <a:noFill/>
                </a:ln>
                <a:solidFill>
                  <a:srgbClr val="002060"/>
                </a:solidFill>
                <a:effectLst/>
                <a:uLnTx/>
                <a:uFillTx/>
                <a:latin typeface="Times New Roman" panose="02020603050405020304"/>
                <a:ea typeface="Times New Roman" panose="02020603050405020304"/>
                <a:cs typeface="Times New Roman" panose="02020603050405020304"/>
                <a:sym typeface="Times New Roman" panose="02020603050405020304"/>
              </a:rPr>
              <a:t>HƯỚNG DẪN HỌC Ở </a:t>
            </a:r>
            <a:r>
              <a:rPr kumimoji="0" lang="vi-VN" sz="2800" b="0" i="0" u="none" strike="noStrike" kern="0" cap="none" spc="0" normalizeH="0" baseline="0" noProof="0" dirty="0">
                <a:ln>
                  <a:noFill/>
                </a:ln>
                <a:solidFill>
                  <a:srgbClr val="002060"/>
                </a:solidFill>
                <a:effectLst/>
                <a:uLnTx/>
                <a:uFillTx/>
                <a:latin typeface="Times New Roman" panose="02020603050405020304"/>
                <a:ea typeface="Times New Roman" panose="02020603050405020304"/>
                <a:cs typeface="Times New Roman" panose="02020603050405020304"/>
                <a:sym typeface="Times New Roman" panose="02020603050405020304"/>
              </a:rPr>
              <a:t>NHÀ</a:t>
            </a:r>
            <a:endParaRPr kumimoji="0" lang="vi-VN" sz="2800" b="0" i="0" u="none" strike="noStrike" kern="0" cap="none" spc="0" normalizeH="0" baseline="0" noProof="0" dirty="0">
              <a:ln>
                <a:noFill/>
              </a:ln>
              <a:solidFill>
                <a:srgbClr val="00206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2" name="Text Box 1"/>
          <p:cNvSpPr txBox="1"/>
          <p:nvPr/>
        </p:nvSpPr>
        <p:spPr>
          <a:xfrm>
            <a:off x="889635" y="2214880"/>
            <a:ext cx="7380605" cy="2061210"/>
          </a:xfrm>
          <a:prstGeom prst="rect">
            <a:avLst/>
          </a:prstGeom>
          <a:noFill/>
        </p:spPr>
        <p:txBody>
          <a:bodyPr wrap="square" rtlCol="0">
            <a:spAutoFit/>
          </a:bodyPr>
          <a:p>
            <a:r>
              <a:rPr lang="vi-VN" altLang="en-US" sz="3200">
                <a:latin typeface="Times New Roman" panose="02020603050405020304" pitchFamily="18" charset="0"/>
                <a:cs typeface="Times New Roman" panose="02020603050405020304" pitchFamily="18" charset="0"/>
              </a:rPr>
              <a:t>1.</a:t>
            </a:r>
            <a:r>
              <a:rPr lang="en-US" sz="3200">
                <a:latin typeface="Times New Roman" panose="02020603050405020304" pitchFamily="18" charset="0"/>
                <a:cs typeface="Times New Roman" panose="02020603050405020304" pitchFamily="18" charset="0"/>
              </a:rPr>
              <a:t> Thiết kế infographic về một nhà văn, một tác phẩm văn học.</a:t>
            </a:r>
            <a:endParaRPr lang="en-US" sz="3200">
              <a:latin typeface="Times New Roman" panose="02020603050405020304" pitchFamily="18" charset="0"/>
              <a:cs typeface="Times New Roman" panose="02020603050405020304" pitchFamily="18" charset="0"/>
            </a:endParaRPr>
          </a:p>
          <a:p>
            <a:r>
              <a:rPr lang="vi-VN" altLang="en-US" sz="3200">
                <a:latin typeface="Times New Roman" panose="02020603050405020304" pitchFamily="18" charset="0"/>
                <a:cs typeface="Times New Roman" panose="02020603050405020304" pitchFamily="18" charset="0"/>
              </a:rPr>
              <a:t>2.</a:t>
            </a:r>
            <a:r>
              <a:rPr lang="en-US" sz="3200">
                <a:latin typeface="Times New Roman" panose="02020603050405020304" pitchFamily="18" charset="0"/>
                <a:cs typeface="Times New Roman" panose="02020603050405020304" pitchFamily="18" charset="0"/>
              </a:rPr>
              <a:t> Chuẩn bị bài Viết - Viết văn bản thuyết minh về một vấn đề xã hội đương đại.</a:t>
            </a:r>
            <a:endParaRPr 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161"/>
                                        </p:tgtEl>
                                        <p:attrNameLst>
                                          <p:attrName>style.visibility</p:attrName>
                                        </p:attrNameLst>
                                      </p:cBhvr>
                                      <p:to>
                                        <p:strVal val="visible"/>
                                      </p:to>
                                    </p:set>
                                    <p:animEffect transition="in" filter="wipe(down)">
                                      <p:cBhvr>
                                        <p:cTn id="11" dur="500"/>
                                        <p:tgtEl>
                                          <p:spTgt spid="2161"/>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to="" calcmode="lin" valueType="num">
                                      <p:cBhvr>
                                        <p:cTn id="16"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1" grpId="0"/>
      <p:bldP spid="2161" grpId="1"/>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pic>
        <p:nvPicPr>
          <p:cNvPr id="1534" name="Google Shape;1534;p2"/>
          <p:cNvPicPr preferRelativeResize="0"/>
          <p:nvPr/>
        </p:nvPicPr>
        <p:blipFill rotWithShape="1">
          <a:blip r:embed="rId1"/>
          <a:srcRect l="35154" r="15857"/>
          <a:stretch>
            <a:fillRect/>
          </a:stretch>
        </p:blipFill>
        <p:spPr>
          <a:xfrm>
            <a:off x="5829875" y="1784000"/>
            <a:ext cx="3314150" cy="5074003"/>
          </a:xfrm>
          <a:prstGeom prst="rect">
            <a:avLst/>
          </a:prstGeom>
          <a:noFill/>
          <a:ln>
            <a:noFill/>
          </a:ln>
        </p:spPr>
      </p:pic>
      <p:grpSp>
        <p:nvGrpSpPr>
          <p:cNvPr id="1535" name="Google Shape;1535;p2"/>
          <p:cNvGrpSpPr/>
          <p:nvPr/>
        </p:nvGrpSpPr>
        <p:grpSpPr>
          <a:xfrm flipH="1">
            <a:off x="4980305" y="1356360"/>
            <a:ext cx="4163695" cy="5501005"/>
            <a:chOff x="1051700" y="2370725"/>
            <a:chExt cx="2838925" cy="1713075"/>
          </a:xfrm>
        </p:grpSpPr>
        <p:sp>
          <p:nvSpPr>
            <p:cNvPr id="1536" name="Google Shape;1536;p2"/>
            <p:cNvSpPr/>
            <p:nvPr/>
          </p:nvSpPr>
          <p:spPr>
            <a:xfrm>
              <a:off x="1061975" y="2443475"/>
              <a:ext cx="1530875" cy="309975"/>
            </a:xfrm>
            <a:custGeom>
              <a:avLst/>
              <a:gdLst/>
              <a:ahLst/>
              <a:cxnLst/>
              <a:rect l="l" t="t" r="r" b="b"/>
              <a:pathLst>
                <a:path w="61235" h="12399" extrusionOk="0">
                  <a:moveTo>
                    <a:pt x="18576" y="0"/>
                  </a:moveTo>
                  <a:cubicBezTo>
                    <a:pt x="16888" y="0"/>
                    <a:pt x="15201" y="104"/>
                    <a:pt x="13525" y="356"/>
                  </a:cubicBezTo>
                  <a:cubicBezTo>
                    <a:pt x="11187" y="695"/>
                    <a:pt x="8930" y="1310"/>
                    <a:pt x="6816" y="2407"/>
                  </a:cubicBezTo>
                  <a:cubicBezTo>
                    <a:pt x="3676" y="4040"/>
                    <a:pt x="1490" y="6529"/>
                    <a:pt x="268" y="9847"/>
                  </a:cubicBezTo>
                  <a:cubicBezTo>
                    <a:pt x="206" y="10017"/>
                    <a:pt x="0" y="10222"/>
                    <a:pt x="214" y="10436"/>
                  </a:cubicBezTo>
                  <a:cubicBezTo>
                    <a:pt x="2008" y="8581"/>
                    <a:pt x="4175" y="7332"/>
                    <a:pt x="6557" y="6413"/>
                  </a:cubicBezTo>
                  <a:cubicBezTo>
                    <a:pt x="10242" y="5003"/>
                    <a:pt x="14096" y="4450"/>
                    <a:pt x="18003" y="4254"/>
                  </a:cubicBezTo>
                  <a:cubicBezTo>
                    <a:pt x="19132" y="4199"/>
                    <a:pt x="20259" y="4173"/>
                    <a:pt x="21385" y="4173"/>
                  </a:cubicBezTo>
                  <a:cubicBezTo>
                    <a:pt x="26298" y="4173"/>
                    <a:pt x="31178" y="4669"/>
                    <a:pt x="36041" y="5432"/>
                  </a:cubicBezTo>
                  <a:cubicBezTo>
                    <a:pt x="40234" y="6092"/>
                    <a:pt x="44383" y="6966"/>
                    <a:pt x="48504" y="7992"/>
                  </a:cubicBezTo>
                  <a:cubicBezTo>
                    <a:pt x="52126" y="8893"/>
                    <a:pt x="55686" y="9972"/>
                    <a:pt x="59111" y="11480"/>
                  </a:cubicBezTo>
                  <a:cubicBezTo>
                    <a:pt x="59816" y="11783"/>
                    <a:pt x="60485" y="12185"/>
                    <a:pt x="61234" y="12399"/>
                  </a:cubicBezTo>
                  <a:cubicBezTo>
                    <a:pt x="61136" y="12185"/>
                    <a:pt x="60913" y="12122"/>
                    <a:pt x="60735" y="12015"/>
                  </a:cubicBezTo>
                  <a:cubicBezTo>
                    <a:pt x="59174" y="11132"/>
                    <a:pt x="57586" y="10320"/>
                    <a:pt x="55944" y="9607"/>
                  </a:cubicBezTo>
                  <a:cubicBezTo>
                    <a:pt x="47701" y="6029"/>
                    <a:pt x="39244" y="3094"/>
                    <a:pt x="30430" y="1310"/>
                  </a:cubicBezTo>
                  <a:cubicBezTo>
                    <a:pt x="27575" y="730"/>
                    <a:pt x="24694" y="311"/>
                    <a:pt x="21786" y="115"/>
                  </a:cubicBezTo>
                  <a:cubicBezTo>
                    <a:pt x="20716" y="42"/>
                    <a:pt x="19646" y="0"/>
                    <a:pt x="185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37" name="Google Shape;1537;p2"/>
            <p:cNvSpPr/>
            <p:nvPr/>
          </p:nvSpPr>
          <p:spPr>
            <a:xfrm>
              <a:off x="2285500" y="3860750"/>
              <a:ext cx="765225" cy="174000"/>
            </a:xfrm>
            <a:custGeom>
              <a:avLst/>
              <a:gdLst/>
              <a:ahLst/>
              <a:cxnLst/>
              <a:rect l="l" t="t" r="r" b="b"/>
              <a:pathLst>
                <a:path w="30609" h="6960" extrusionOk="0">
                  <a:moveTo>
                    <a:pt x="30439" y="1"/>
                  </a:moveTo>
                  <a:lnTo>
                    <a:pt x="30439" y="1"/>
                  </a:lnTo>
                  <a:cubicBezTo>
                    <a:pt x="29779" y="661"/>
                    <a:pt x="29038" y="1214"/>
                    <a:pt x="28235" y="1687"/>
                  </a:cubicBezTo>
                  <a:cubicBezTo>
                    <a:pt x="26728" y="2588"/>
                    <a:pt x="25086" y="3168"/>
                    <a:pt x="23391" y="3614"/>
                  </a:cubicBezTo>
                  <a:cubicBezTo>
                    <a:pt x="20296" y="4425"/>
                    <a:pt x="17129" y="4773"/>
                    <a:pt x="13944" y="5005"/>
                  </a:cubicBezTo>
                  <a:cubicBezTo>
                    <a:pt x="9519" y="5326"/>
                    <a:pt x="5076" y="5451"/>
                    <a:pt x="643" y="5576"/>
                  </a:cubicBezTo>
                  <a:cubicBezTo>
                    <a:pt x="446" y="5630"/>
                    <a:pt x="259" y="5683"/>
                    <a:pt x="0" y="5755"/>
                  </a:cubicBezTo>
                  <a:cubicBezTo>
                    <a:pt x="937" y="5862"/>
                    <a:pt x="1793" y="5969"/>
                    <a:pt x="2650" y="6058"/>
                  </a:cubicBezTo>
                  <a:cubicBezTo>
                    <a:pt x="5246" y="6308"/>
                    <a:pt x="7842" y="6584"/>
                    <a:pt x="10447" y="6754"/>
                  </a:cubicBezTo>
                  <a:cubicBezTo>
                    <a:pt x="12155" y="6872"/>
                    <a:pt x="13863" y="6960"/>
                    <a:pt x="15571" y="6960"/>
                  </a:cubicBezTo>
                  <a:cubicBezTo>
                    <a:pt x="17092" y="6960"/>
                    <a:pt x="18614" y="6890"/>
                    <a:pt x="20135" y="6709"/>
                  </a:cubicBezTo>
                  <a:cubicBezTo>
                    <a:pt x="21892" y="6504"/>
                    <a:pt x="23623" y="6138"/>
                    <a:pt x="25256" y="5425"/>
                  </a:cubicBezTo>
                  <a:cubicBezTo>
                    <a:pt x="27539" y="4434"/>
                    <a:pt x="29279" y="2873"/>
                    <a:pt x="30323" y="580"/>
                  </a:cubicBezTo>
                  <a:cubicBezTo>
                    <a:pt x="30403" y="402"/>
                    <a:pt x="30608" y="233"/>
                    <a:pt x="304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38" name="Google Shape;1538;p2"/>
            <p:cNvSpPr/>
            <p:nvPr/>
          </p:nvSpPr>
          <p:spPr>
            <a:xfrm>
              <a:off x="2592375" y="2753200"/>
              <a:ext cx="4675" cy="3375"/>
            </a:xfrm>
            <a:custGeom>
              <a:avLst/>
              <a:gdLst/>
              <a:ahLst/>
              <a:cxnLst/>
              <a:rect l="l" t="t" r="r" b="b"/>
              <a:pathLst>
                <a:path w="187" h="135" extrusionOk="0">
                  <a:moveTo>
                    <a:pt x="52" y="0"/>
                  </a:moveTo>
                  <a:cubicBezTo>
                    <a:pt x="35" y="0"/>
                    <a:pt x="18" y="1"/>
                    <a:pt x="1" y="1"/>
                  </a:cubicBezTo>
                  <a:cubicBezTo>
                    <a:pt x="1" y="99"/>
                    <a:pt x="81" y="108"/>
                    <a:pt x="143" y="135"/>
                  </a:cubicBezTo>
                  <a:cubicBezTo>
                    <a:pt x="187" y="12"/>
                    <a:pt x="125" y="0"/>
                    <a:pt x="52" y="0"/>
                  </a:cubicBezTo>
                  <a:close/>
                </a:path>
              </a:pathLst>
            </a:custGeom>
            <a:solidFill>
              <a:srgbClr val="6D33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39" name="Google Shape;1539;p2"/>
            <p:cNvSpPr/>
            <p:nvPr/>
          </p:nvSpPr>
          <p:spPr>
            <a:xfrm>
              <a:off x="1051700" y="2370725"/>
              <a:ext cx="2838925" cy="1713075"/>
            </a:xfrm>
            <a:custGeom>
              <a:avLst/>
              <a:gdLst/>
              <a:ahLst/>
              <a:cxnLst/>
              <a:rect l="l" t="t" r="r" b="b"/>
              <a:pathLst>
                <a:path w="113557" h="68523" extrusionOk="0">
                  <a:moveTo>
                    <a:pt x="1" y="0"/>
                  </a:moveTo>
                  <a:lnTo>
                    <a:pt x="1" y="13873"/>
                  </a:lnTo>
                  <a:cubicBezTo>
                    <a:pt x="269" y="13766"/>
                    <a:pt x="483" y="13596"/>
                    <a:pt x="625" y="13346"/>
                  </a:cubicBezTo>
                  <a:cubicBezTo>
                    <a:pt x="697" y="13079"/>
                    <a:pt x="813" y="12847"/>
                    <a:pt x="956" y="12650"/>
                  </a:cubicBezTo>
                  <a:cubicBezTo>
                    <a:pt x="1072" y="12410"/>
                    <a:pt x="1232" y="12178"/>
                    <a:pt x="1330" y="11937"/>
                  </a:cubicBezTo>
                  <a:cubicBezTo>
                    <a:pt x="1857" y="10625"/>
                    <a:pt x="2651" y="9466"/>
                    <a:pt x="3596" y="8422"/>
                  </a:cubicBezTo>
                  <a:cubicBezTo>
                    <a:pt x="5612" y="6209"/>
                    <a:pt x="8182" y="4934"/>
                    <a:pt x="11018" y="4175"/>
                  </a:cubicBezTo>
                  <a:cubicBezTo>
                    <a:pt x="13572" y="3487"/>
                    <a:pt x="16163" y="3204"/>
                    <a:pt x="18795" y="3204"/>
                  </a:cubicBezTo>
                  <a:cubicBezTo>
                    <a:pt x="19335" y="3204"/>
                    <a:pt x="19877" y="3216"/>
                    <a:pt x="20421" y="3239"/>
                  </a:cubicBezTo>
                  <a:cubicBezTo>
                    <a:pt x="22598" y="3328"/>
                    <a:pt x="24757" y="3506"/>
                    <a:pt x="26907" y="3819"/>
                  </a:cubicBezTo>
                  <a:cubicBezTo>
                    <a:pt x="32393" y="4639"/>
                    <a:pt x="37755" y="6031"/>
                    <a:pt x="43027" y="7744"/>
                  </a:cubicBezTo>
                  <a:cubicBezTo>
                    <a:pt x="46836" y="8984"/>
                    <a:pt x="50592" y="10393"/>
                    <a:pt x="54286" y="11946"/>
                  </a:cubicBezTo>
                  <a:cubicBezTo>
                    <a:pt x="55044" y="12258"/>
                    <a:pt x="55802" y="12570"/>
                    <a:pt x="56560" y="12900"/>
                  </a:cubicBezTo>
                  <a:cubicBezTo>
                    <a:pt x="58309" y="13578"/>
                    <a:pt x="59995" y="14417"/>
                    <a:pt x="61645" y="15309"/>
                  </a:cubicBezTo>
                  <a:lnTo>
                    <a:pt x="61628" y="15300"/>
                  </a:lnTo>
                  <a:lnTo>
                    <a:pt x="61628" y="15300"/>
                  </a:lnTo>
                  <a:cubicBezTo>
                    <a:pt x="61681" y="15336"/>
                    <a:pt x="61761" y="15345"/>
                    <a:pt x="61770" y="15434"/>
                  </a:cubicBezTo>
                  <a:cubicBezTo>
                    <a:pt x="62270" y="15808"/>
                    <a:pt x="62859" y="16031"/>
                    <a:pt x="63403" y="16326"/>
                  </a:cubicBezTo>
                  <a:cubicBezTo>
                    <a:pt x="69665" y="19707"/>
                    <a:pt x="74795" y="24283"/>
                    <a:pt x="78408" y="30466"/>
                  </a:cubicBezTo>
                  <a:cubicBezTo>
                    <a:pt x="80540" y="34105"/>
                    <a:pt x="81869" y="38040"/>
                    <a:pt x="82521" y="42215"/>
                  </a:cubicBezTo>
                  <a:cubicBezTo>
                    <a:pt x="82931" y="44918"/>
                    <a:pt x="82976" y="47621"/>
                    <a:pt x="82860" y="50333"/>
                  </a:cubicBezTo>
                  <a:cubicBezTo>
                    <a:pt x="82788" y="51822"/>
                    <a:pt x="82628" y="53303"/>
                    <a:pt x="82333" y="54758"/>
                  </a:cubicBezTo>
                  <a:cubicBezTo>
                    <a:pt x="81959" y="56613"/>
                    <a:pt x="81138" y="58246"/>
                    <a:pt x="79791" y="59602"/>
                  </a:cubicBezTo>
                  <a:cubicBezTo>
                    <a:pt x="79675" y="59878"/>
                    <a:pt x="79523" y="60119"/>
                    <a:pt x="79345" y="60333"/>
                  </a:cubicBezTo>
                  <a:cubicBezTo>
                    <a:pt x="78051" y="62697"/>
                    <a:pt x="76080" y="64249"/>
                    <a:pt x="73537" y="65133"/>
                  </a:cubicBezTo>
                  <a:cubicBezTo>
                    <a:pt x="71111" y="65962"/>
                    <a:pt x="68577" y="66194"/>
                    <a:pt x="66043" y="66283"/>
                  </a:cubicBezTo>
                  <a:cubicBezTo>
                    <a:pt x="65634" y="66297"/>
                    <a:pt x="65224" y="66304"/>
                    <a:pt x="64814" y="66304"/>
                  </a:cubicBezTo>
                  <a:cubicBezTo>
                    <a:pt x="62583" y="66304"/>
                    <a:pt x="60352" y="66116"/>
                    <a:pt x="58122" y="65936"/>
                  </a:cubicBezTo>
                  <a:cubicBezTo>
                    <a:pt x="56320" y="65793"/>
                    <a:pt x="54535" y="65588"/>
                    <a:pt x="52733" y="65427"/>
                  </a:cubicBezTo>
                  <a:cubicBezTo>
                    <a:pt x="52626" y="65418"/>
                    <a:pt x="52510" y="65418"/>
                    <a:pt x="52403" y="65409"/>
                  </a:cubicBezTo>
                  <a:cubicBezTo>
                    <a:pt x="52200" y="65423"/>
                    <a:pt x="51995" y="65430"/>
                    <a:pt x="51790" y="65430"/>
                  </a:cubicBezTo>
                  <a:cubicBezTo>
                    <a:pt x="51309" y="65430"/>
                    <a:pt x="50824" y="65388"/>
                    <a:pt x="50342" y="65275"/>
                  </a:cubicBezTo>
                  <a:cubicBezTo>
                    <a:pt x="50289" y="65266"/>
                    <a:pt x="50226" y="65266"/>
                    <a:pt x="50173" y="65258"/>
                  </a:cubicBezTo>
                  <a:cubicBezTo>
                    <a:pt x="50093" y="65249"/>
                    <a:pt x="50021" y="65222"/>
                    <a:pt x="49977" y="65168"/>
                  </a:cubicBezTo>
                  <a:cubicBezTo>
                    <a:pt x="49821" y="65136"/>
                    <a:pt x="49665" y="65123"/>
                    <a:pt x="49509" y="65123"/>
                  </a:cubicBezTo>
                  <a:cubicBezTo>
                    <a:pt x="49326" y="65123"/>
                    <a:pt x="49143" y="65140"/>
                    <a:pt x="48960" y="65159"/>
                  </a:cubicBezTo>
                  <a:cubicBezTo>
                    <a:pt x="47354" y="65338"/>
                    <a:pt x="45730" y="65329"/>
                    <a:pt x="44116" y="65427"/>
                  </a:cubicBezTo>
                  <a:cubicBezTo>
                    <a:pt x="42376" y="65525"/>
                    <a:pt x="40636" y="65668"/>
                    <a:pt x="38888" y="65766"/>
                  </a:cubicBezTo>
                  <a:cubicBezTo>
                    <a:pt x="37237" y="65864"/>
                    <a:pt x="35578" y="66034"/>
                    <a:pt x="33928" y="66212"/>
                  </a:cubicBezTo>
                  <a:cubicBezTo>
                    <a:pt x="31724" y="66444"/>
                    <a:pt x="29530" y="66747"/>
                    <a:pt x="27344" y="67131"/>
                  </a:cubicBezTo>
                  <a:cubicBezTo>
                    <a:pt x="25301" y="67488"/>
                    <a:pt x="23276" y="67898"/>
                    <a:pt x="21269" y="68398"/>
                  </a:cubicBezTo>
                  <a:cubicBezTo>
                    <a:pt x="21171" y="68424"/>
                    <a:pt x="21072" y="68478"/>
                    <a:pt x="20974" y="68523"/>
                  </a:cubicBezTo>
                  <a:lnTo>
                    <a:pt x="113557" y="68523"/>
                  </a:lnTo>
                  <a:lnTo>
                    <a:pt x="1135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540" name="Google Shape;1540;p2"/>
          <p:cNvGrpSpPr/>
          <p:nvPr/>
        </p:nvGrpSpPr>
        <p:grpSpPr>
          <a:xfrm rot="9000030">
            <a:off x="6146545" y="1468204"/>
            <a:ext cx="473195" cy="1857936"/>
            <a:chOff x="6299050" y="981775"/>
            <a:chExt cx="582600" cy="1715625"/>
          </a:xfrm>
        </p:grpSpPr>
        <p:grpSp>
          <p:nvGrpSpPr>
            <p:cNvPr id="1541" name="Google Shape;1541;p2"/>
            <p:cNvGrpSpPr/>
            <p:nvPr/>
          </p:nvGrpSpPr>
          <p:grpSpPr>
            <a:xfrm>
              <a:off x="6299050" y="981775"/>
              <a:ext cx="582600" cy="1161550"/>
              <a:chOff x="6299050" y="981775"/>
              <a:chExt cx="582600" cy="1161550"/>
            </a:xfrm>
          </p:grpSpPr>
          <p:sp>
            <p:nvSpPr>
              <p:cNvPr id="1542" name="Google Shape;1542;p2"/>
              <p:cNvSpPr/>
              <p:nvPr/>
            </p:nvSpPr>
            <p:spPr>
              <a:xfrm>
                <a:off x="6299050" y="1639325"/>
                <a:ext cx="582600" cy="504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43" name="Google Shape;1543;p2"/>
              <p:cNvSpPr/>
              <p:nvPr/>
            </p:nvSpPr>
            <p:spPr>
              <a:xfrm>
                <a:off x="6299050" y="981775"/>
                <a:ext cx="582600" cy="504000"/>
              </a:xfrm>
              <a:prstGeom prst="triangle">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44" name="Google Shape;1544;p2"/>
              <p:cNvSpPr/>
              <p:nvPr/>
            </p:nvSpPr>
            <p:spPr>
              <a:xfrm>
                <a:off x="6299050" y="1311425"/>
                <a:ext cx="582600" cy="504000"/>
              </a:xfrm>
              <a:prstGeom prst="triangle">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545" name="Google Shape;1545;p2"/>
            <p:cNvSpPr/>
            <p:nvPr/>
          </p:nvSpPr>
          <p:spPr>
            <a:xfrm>
              <a:off x="6464600" y="2446000"/>
              <a:ext cx="251400" cy="2514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546" name="Google Shape;1546;p2"/>
          <p:cNvSpPr/>
          <p:nvPr/>
        </p:nvSpPr>
        <p:spPr>
          <a:xfrm>
            <a:off x="5398325" y="4739500"/>
            <a:ext cx="310800" cy="4144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47" name="Google Shape;1547;p2"/>
          <p:cNvSpPr txBox="1">
            <a:spLocks noGrp="1"/>
          </p:cNvSpPr>
          <p:nvPr>
            <p:ph type="title"/>
          </p:nvPr>
        </p:nvSpPr>
        <p:spPr>
          <a:xfrm>
            <a:off x="720000" y="719200"/>
            <a:ext cx="3985500" cy="637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3500"/>
              <a:buNone/>
            </a:pPr>
            <a:r>
              <a:rPr lang="en-US" sz="3600" b="1">
                <a:latin typeface="Calibri" panose="020F0502020204030204"/>
                <a:ea typeface="Calibri" panose="020F0502020204030204"/>
                <a:cs typeface="Calibri" panose="020F0502020204030204"/>
                <a:sym typeface="Calibri" panose="020F0502020204030204"/>
              </a:rPr>
              <a:t>MỤC TIÊU BÀI HỌC</a:t>
            </a:r>
            <a:endParaRPr sz="3600" b="1">
              <a:latin typeface="Calibri" panose="020F0502020204030204"/>
              <a:ea typeface="Calibri" panose="020F0502020204030204"/>
              <a:cs typeface="Calibri" panose="020F0502020204030204"/>
              <a:sym typeface="Calibri" panose="020F0502020204030204"/>
            </a:endParaRPr>
          </a:p>
        </p:txBody>
      </p:sp>
      <p:sp>
        <p:nvSpPr>
          <p:cNvPr id="1548" name="Google Shape;1548;p2"/>
          <p:cNvSpPr txBox="1">
            <a:spLocks noGrp="1"/>
          </p:cNvSpPr>
          <p:nvPr>
            <p:ph type="title" idx="2"/>
          </p:nvPr>
        </p:nvSpPr>
        <p:spPr>
          <a:xfrm>
            <a:off x="720000" y="2541191"/>
            <a:ext cx="1646400" cy="703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500"/>
              <a:buNone/>
            </a:pPr>
            <a:r>
              <a:rPr lang="en-US" sz="2400" b="1">
                <a:solidFill>
                  <a:srgbClr val="FF0000"/>
                </a:solidFill>
                <a:latin typeface="Calibri" panose="020F0502020204030204"/>
                <a:ea typeface="Calibri" panose="020F0502020204030204"/>
                <a:cs typeface="Calibri" panose="020F0502020204030204"/>
                <a:sym typeface="Calibri" panose="020F0502020204030204"/>
              </a:rPr>
              <a:t>Ghi nhớ </a:t>
            </a:r>
            <a:endParaRPr lang="en-US" sz="2400" b="1">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1549" name="Google Shape;1549;p2"/>
          <p:cNvSpPr txBox="1">
            <a:spLocks noGrp="1"/>
          </p:cNvSpPr>
          <p:nvPr>
            <p:ph type="subTitle" idx="1"/>
          </p:nvPr>
        </p:nvSpPr>
        <p:spPr>
          <a:xfrm>
            <a:off x="456201" y="3220785"/>
            <a:ext cx="2358440" cy="703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400"/>
              <a:buNone/>
            </a:pPr>
            <a:r>
              <a:rPr lang="vi-VN" altLang="en-US" sz="2000" b="1" dirty="0" err="1">
                <a:latin typeface="Calibri" panose="020F0502020204030204"/>
                <a:ea typeface="Calibri" panose="020F0502020204030204"/>
                <a:cs typeface="Calibri" panose="020F0502020204030204"/>
                <a:sym typeface="Calibri" panose="020F0502020204030204"/>
              </a:rPr>
              <a:t>Phương tiện phi ngôn </a:t>
            </a:r>
            <a:r>
              <a:rPr lang="vi-VN" altLang="en-US" sz="2000" b="1" dirty="0" err="1">
                <a:latin typeface="Calibri" panose="020F0502020204030204"/>
                <a:ea typeface="Calibri" panose="020F0502020204030204"/>
                <a:cs typeface="Calibri" panose="020F0502020204030204"/>
                <a:sym typeface="Calibri" panose="020F0502020204030204"/>
              </a:rPr>
              <a:t>ngữ</a:t>
            </a:r>
            <a:endParaRPr lang="vi-VN" altLang="en-US" sz="2000" b="1" dirty="0" err="1">
              <a:latin typeface="Calibri" panose="020F0502020204030204"/>
              <a:ea typeface="Calibri" panose="020F0502020204030204"/>
              <a:cs typeface="Calibri" panose="020F0502020204030204"/>
              <a:sym typeface="Calibri" panose="020F0502020204030204"/>
            </a:endParaRPr>
          </a:p>
        </p:txBody>
      </p:sp>
      <p:sp>
        <p:nvSpPr>
          <p:cNvPr id="1550" name="Google Shape;1550;p2"/>
          <p:cNvSpPr txBox="1">
            <a:spLocks noGrp="1"/>
          </p:cNvSpPr>
          <p:nvPr>
            <p:ph type="title" idx="3"/>
          </p:nvPr>
        </p:nvSpPr>
        <p:spPr>
          <a:xfrm>
            <a:off x="3118088" y="2548661"/>
            <a:ext cx="1646400" cy="703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500"/>
              <a:buNone/>
            </a:pPr>
            <a:r>
              <a:rPr lang="en-US" sz="2400" b="1" dirty="0">
                <a:solidFill>
                  <a:srgbClr val="FF0000"/>
                </a:solidFill>
                <a:latin typeface="Calibri" panose="020F0502020204030204"/>
                <a:ea typeface="Calibri" panose="020F0502020204030204"/>
                <a:cs typeface="Calibri" panose="020F0502020204030204"/>
                <a:sym typeface="Calibri" panose="020F0502020204030204"/>
              </a:rPr>
              <a:t>Luy</a:t>
            </a:r>
            <a:r>
              <a:rPr lang="vi-VN" altLang="en-US" sz="2400" b="1" dirty="0">
                <a:solidFill>
                  <a:srgbClr val="FF0000"/>
                </a:solidFill>
                <a:latin typeface="Calibri" panose="020F0502020204030204"/>
                <a:ea typeface="Calibri" panose="020F0502020204030204"/>
                <a:cs typeface="Calibri" panose="020F0502020204030204"/>
                <a:sym typeface="Calibri" panose="020F0502020204030204"/>
              </a:rPr>
              <a:t>ện tập</a:t>
            </a:r>
            <a:endParaRPr lang="vi-VN" altLang="en-US" sz="24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1551" name="Google Shape;1551;p2"/>
          <p:cNvSpPr txBox="1">
            <a:spLocks noGrp="1"/>
          </p:cNvSpPr>
          <p:nvPr>
            <p:ph type="subTitle" idx="4"/>
          </p:nvPr>
        </p:nvSpPr>
        <p:spPr>
          <a:xfrm>
            <a:off x="2948512" y="3264173"/>
            <a:ext cx="1964810" cy="703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400"/>
              <a:buNone/>
            </a:pPr>
            <a:r>
              <a:rPr lang="vi-VN" altLang="en-US" sz="2000" b="1" dirty="0" err="1">
                <a:latin typeface="Calibri" panose="020F0502020204030204"/>
                <a:ea typeface="Calibri" panose="020F0502020204030204"/>
                <a:cs typeface="Calibri" panose="020F0502020204030204"/>
                <a:sym typeface="Calibri" panose="020F0502020204030204"/>
              </a:rPr>
              <a:t>Tác dụng của p</a:t>
            </a:r>
            <a:r>
              <a:rPr lang="en-US" sz="2000" b="1" dirty="0" err="1">
                <a:latin typeface="Calibri" panose="020F0502020204030204"/>
                <a:ea typeface="Calibri" panose="020F0502020204030204"/>
                <a:cs typeface="Calibri" panose="020F0502020204030204"/>
                <a:sym typeface="Calibri" panose="020F0502020204030204"/>
              </a:rPr>
              <a:t>hương</a:t>
            </a:r>
            <a:r>
              <a:rPr lang="en-US" sz="2000" b="1" dirty="0">
                <a:latin typeface="Calibri" panose="020F0502020204030204"/>
                <a:ea typeface="Calibri" panose="020F0502020204030204"/>
                <a:cs typeface="Calibri" panose="020F0502020204030204"/>
                <a:sym typeface="Calibri" panose="020F0502020204030204"/>
              </a:rPr>
              <a:t> </a:t>
            </a:r>
            <a:r>
              <a:rPr lang="en-US" sz="2000" b="1" dirty="0" err="1">
                <a:latin typeface="Calibri" panose="020F0502020204030204"/>
                <a:ea typeface="Calibri" panose="020F0502020204030204"/>
                <a:cs typeface="Calibri" panose="020F0502020204030204"/>
                <a:sym typeface="Calibri" panose="020F0502020204030204"/>
              </a:rPr>
              <a:t>tiện</a:t>
            </a:r>
            <a:r>
              <a:rPr lang="en-US" sz="2000" b="1" dirty="0">
                <a:latin typeface="Calibri" panose="020F0502020204030204"/>
                <a:ea typeface="Calibri" panose="020F0502020204030204"/>
                <a:cs typeface="Calibri" panose="020F0502020204030204"/>
                <a:sym typeface="Calibri" panose="020F0502020204030204"/>
              </a:rPr>
              <a:t> phi </a:t>
            </a:r>
            <a:r>
              <a:rPr lang="en-US" sz="2000" b="1" dirty="0" err="1">
                <a:latin typeface="Calibri" panose="020F0502020204030204"/>
                <a:ea typeface="Calibri" panose="020F0502020204030204"/>
                <a:cs typeface="Calibri" panose="020F0502020204030204"/>
                <a:sym typeface="Calibri" panose="020F0502020204030204"/>
              </a:rPr>
              <a:t>ngôn</a:t>
            </a:r>
            <a:r>
              <a:rPr lang="en-US" sz="2000" b="1" dirty="0">
                <a:latin typeface="Calibri" panose="020F0502020204030204"/>
                <a:ea typeface="Calibri" panose="020F0502020204030204"/>
                <a:cs typeface="Calibri" panose="020F0502020204030204"/>
                <a:sym typeface="Calibri" panose="020F0502020204030204"/>
              </a:rPr>
              <a:t> </a:t>
            </a:r>
            <a:r>
              <a:rPr lang="en-US" sz="2000" b="1" dirty="0" err="1">
                <a:latin typeface="Calibri" panose="020F0502020204030204"/>
                <a:ea typeface="Calibri" panose="020F0502020204030204"/>
                <a:cs typeface="Calibri" panose="020F0502020204030204"/>
                <a:sym typeface="Calibri" panose="020F0502020204030204"/>
              </a:rPr>
              <a:t>ngữ</a:t>
            </a:r>
            <a:endParaRPr sz="2000" b="1" dirty="0">
              <a:latin typeface="Calibri" panose="020F0502020204030204"/>
              <a:ea typeface="Calibri" panose="020F0502020204030204"/>
              <a:cs typeface="Calibri" panose="020F0502020204030204"/>
              <a:sym typeface="Calibri" panose="020F0502020204030204"/>
            </a:endParaRPr>
          </a:p>
        </p:txBody>
      </p:sp>
      <p:sp>
        <p:nvSpPr>
          <p:cNvPr id="1552" name="Google Shape;1552;p2"/>
          <p:cNvSpPr txBox="1">
            <a:spLocks noGrp="1"/>
          </p:cNvSpPr>
          <p:nvPr>
            <p:ph type="title" idx="5"/>
          </p:nvPr>
        </p:nvSpPr>
        <p:spPr>
          <a:xfrm>
            <a:off x="756474" y="4557873"/>
            <a:ext cx="1646400" cy="703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500"/>
              <a:buNone/>
            </a:pPr>
            <a:r>
              <a:rPr lang="vi-VN" altLang="en-US" sz="2400" b="1">
                <a:solidFill>
                  <a:srgbClr val="FF0000"/>
                </a:solidFill>
                <a:latin typeface="Calibri" panose="020F0502020204030204"/>
                <a:ea typeface="Calibri" panose="020F0502020204030204"/>
                <a:cs typeface="Calibri" panose="020F0502020204030204"/>
                <a:sym typeface="Calibri" panose="020F0502020204030204"/>
              </a:rPr>
              <a:t>Vận dụng</a:t>
            </a:r>
            <a:endParaRPr lang="vi-VN" altLang="en-US" sz="2400" b="1">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1553" name="Google Shape;1553;p2"/>
          <p:cNvSpPr txBox="1">
            <a:spLocks noGrp="1"/>
          </p:cNvSpPr>
          <p:nvPr>
            <p:ph type="subTitle" idx="6"/>
          </p:nvPr>
        </p:nvSpPr>
        <p:spPr>
          <a:xfrm>
            <a:off x="468844" y="5427493"/>
            <a:ext cx="2101121" cy="711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400"/>
              <a:buNone/>
            </a:pPr>
            <a:r>
              <a:rPr lang="en-US" sz="2000" b="1" dirty="0" err="1">
                <a:latin typeface="Calibri" panose="020F0502020204030204"/>
                <a:ea typeface="Calibri" panose="020F0502020204030204"/>
                <a:cs typeface="Calibri" panose="020F0502020204030204"/>
                <a:sym typeface="Calibri" panose="020F0502020204030204"/>
              </a:rPr>
              <a:t>Sử</a:t>
            </a:r>
            <a:r>
              <a:rPr lang="en-US" sz="2000" b="1" dirty="0">
                <a:latin typeface="Calibri" panose="020F0502020204030204"/>
                <a:ea typeface="Calibri" panose="020F0502020204030204"/>
                <a:cs typeface="Calibri" panose="020F0502020204030204"/>
                <a:sym typeface="Calibri" panose="020F0502020204030204"/>
              </a:rPr>
              <a:t> </a:t>
            </a:r>
            <a:r>
              <a:rPr lang="en-US" sz="2000" b="1" dirty="0" err="1">
                <a:latin typeface="Calibri" panose="020F0502020204030204"/>
                <a:ea typeface="Calibri" panose="020F0502020204030204"/>
                <a:cs typeface="Calibri" panose="020F0502020204030204"/>
                <a:sym typeface="Calibri" panose="020F0502020204030204"/>
              </a:rPr>
              <a:t>dụng</a:t>
            </a:r>
            <a:r>
              <a:rPr lang="en-US" sz="2000" b="1" dirty="0">
                <a:latin typeface="Calibri" panose="020F0502020204030204"/>
                <a:ea typeface="Calibri" panose="020F0502020204030204"/>
                <a:cs typeface="Calibri" panose="020F0502020204030204"/>
                <a:sym typeface="Calibri" panose="020F0502020204030204"/>
              </a:rPr>
              <a:t> </a:t>
            </a:r>
            <a:r>
              <a:rPr lang="vi-VN" altLang="en-US" sz="2000" b="1" dirty="0">
                <a:latin typeface="Calibri" panose="020F0502020204030204"/>
                <a:ea typeface="Calibri" panose="020F0502020204030204"/>
                <a:cs typeface="Calibri" panose="020F0502020204030204"/>
                <a:sym typeface="Calibri" panose="020F0502020204030204"/>
              </a:rPr>
              <a:t>phương  tiện</a:t>
            </a:r>
            <a:r>
              <a:rPr lang="en-US" sz="2000" b="1" dirty="0">
                <a:latin typeface="Calibri" panose="020F0502020204030204"/>
                <a:ea typeface="Calibri" panose="020F0502020204030204"/>
                <a:cs typeface="Calibri" panose="020F0502020204030204"/>
                <a:sym typeface="Calibri" panose="020F0502020204030204"/>
              </a:rPr>
              <a:t> phi </a:t>
            </a:r>
            <a:r>
              <a:rPr lang="en-US" sz="2000" b="1" dirty="0" err="1">
                <a:latin typeface="Calibri" panose="020F0502020204030204"/>
                <a:ea typeface="Calibri" panose="020F0502020204030204"/>
                <a:cs typeface="Calibri" panose="020F0502020204030204"/>
                <a:sym typeface="Calibri" panose="020F0502020204030204"/>
              </a:rPr>
              <a:t>ngôn</a:t>
            </a:r>
            <a:r>
              <a:rPr lang="en-US" sz="2000" b="1" dirty="0">
                <a:latin typeface="Calibri" panose="020F0502020204030204"/>
                <a:ea typeface="Calibri" panose="020F0502020204030204"/>
                <a:cs typeface="Calibri" panose="020F0502020204030204"/>
                <a:sym typeface="Calibri" panose="020F0502020204030204"/>
              </a:rPr>
              <a:t> </a:t>
            </a:r>
            <a:r>
              <a:rPr lang="en-US" sz="2000" b="1" dirty="0" err="1">
                <a:latin typeface="Calibri" panose="020F0502020204030204"/>
                <a:ea typeface="Calibri" panose="020F0502020204030204"/>
                <a:cs typeface="Calibri" panose="020F0502020204030204"/>
                <a:sym typeface="Calibri" panose="020F0502020204030204"/>
              </a:rPr>
              <a:t>ngữ</a:t>
            </a:r>
            <a:endParaRPr sz="2000" b="1" dirty="0">
              <a:latin typeface="Calibri" panose="020F0502020204030204"/>
              <a:ea typeface="Calibri" panose="020F0502020204030204"/>
              <a:cs typeface="Calibri" panose="020F0502020204030204"/>
              <a:sym typeface="Calibri" panose="020F0502020204030204"/>
            </a:endParaRPr>
          </a:p>
        </p:txBody>
      </p:sp>
      <p:sp>
        <p:nvSpPr>
          <p:cNvPr id="1554" name="Google Shape;1554;p2"/>
          <p:cNvSpPr txBox="1">
            <a:spLocks noGrp="1"/>
          </p:cNvSpPr>
          <p:nvPr>
            <p:ph type="title" idx="7"/>
          </p:nvPr>
        </p:nvSpPr>
        <p:spPr>
          <a:xfrm>
            <a:off x="3213374" y="4557873"/>
            <a:ext cx="1646400" cy="703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500"/>
              <a:buNone/>
            </a:pPr>
            <a:r>
              <a:rPr lang="en-US" sz="2400" b="1">
                <a:solidFill>
                  <a:srgbClr val="FF0000"/>
                </a:solidFill>
                <a:latin typeface="Calibri" panose="020F0502020204030204"/>
                <a:ea typeface="Calibri" panose="020F0502020204030204"/>
                <a:cs typeface="Calibri" panose="020F0502020204030204"/>
                <a:sym typeface="Calibri" panose="020F0502020204030204"/>
              </a:rPr>
              <a:t>Sáng tạo </a:t>
            </a:r>
            <a:endParaRPr lang="en-US" sz="2400" b="1">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1555" name="Google Shape;1555;p2"/>
          <p:cNvSpPr txBox="1">
            <a:spLocks noGrp="1"/>
          </p:cNvSpPr>
          <p:nvPr>
            <p:ph type="subTitle" idx="8"/>
          </p:nvPr>
        </p:nvSpPr>
        <p:spPr>
          <a:xfrm>
            <a:off x="2666021" y="5384193"/>
            <a:ext cx="2887704" cy="703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400"/>
              <a:buNone/>
            </a:pPr>
            <a:r>
              <a:rPr lang="vi-VN" sz="2000" b="1" dirty="0">
                <a:latin typeface="Calibri" panose="020F0502020204030204"/>
                <a:ea typeface="Calibri" panose="020F0502020204030204"/>
                <a:cs typeface="Calibri" panose="020F0502020204030204"/>
                <a:sym typeface="Calibri" panose="020F0502020204030204"/>
              </a:rPr>
              <a:t>Biết thiêt kế văn bản thông tin có sử dụng phương tiện phi ngôn </a:t>
            </a:r>
            <a:r>
              <a:rPr lang="vi-VN" sz="2000" b="1" dirty="0">
                <a:latin typeface="Calibri" panose="020F0502020204030204"/>
                <a:ea typeface="Calibri" panose="020F0502020204030204"/>
                <a:cs typeface="Calibri" panose="020F0502020204030204"/>
                <a:sym typeface="Calibri" panose="020F0502020204030204"/>
              </a:rPr>
              <a:t>ngữ</a:t>
            </a:r>
            <a:endParaRPr lang="vi-VN" sz="2000" b="1" dirty="0">
              <a:latin typeface="Calibri" panose="020F0502020204030204"/>
              <a:ea typeface="Calibri" panose="020F0502020204030204"/>
              <a:cs typeface="Calibri" panose="020F0502020204030204"/>
              <a:sym typeface="Calibri" panose="020F0502020204030204"/>
            </a:endParaRPr>
          </a:p>
        </p:txBody>
      </p:sp>
      <p:sp>
        <p:nvSpPr>
          <p:cNvPr id="1556" name="Google Shape;1556;p2"/>
          <p:cNvSpPr txBox="1">
            <a:spLocks noGrp="1"/>
          </p:cNvSpPr>
          <p:nvPr>
            <p:ph type="title" idx="9"/>
          </p:nvPr>
        </p:nvSpPr>
        <p:spPr>
          <a:xfrm>
            <a:off x="1319785" y="1794351"/>
            <a:ext cx="446700" cy="742400"/>
          </a:xfrm>
          <a:prstGeom prst="rect">
            <a:avLst/>
          </a:prstGeom>
          <a:noFill/>
          <a:ln>
            <a:noFill/>
          </a:ln>
        </p:spPr>
        <p:txBody>
          <a:bodyPr spcFirstLastPara="1" wrap="square" lIns="0" tIns="0" rIns="0" bIns="0" anchor="ctr" anchorCtr="0">
            <a:noAutofit/>
            <a:scene3d>
              <a:camera prst="orthographicFront"/>
              <a:lightRig rig="threePt" dir="t"/>
            </a:scene3d>
          </a:bodyPr>
          <a:lstStyle/>
          <a:p>
            <a:pPr marL="0" lvl="0" indent="0" algn="ctr" rtl="0">
              <a:lnSpc>
                <a:spcPct val="100000"/>
              </a:lnSpc>
              <a:spcBef>
                <a:spcPts val="0"/>
              </a:spcBef>
              <a:spcAft>
                <a:spcPts val="0"/>
              </a:spcAft>
              <a:buSzPts val="2500"/>
              <a:buNone/>
            </a:pPr>
            <a:r>
              <a:rPr lang="en-US" b="1">
                <a:ln w="6600">
                  <a:solidFill>
                    <a:schemeClr val="accent2"/>
                  </a:solidFill>
                  <a:prstDash val="solid"/>
                </a:ln>
                <a:solidFill>
                  <a:srgbClr val="FFFFFF"/>
                </a:solidFill>
                <a:effectLst>
                  <a:outerShdw dist="38100" dir="2700000" algn="tl" rotWithShape="0">
                    <a:schemeClr val="accent2"/>
                  </a:outerShdw>
                </a:effectLst>
                <a:latin typeface="Calibri" panose="020F0502020204030204"/>
                <a:ea typeface="Calibri" panose="020F0502020204030204"/>
                <a:cs typeface="Calibri" panose="020F0502020204030204"/>
                <a:sym typeface="Calibri" panose="020F0502020204030204"/>
              </a:rPr>
              <a:t>1</a:t>
            </a:r>
            <a:endParaRPr lang="en-US" b="1">
              <a:ln w="6600">
                <a:solidFill>
                  <a:schemeClr val="accent2"/>
                </a:solidFill>
                <a:prstDash val="solid"/>
              </a:ln>
              <a:solidFill>
                <a:srgbClr val="FFFFFF"/>
              </a:solidFill>
              <a:effectLst>
                <a:outerShdw dist="38100" dir="2700000" algn="tl" rotWithShape="0">
                  <a:schemeClr val="accent2"/>
                </a:outerShdw>
              </a:effectLst>
              <a:latin typeface="Calibri" panose="020F0502020204030204"/>
              <a:ea typeface="Calibri" panose="020F0502020204030204"/>
              <a:cs typeface="Calibri" panose="020F0502020204030204"/>
              <a:sym typeface="Calibri" panose="020F0502020204030204"/>
            </a:endParaRPr>
          </a:p>
        </p:txBody>
      </p:sp>
      <p:sp>
        <p:nvSpPr>
          <p:cNvPr id="1557" name="Google Shape;1557;p2"/>
          <p:cNvSpPr txBox="1">
            <a:spLocks noGrp="1"/>
          </p:cNvSpPr>
          <p:nvPr>
            <p:ph type="title" idx="13"/>
          </p:nvPr>
        </p:nvSpPr>
        <p:spPr>
          <a:xfrm>
            <a:off x="3625681" y="1794351"/>
            <a:ext cx="446700" cy="742400"/>
          </a:xfrm>
          <a:prstGeom prst="rect">
            <a:avLst/>
          </a:prstGeom>
          <a:noFill/>
          <a:ln>
            <a:noFill/>
          </a:ln>
        </p:spPr>
        <p:txBody>
          <a:bodyPr spcFirstLastPara="1" wrap="square" lIns="0" tIns="0" rIns="0" bIns="0" anchor="ctr" anchorCtr="0">
            <a:noAutofit/>
            <a:scene3d>
              <a:camera prst="orthographicFront"/>
              <a:lightRig rig="threePt" dir="t"/>
            </a:scene3d>
          </a:bodyPr>
          <a:lstStyle/>
          <a:p>
            <a:pPr marL="0" lvl="0" indent="0" algn="ctr" rtl="0">
              <a:lnSpc>
                <a:spcPct val="100000"/>
              </a:lnSpc>
              <a:spcBef>
                <a:spcPts val="0"/>
              </a:spcBef>
              <a:spcAft>
                <a:spcPts val="0"/>
              </a:spcAft>
              <a:buSzPts val="2500"/>
              <a:buNone/>
            </a:pPr>
            <a:r>
              <a:rPr lang="en-US">
                <a:ln w="6600">
                  <a:solidFill>
                    <a:schemeClr val="accent2"/>
                  </a:solidFill>
                  <a:prstDash val="solid"/>
                </a:ln>
                <a:solidFill>
                  <a:srgbClr val="FFFFFF"/>
                </a:solidFill>
                <a:effectLst>
                  <a:outerShdw dist="38100" dir="2700000" algn="tl" rotWithShape="0">
                    <a:schemeClr val="accent2"/>
                  </a:outerShdw>
                </a:effectLst>
                <a:latin typeface="Calibri" panose="020F0502020204030204"/>
                <a:ea typeface="Calibri" panose="020F0502020204030204"/>
                <a:cs typeface="Calibri" panose="020F0502020204030204"/>
                <a:sym typeface="Calibri" panose="020F0502020204030204"/>
              </a:rPr>
              <a:t>2</a:t>
            </a:r>
            <a:endParaRPr lang="en-US">
              <a:ln w="6600">
                <a:solidFill>
                  <a:schemeClr val="accent2"/>
                </a:solidFill>
                <a:prstDash val="solid"/>
              </a:ln>
              <a:solidFill>
                <a:srgbClr val="FFFFFF"/>
              </a:solidFill>
              <a:effectLst>
                <a:outerShdw dist="38100" dir="2700000" algn="tl" rotWithShape="0">
                  <a:schemeClr val="accent2"/>
                </a:outerShdw>
              </a:effectLst>
              <a:latin typeface="Calibri" panose="020F0502020204030204"/>
              <a:ea typeface="Calibri" panose="020F0502020204030204"/>
              <a:cs typeface="Calibri" panose="020F0502020204030204"/>
              <a:sym typeface="Calibri" panose="020F0502020204030204"/>
            </a:endParaRPr>
          </a:p>
        </p:txBody>
      </p:sp>
      <p:sp>
        <p:nvSpPr>
          <p:cNvPr id="1558" name="Google Shape;1558;p2"/>
          <p:cNvSpPr txBox="1">
            <a:spLocks noGrp="1"/>
          </p:cNvSpPr>
          <p:nvPr>
            <p:ph type="title" idx="14"/>
          </p:nvPr>
        </p:nvSpPr>
        <p:spPr>
          <a:xfrm>
            <a:off x="1319802" y="4045829"/>
            <a:ext cx="446700" cy="742400"/>
          </a:xfrm>
          <a:prstGeom prst="rect">
            <a:avLst/>
          </a:prstGeom>
          <a:noFill/>
          <a:ln>
            <a:noFill/>
          </a:ln>
        </p:spPr>
        <p:txBody>
          <a:bodyPr spcFirstLastPara="1" wrap="square" lIns="0" tIns="0" rIns="0" bIns="0" anchor="ctr" anchorCtr="0">
            <a:noAutofit/>
            <a:scene3d>
              <a:camera prst="orthographicFront"/>
              <a:lightRig rig="threePt" dir="t"/>
            </a:scene3d>
          </a:bodyPr>
          <a:lstStyle/>
          <a:p>
            <a:pPr marL="0" lvl="0" indent="0" algn="ctr" rtl="0">
              <a:lnSpc>
                <a:spcPct val="100000"/>
              </a:lnSpc>
              <a:spcBef>
                <a:spcPts val="0"/>
              </a:spcBef>
              <a:spcAft>
                <a:spcPts val="0"/>
              </a:spcAft>
              <a:buSzPts val="2500"/>
              <a:buNone/>
            </a:pPr>
            <a:r>
              <a:rPr lang="en-US" b="1">
                <a:ln w="6600">
                  <a:solidFill>
                    <a:schemeClr val="accent2"/>
                  </a:solidFill>
                  <a:prstDash val="solid"/>
                </a:ln>
                <a:solidFill>
                  <a:srgbClr val="FFFFFF"/>
                </a:solidFill>
                <a:effectLst>
                  <a:outerShdw dist="38100" dir="2700000" algn="tl" rotWithShape="0">
                    <a:schemeClr val="accent2"/>
                  </a:outerShdw>
                </a:effectLst>
                <a:latin typeface="Calibri" panose="020F0502020204030204"/>
                <a:ea typeface="Calibri" panose="020F0502020204030204"/>
                <a:cs typeface="Calibri" panose="020F0502020204030204"/>
                <a:sym typeface="Calibri" panose="020F0502020204030204"/>
              </a:rPr>
              <a:t>3</a:t>
            </a:r>
            <a:endParaRPr lang="en-US" b="1">
              <a:ln w="6600">
                <a:solidFill>
                  <a:schemeClr val="accent2"/>
                </a:solidFill>
                <a:prstDash val="solid"/>
              </a:ln>
              <a:solidFill>
                <a:srgbClr val="FFFFFF"/>
              </a:solidFill>
              <a:effectLst>
                <a:outerShdw dist="38100" dir="2700000" algn="tl" rotWithShape="0">
                  <a:schemeClr val="accent2"/>
                </a:outerShdw>
              </a:effectLst>
              <a:latin typeface="Calibri" panose="020F0502020204030204"/>
              <a:ea typeface="Calibri" panose="020F0502020204030204"/>
              <a:cs typeface="Calibri" panose="020F0502020204030204"/>
              <a:sym typeface="Calibri" panose="020F0502020204030204"/>
            </a:endParaRPr>
          </a:p>
        </p:txBody>
      </p:sp>
      <p:sp>
        <p:nvSpPr>
          <p:cNvPr id="1559" name="Google Shape;1559;p2"/>
          <p:cNvSpPr txBox="1">
            <a:spLocks noGrp="1"/>
          </p:cNvSpPr>
          <p:nvPr>
            <p:ph type="title" idx="15"/>
          </p:nvPr>
        </p:nvSpPr>
        <p:spPr>
          <a:xfrm>
            <a:off x="3731312" y="4083353"/>
            <a:ext cx="446700" cy="742400"/>
          </a:xfrm>
          <a:prstGeom prst="rect">
            <a:avLst/>
          </a:prstGeom>
          <a:noFill/>
          <a:ln>
            <a:noFill/>
          </a:ln>
        </p:spPr>
        <p:txBody>
          <a:bodyPr spcFirstLastPara="1" wrap="square" lIns="0" tIns="0" rIns="0" bIns="0" anchor="ctr" anchorCtr="0">
            <a:noAutofit/>
            <a:scene3d>
              <a:camera prst="orthographicFront"/>
              <a:lightRig rig="threePt" dir="t"/>
            </a:scene3d>
          </a:bodyPr>
          <a:lstStyle/>
          <a:p>
            <a:pPr marL="0" lvl="0" indent="0" algn="ctr" rtl="0">
              <a:lnSpc>
                <a:spcPct val="100000"/>
              </a:lnSpc>
              <a:spcBef>
                <a:spcPts val="0"/>
              </a:spcBef>
              <a:spcAft>
                <a:spcPts val="0"/>
              </a:spcAft>
              <a:buSzPts val="2500"/>
              <a:buNone/>
            </a:pPr>
            <a:r>
              <a:rPr lang="en-US" b="1">
                <a:ln w="6600">
                  <a:solidFill>
                    <a:schemeClr val="accent2"/>
                  </a:solidFill>
                  <a:prstDash val="solid"/>
                </a:ln>
                <a:solidFill>
                  <a:srgbClr val="FFFFFF"/>
                </a:solidFill>
                <a:effectLst>
                  <a:outerShdw dist="38100" dir="2700000" algn="tl" rotWithShape="0">
                    <a:schemeClr val="accent2"/>
                  </a:outerShdw>
                </a:effectLst>
                <a:latin typeface="Calibri" panose="020F0502020204030204"/>
                <a:ea typeface="Calibri" panose="020F0502020204030204"/>
                <a:cs typeface="Calibri" panose="020F0502020204030204"/>
                <a:sym typeface="Calibri" panose="020F0502020204030204"/>
              </a:rPr>
              <a:t>4</a:t>
            </a:r>
            <a:endParaRPr lang="en-US" b="1">
              <a:ln w="6600">
                <a:solidFill>
                  <a:schemeClr val="accent2"/>
                </a:solidFill>
                <a:prstDash val="solid"/>
              </a:ln>
              <a:solidFill>
                <a:srgbClr val="FFFFFF"/>
              </a:solidFill>
              <a:effectLst>
                <a:outerShdw dist="38100" dir="2700000" algn="tl" rotWithShape="0">
                  <a:schemeClr val="accent2"/>
                </a:outerShdw>
              </a:effectLst>
              <a:latin typeface="Calibri" panose="020F0502020204030204"/>
              <a:ea typeface="Calibri" panose="020F0502020204030204"/>
              <a:cs typeface="Calibri" panose="020F0502020204030204"/>
              <a:sym typeface="Calibri" panose="020F0502020204030204"/>
            </a:endParaRPr>
          </a:p>
        </p:txBody>
      </p:sp>
      <p:grpSp>
        <p:nvGrpSpPr>
          <p:cNvPr id="1560" name="Google Shape;1560;p2"/>
          <p:cNvGrpSpPr/>
          <p:nvPr/>
        </p:nvGrpSpPr>
        <p:grpSpPr>
          <a:xfrm flipH="1">
            <a:off x="7164968" y="788446"/>
            <a:ext cx="643965" cy="499117"/>
            <a:chOff x="7258080" y="539396"/>
            <a:chExt cx="643965" cy="374338"/>
          </a:xfrm>
        </p:grpSpPr>
        <p:grpSp>
          <p:nvGrpSpPr>
            <p:cNvPr id="1561" name="Google Shape;1561;p2"/>
            <p:cNvGrpSpPr/>
            <p:nvPr/>
          </p:nvGrpSpPr>
          <p:grpSpPr>
            <a:xfrm>
              <a:off x="7258080" y="539396"/>
              <a:ext cx="374640" cy="374338"/>
              <a:chOff x="3285550" y="1349075"/>
              <a:chExt cx="496475" cy="496075"/>
            </a:xfrm>
          </p:grpSpPr>
          <p:sp>
            <p:nvSpPr>
              <p:cNvPr id="1562" name="Google Shape;1562;p2"/>
              <p:cNvSpPr/>
              <p:nvPr/>
            </p:nvSpPr>
            <p:spPr>
              <a:xfrm>
                <a:off x="3335950" y="1428050"/>
                <a:ext cx="381400" cy="321350"/>
              </a:xfrm>
              <a:custGeom>
                <a:avLst/>
                <a:gdLst/>
                <a:ahLst/>
                <a:cxnLst/>
                <a:rect l="l" t="t" r="r" b="b"/>
                <a:pathLst>
                  <a:path w="15256" h="12854" extrusionOk="0">
                    <a:moveTo>
                      <a:pt x="15057" y="0"/>
                    </a:moveTo>
                    <a:cubicBezTo>
                      <a:pt x="15025" y="0"/>
                      <a:pt x="14999" y="14"/>
                      <a:pt x="14979" y="34"/>
                    </a:cubicBezTo>
                    <a:cubicBezTo>
                      <a:pt x="10001" y="4200"/>
                      <a:pt x="5032" y="8375"/>
                      <a:pt x="72" y="12550"/>
                    </a:cubicBezTo>
                    <a:cubicBezTo>
                      <a:pt x="0" y="12613"/>
                      <a:pt x="9" y="12693"/>
                      <a:pt x="134" y="12854"/>
                    </a:cubicBezTo>
                    <a:cubicBezTo>
                      <a:pt x="5183" y="8616"/>
                      <a:pt x="10224" y="4379"/>
                      <a:pt x="15255" y="150"/>
                    </a:cubicBezTo>
                    <a:cubicBezTo>
                      <a:pt x="15177" y="39"/>
                      <a:pt x="15110" y="0"/>
                      <a:pt x="150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63" name="Google Shape;1563;p2"/>
              <p:cNvSpPr/>
              <p:nvPr/>
            </p:nvSpPr>
            <p:spPr>
              <a:xfrm>
                <a:off x="3354900" y="1449625"/>
                <a:ext cx="380500" cy="321400"/>
              </a:xfrm>
              <a:custGeom>
                <a:avLst/>
                <a:gdLst/>
                <a:ahLst/>
                <a:cxnLst/>
                <a:rect l="l" t="t" r="r" b="b"/>
                <a:pathLst>
                  <a:path w="15220" h="12856" extrusionOk="0">
                    <a:moveTo>
                      <a:pt x="15220" y="1"/>
                    </a:moveTo>
                    <a:lnTo>
                      <a:pt x="15220" y="1"/>
                    </a:lnTo>
                    <a:cubicBezTo>
                      <a:pt x="14881" y="72"/>
                      <a:pt x="14747" y="251"/>
                      <a:pt x="14587" y="384"/>
                    </a:cubicBezTo>
                    <a:cubicBezTo>
                      <a:pt x="11901" y="2632"/>
                      <a:pt x="9225" y="4889"/>
                      <a:pt x="6540" y="7138"/>
                    </a:cubicBezTo>
                    <a:cubicBezTo>
                      <a:pt x="4541" y="8824"/>
                      <a:pt x="2525" y="10501"/>
                      <a:pt x="527" y="12196"/>
                    </a:cubicBezTo>
                    <a:cubicBezTo>
                      <a:pt x="331" y="12356"/>
                      <a:pt x="63" y="12481"/>
                      <a:pt x="1" y="12856"/>
                    </a:cubicBezTo>
                    <a:cubicBezTo>
                      <a:pt x="875" y="12374"/>
                      <a:pt x="14863" y="572"/>
                      <a:pt x="152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64" name="Google Shape;1564;p2"/>
              <p:cNvSpPr/>
              <p:nvPr/>
            </p:nvSpPr>
            <p:spPr>
              <a:xfrm>
                <a:off x="3319225" y="1407925"/>
                <a:ext cx="376275" cy="318500"/>
              </a:xfrm>
              <a:custGeom>
                <a:avLst/>
                <a:gdLst/>
                <a:ahLst/>
                <a:cxnLst/>
                <a:rect l="l" t="t" r="r" b="b"/>
                <a:pathLst>
                  <a:path w="15051" h="12740" extrusionOk="0">
                    <a:moveTo>
                      <a:pt x="14916" y="0"/>
                    </a:moveTo>
                    <a:cubicBezTo>
                      <a:pt x="14622" y="36"/>
                      <a:pt x="14461" y="268"/>
                      <a:pt x="14265" y="438"/>
                    </a:cubicBezTo>
                    <a:cubicBezTo>
                      <a:pt x="12561" y="1856"/>
                      <a:pt x="10866" y="3283"/>
                      <a:pt x="9171" y="4711"/>
                    </a:cubicBezTo>
                    <a:cubicBezTo>
                      <a:pt x="6290" y="7128"/>
                      <a:pt x="3399" y="9546"/>
                      <a:pt x="527" y="11981"/>
                    </a:cubicBezTo>
                    <a:cubicBezTo>
                      <a:pt x="330" y="12142"/>
                      <a:pt x="0" y="12249"/>
                      <a:pt x="54" y="12740"/>
                    </a:cubicBezTo>
                    <a:cubicBezTo>
                      <a:pt x="5112" y="8493"/>
                      <a:pt x="10081" y="4318"/>
                      <a:pt x="15050" y="143"/>
                    </a:cubicBezTo>
                    <a:cubicBezTo>
                      <a:pt x="15005" y="99"/>
                      <a:pt x="14961" y="45"/>
                      <a:pt x="149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65" name="Google Shape;1565;p2"/>
              <p:cNvSpPr/>
              <p:nvPr/>
            </p:nvSpPr>
            <p:spPr>
              <a:xfrm>
                <a:off x="3305400" y="1388750"/>
                <a:ext cx="364875" cy="308250"/>
              </a:xfrm>
              <a:custGeom>
                <a:avLst/>
                <a:gdLst/>
                <a:ahLst/>
                <a:cxnLst/>
                <a:rect l="l" t="t" r="r" b="b"/>
                <a:pathLst>
                  <a:path w="14595" h="12330" extrusionOk="0">
                    <a:moveTo>
                      <a:pt x="14595" y="0"/>
                    </a:moveTo>
                    <a:cubicBezTo>
                      <a:pt x="14265" y="54"/>
                      <a:pt x="14131" y="232"/>
                      <a:pt x="13970" y="366"/>
                    </a:cubicBezTo>
                    <a:cubicBezTo>
                      <a:pt x="11490" y="2445"/>
                      <a:pt x="9010" y="4532"/>
                      <a:pt x="6530" y="6611"/>
                    </a:cubicBezTo>
                    <a:cubicBezTo>
                      <a:pt x="4505" y="8315"/>
                      <a:pt x="2480" y="10019"/>
                      <a:pt x="455" y="11722"/>
                    </a:cubicBezTo>
                    <a:cubicBezTo>
                      <a:pt x="286" y="11865"/>
                      <a:pt x="0" y="11972"/>
                      <a:pt x="54" y="12329"/>
                    </a:cubicBezTo>
                    <a:cubicBezTo>
                      <a:pt x="1151" y="11642"/>
                      <a:pt x="14265" y="536"/>
                      <a:pt x="145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66" name="Google Shape;1566;p2"/>
              <p:cNvSpPr/>
              <p:nvPr/>
            </p:nvSpPr>
            <p:spPr>
              <a:xfrm>
                <a:off x="3378325" y="1476850"/>
                <a:ext cx="372475" cy="313200"/>
              </a:xfrm>
              <a:custGeom>
                <a:avLst/>
                <a:gdLst/>
                <a:ahLst/>
                <a:cxnLst/>
                <a:rect l="l" t="t" r="r" b="b"/>
                <a:pathLst>
                  <a:path w="14899" h="12528" extrusionOk="0">
                    <a:moveTo>
                      <a:pt x="14854" y="0"/>
                    </a:moveTo>
                    <a:lnTo>
                      <a:pt x="14854" y="0"/>
                    </a:lnTo>
                    <a:cubicBezTo>
                      <a:pt x="14238" y="259"/>
                      <a:pt x="339" y="11945"/>
                      <a:pt x="0" y="12481"/>
                    </a:cubicBezTo>
                    <a:cubicBezTo>
                      <a:pt x="33" y="12514"/>
                      <a:pt x="69" y="12528"/>
                      <a:pt x="103" y="12528"/>
                    </a:cubicBezTo>
                    <a:cubicBezTo>
                      <a:pt x="142" y="12528"/>
                      <a:pt x="181" y="12509"/>
                      <a:pt x="214" y="12481"/>
                    </a:cubicBezTo>
                    <a:cubicBezTo>
                      <a:pt x="5085" y="8395"/>
                      <a:pt x="9947" y="4300"/>
                      <a:pt x="14818" y="205"/>
                    </a:cubicBezTo>
                    <a:cubicBezTo>
                      <a:pt x="14881" y="161"/>
                      <a:pt x="14898" y="80"/>
                      <a:pt x="148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67" name="Google Shape;1567;p2"/>
              <p:cNvSpPr/>
              <p:nvPr/>
            </p:nvSpPr>
            <p:spPr>
              <a:xfrm>
                <a:off x="3401750" y="1501825"/>
                <a:ext cx="358850" cy="305775"/>
              </a:xfrm>
              <a:custGeom>
                <a:avLst/>
                <a:gdLst/>
                <a:ahLst/>
                <a:cxnLst/>
                <a:rect l="l" t="t" r="r" b="b"/>
                <a:pathLst>
                  <a:path w="14354" h="12231" extrusionOk="0">
                    <a:moveTo>
                      <a:pt x="14354" y="0"/>
                    </a:moveTo>
                    <a:lnTo>
                      <a:pt x="14354" y="0"/>
                    </a:lnTo>
                    <a:cubicBezTo>
                      <a:pt x="9786" y="3836"/>
                      <a:pt x="5228" y="7663"/>
                      <a:pt x="669" y="11499"/>
                    </a:cubicBezTo>
                    <a:cubicBezTo>
                      <a:pt x="446" y="11687"/>
                      <a:pt x="232" y="11892"/>
                      <a:pt x="18" y="12088"/>
                    </a:cubicBezTo>
                    <a:cubicBezTo>
                      <a:pt x="0" y="12097"/>
                      <a:pt x="9" y="12142"/>
                      <a:pt x="18" y="12168"/>
                    </a:cubicBezTo>
                    <a:cubicBezTo>
                      <a:pt x="21" y="12201"/>
                      <a:pt x="30" y="12211"/>
                      <a:pt x="41" y="12211"/>
                    </a:cubicBezTo>
                    <a:cubicBezTo>
                      <a:pt x="54" y="12211"/>
                      <a:pt x="70" y="12194"/>
                      <a:pt x="75" y="12194"/>
                    </a:cubicBezTo>
                    <a:cubicBezTo>
                      <a:pt x="78" y="12194"/>
                      <a:pt x="75" y="12203"/>
                      <a:pt x="62" y="12231"/>
                    </a:cubicBezTo>
                    <a:cubicBezTo>
                      <a:pt x="714" y="11919"/>
                      <a:pt x="14131" y="625"/>
                      <a:pt x="143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68" name="Google Shape;1568;p2"/>
              <p:cNvSpPr/>
              <p:nvPr/>
            </p:nvSpPr>
            <p:spPr>
              <a:xfrm>
                <a:off x="3293800" y="1370900"/>
                <a:ext cx="349725" cy="296200"/>
              </a:xfrm>
              <a:custGeom>
                <a:avLst/>
                <a:gdLst/>
                <a:ahLst/>
                <a:cxnLst/>
                <a:rect l="l" t="t" r="r" b="b"/>
                <a:pathLst>
                  <a:path w="13989" h="11848" extrusionOk="0">
                    <a:moveTo>
                      <a:pt x="13881" y="1"/>
                    </a:moveTo>
                    <a:lnTo>
                      <a:pt x="13881" y="1"/>
                    </a:lnTo>
                    <a:cubicBezTo>
                      <a:pt x="9207" y="3926"/>
                      <a:pt x="4604" y="7798"/>
                      <a:pt x="0" y="11669"/>
                    </a:cubicBezTo>
                    <a:cubicBezTo>
                      <a:pt x="45" y="11723"/>
                      <a:pt x="98" y="11785"/>
                      <a:pt x="143" y="11848"/>
                    </a:cubicBezTo>
                    <a:cubicBezTo>
                      <a:pt x="420" y="11750"/>
                      <a:pt x="607" y="11527"/>
                      <a:pt x="821" y="11348"/>
                    </a:cubicBezTo>
                    <a:cubicBezTo>
                      <a:pt x="2810" y="9680"/>
                      <a:pt x="4791" y="8021"/>
                      <a:pt x="6771" y="6352"/>
                    </a:cubicBezTo>
                    <a:cubicBezTo>
                      <a:pt x="9019" y="4461"/>
                      <a:pt x="11276" y="2579"/>
                      <a:pt x="13516" y="679"/>
                    </a:cubicBezTo>
                    <a:cubicBezTo>
                      <a:pt x="13685" y="536"/>
                      <a:pt x="13988" y="438"/>
                      <a:pt x="138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69" name="Google Shape;1569;p2"/>
              <p:cNvSpPr/>
              <p:nvPr/>
            </p:nvSpPr>
            <p:spPr>
              <a:xfrm>
                <a:off x="3425375" y="1531700"/>
                <a:ext cx="348400" cy="291225"/>
              </a:xfrm>
              <a:custGeom>
                <a:avLst/>
                <a:gdLst/>
                <a:ahLst/>
                <a:cxnLst/>
                <a:rect l="l" t="t" r="r" b="b"/>
                <a:pathLst>
                  <a:path w="13936" h="11649" extrusionOk="0">
                    <a:moveTo>
                      <a:pt x="13828" y="1"/>
                    </a:moveTo>
                    <a:cubicBezTo>
                      <a:pt x="9252" y="3837"/>
                      <a:pt x="4693" y="7673"/>
                      <a:pt x="1" y="11616"/>
                    </a:cubicBezTo>
                    <a:cubicBezTo>
                      <a:pt x="206" y="11629"/>
                      <a:pt x="296" y="11648"/>
                      <a:pt x="339" y="11648"/>
                    </a:cubicBezTo>
                    <a:cubicBezTo>
                      <a:pt x="352" y="11648"/>
                      <a:pt x="360" y="11647"/>
                      <a:pt x="366" y="11643"/>
                    </a:cubicBezTo>
                    <a:cubicBezTo>
                      <a:pt x="4693" y="8021"/>
                      <a:pt x="9020" y="4408"/>
                      <a:pt x="13347" y="786"/>
                    </a:cubicBezTo>
                    <a:cubicBezTo>
                      <a:pt x="13543" y="616"/>
                      <a:pt x="13784" y="473"/>
                      <a:pt x="13917" y="233"/>
                    </a:cubicBezTo>
                    <a:cubicBezTo>
                      <a:pt x="13926" y="206"/>
                      <a:pt x="13935" y="179"/>
                      <a:pt x="13926" y="152"/>
                    </a:cubicBezTo>
                    <a:cubicBezTo>
                      <a:pt x="13926" y="134"/>
                      <a:pt x="13900" y="108"/>
                      <a:pt x="138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70" name="Google Shape;1570;p2"/>
              <p:cNvSpPr/>
              <p:nvPr/>
            </p:nvSpPr>
            <p:spPr>
              <a:xfrm>
                <a:off x="3286650" y="1363575"/>
                <a:ext cx="327000" cy="271850"/>
              </a:xfrm>
              <a:custGeom>
                <a:avLst/>
                <a:gdLst/>
                <a:ahLst/>
                <a:cxnLst/>
                <a:rect l="l" t="t" r="r" b="b"/>
                <a:pathLst>
                  <a:path w="13080" h="10874" extrusionOk="0">
                    <a:moveTo>
                      <a:pt x="12852" y="0"/>
                    </a:moveTo>
                    <a:cubicBezTo>
                      <a:pt x="12608" y="0"/>
                      <a:pt x="12477" y="176"/>
                      <a:pt x="12330" y="303"/>
                    </a:cubicBezTo>
                    <a:cubicBezTo>
                      <a:pt x="9011" y="3086"/>
                      <a:pt x="5692" y="5869"/>
                      <a:pt x="2383" y="8653"/>
                    </a:cubicBezTo>
                    <a:cubicBezTo>
                      <a:pt x="1687" y="9232"/>
                      <a:pt x="991" y="9821"/>
                      <a:pt x="304" y="10401"/>
                    </a:cubicBezTo>
                    <a:cubicBezTo>
                      <a:pt x="170" y="10517"/>
                      <a:pt x="1" y="10615"/>
                      <a:pt x="188" y="10874"/>
                    </a:cubicBezTo>
                    <a:cubicBezTo>
                      <a:pt x="4506" y="7243"/>
                      <a:pt x="8788" y="3648"/>
                      <a:pt x="13079" y="44"/>
                    </a:cubicBezTo>
                    <a:cubicBezTo>
                      <a:pt x="12993" y="13"/>
                      <a:pt x="12918" y="0"/>
                      <a:pt x="128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71" name="Google Shape;1571;p2"/>
              <p:cNvSpPr/>
              <p:nvPr/>
            </p:nvSpPr>
            <p:spPr>
              <a:xfrm>
                <a:off x="3460175" y="1564050"/>
                <a:ext cx="320500" cy="268375"/>
              </a:xfrm>
              <a:custGeom>
                <a:avLst/>
                <a:gdLst/>
                <a:ahLst/>
                <a:cxnLst/>
                <a:rect l="l" t="t" r="r" b="b"/>
                <a:pathLst>
                  <a:path w="12820" h="10735" extrusionOk="0">
                    <a:moveTo>
                      <a:pt x="12731" y="0"/>
                    </a:moveTo>
                    <a:cubicBezTo>
                      <a:pt x="8440" y="3595"/>
                      <a:pt x="4220" y="7146"/>
                      <a:pt x="0" y="10688"/>
                    </a:cubicBezTo>
                    <a:cubicBezTo>
                      <a:pt x="92" y="10721"/>
                      <a:pt x="170" y="10735"/>
                      <a:pt x="240" y="10735"/>
                    </a:cubicBezTo>
                    <a:cubicBezTo>
                      <a:pt x="488" y="10735"/>
                      <a:pt x="614" y="10554"/>
                      <a:pt x="768" y="10429"/>
                    </a:cubicBezTo>
                    <a:cubicBezTo>
                      <a:pt x="2837" y="8689"/>
                      <a:pt x="4898" y="6950"/>
                      <a:pt x="6959" y="5219"/>
                    </a:cubicBezTo>
                    <a:cubicBezTo>
                      <a:pt x="8761" y="3702"/>
                      <a:pt x="10563" y="2195"/>
                      <a:pt x="12365" y="678"/>
                    </a:cubicBezTo>
                    <a:cubicBezTo>
                      <a:pt x="12534" y="535"/>
                      <a:pt x="12820" y="428"/>
                      <a:pt x="127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72" name="Google Shape;1572;p2"/>
              <p:cNvSpPr/>
              <p:nvPr/>
            </p:nvSpPr>
            <p:spPr>
              <a:xfrm>
                <a:off x="3285550" y="1353125"/>
                <a:ext cx="294850" cy="248400"/>
              </a:xfrm>
              <a:custGeom>
                <a:avLst/>
                <a:gdLst/>
                <a:ahLst/>
                <a:cxnLst/>
                <a:rect l="l" t="t" r="r" b="b"/>
                <a:pathLst>
                  <a:path w="11794" h="9936" extrusionOk="0">
                    <a:moveTo>
                      <a:pt x="11559" y="1"/>
                    </a:moveTo>
                    <a:cubicBezTo>
                      <a:pt x="11350" y="1"/>
                      <a:pt x="11267" y="101"/>
                      <a:pt x="11178" y="176"/>
                    </a:cubicBezTo>
                    <a:cubicBezTo>
                      <a:pt x="10277" y="935"/>
                      <a:pt x="9376" y="1684"/>
                      <a:pt x="8475" y="2442"/>
                    </a:cubicBezTo>
                    <a:cubicBezTo>
                      <a:pt x="5799" y="4690"/>
                      <a:pt x="3123" y="6938"/>
                      <a:pt x="446" y="9187"/>
                    </a:cubicBezTo>
                    <a:cubicBezTo>
                      <a:pt x="268" y="9347"/>
                      <a:pt x="0" y="9463"/>
                      <a:pt x="0" y="9936"/>
                    </a:cubicBezTo>
                    <a:cubicBezTo>
                      <a:pt x="3979" y="6599"/>
                      <a:pt x="7851" y="3352"/>
                      <a:pt x="11794" y="34"/>
                    </a:cubicBezTo>
                    <a:cubicBezTo>
                      <a:pt x="11701" y="10"/>
                      <a:pt x="11624" y="1"/>
                      <a:pt x="115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73" name="Google Shape;1573;p2"/>
              <p:cNvSpPr/>
              <p:nvPr/>
            </p:nvSpPr>
            <p:spPr>
              <a:xfrm>
                <a:off x="3496300" y="1601500"/>
                <a:ext cx="285725" cy="241300"/>
              </a:xfrm>
              <a:custGeom>
                <a:avLst/>
                <a:gdLst/>
                <a:ahLst/>
                <a:cxnLst/>
                <a:rect l="l" t="t" r="r" b="b"/>
                <a:pathLst>
                  <a:path w="11429" h="9652" extrusionOk="0">
                    <a:moveTo>
                      <a:pt x="11348" y="1"/>
                    </a:moveTo>
                    <a:cubicBezTo>
                      <a:pt x="7539" y="3195"/>
                      <a:pt x="3765" y="6344"/>
                      <a:pt x="1" y="9529"/>
                    </a:cubicBezTo>
                    <a:cubicBezTo>
                      <a:pt x="94" y="9622"/>
                      <a:pt x="163" y="9652"/>
                      <a:pt x="215" y="9652"/>
                    </a:cubicBezTo>
                    <a:cubicBezTo>
                      <a:pt x="253" y="9652"/>
                      <a:pt x="281" y="9636"/>
                      <a:pt x="304" y="9618"/>
                    </a:cubicBezTo>
                    <a:cubicBezTo>
                      <a:pt x="3988" y="6522"/>
                      <a:pt x="7673" y="3427"/>
                      <a:pt x="11357" y="331"/>
                    </a:cubicBezTo>
                    <a:cubicBezTo>
                      <a:pt x="11428" y="277"/>
                      <a:pt x="11428" y="197"/>
                      <a:pt x="113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74" name="Google Shape;1574;p2"/>
              <p:cNvSpPr/>
              <p:nvPr/>
            </p:nvSpPr>
            <p:spPr>
              <a:xfrm>
                <a:off x="3289550" y="1349075"/>
                <a:ext cx="247600" cy="210300"/>
              </a:xfrm>
              <a:custGeom>
                <a:avLst/>
                <a:gdLst/>
                <a:ahLst/>
                <a:cxnLst/>
                <a:rect l="l" t="t" r="r" b="b"/>
                <a:pathLst>
                  <a:path w="9904" h="8412" extrusionOk="0">
                    <a:moveTo>
                      <a:pt x="9664" y="0"/>
                    </a:moveTo>
                    <a:cubicBezTo>
                      <a:pt x="9641" y="0"/>
                      <a:pt x="9622" y="6"/>
                      <a:pt x="9609" y="17"/>
                    </a:cubicBezTo>
                    <a:cubicBezTo>
                      <a:pt x="6469" y="2631"/>
                      <a:pt x="3337" y="5254"/>
                      <a:pt x="197" y="7877"/>
                    </a:cubicBezTo>
                    <a:cubicBezTo>
                      <a:pt x="99" y="7966"/>
                      <a:pt x="1" y="8055"/>
                      <a:pt x="19" y="8412"/>
                    </a:cubicBezTo>
                    <a:cubicBezTo>
                      <a:pt x="3373" y="5593"/>
                      <a:pt x="6638" y="2845"/>
                      <a:pt x="9903" y="106"/>
                    </a:cubicBezTo>
                    <a:cubicBezTo>
                      <a:pt x="9797" y="32"/>
                      <a:pt x="9718" y="0"/>
                      <a:pt x="96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75" name="Google Shape;1575;p2"/>
              <p:cNvSpPr/>
              <p:nvPr/>
            </p:nvSpPr>
            <p:spPr>
              <a:xfrm>
                <a:off x="3538900" y="1645225"/>
                <a:ext cx="238000" cy="199925"/>
              </a:xfrm>
              <a:custGeom>
                <a:avLst/>
                <a:gdLst/>
                <a:ahLst/>
                <a:cxnLst/>
                <a:rect l="l" t="t" r="r" b="b"/>
                <a:pathLst>
                  <a:path w="9520" h="7997" extrusionOk="0">
                    <a:moveTo>
                      <a:pt x="9501" y="0"/>
                    </a:moveTo>
                    <a:lnTo>
                      <a:pt x="9501" y="0"/>
                    </a:lnTo>
                    <a:cubicBezTo>
                      <a:pt x="8832" y="429"/>
                      <a:pt x="473" y="7458"/>
                      <a:pt x="0" y="7985"/>
                    </a:cubicBezTo>
                    <a:cubicBezTo>
                      <a:pt x="46" y="7993"/>
                      <a:pt x="88" y="7996"/>
                      <a:pt x="127" y="7996"/>
                    </a:cubicBezTo>
                    <a:cubicBezTo>
                      <a:pt x="443" y="7996"/>
                      <a:pt x="575" y="7762"/>
                      <a:pt x="750" y="7619"/>
                    </a:cubicBezTo>
                    <a:cubicBezTo>
                      <a:pt x="2168" y="6450"/>
                      <a:pt x="3578" y="5264"/>
                      <a:pt x="4987" y="4077"/>
                    </a:cubicBezTo>
                    <a:cubicBezTo>
                      <a:pt x="6334" y="2944"/>
                      <a:pt x="7681" y="1811"/>
                      <a:pt x="9029" y="670"/>
                    </a:cubicBezTo>
                    <a:cubicBezTo>
                      <a:pt x="9225" y="509"/>
                      <a:pt x="9519" y="384"/>
                      <a:pt x="95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76" name="Google Shape;1576;p2"/>
              <p:cNvSpPr/>
              <p:nvPr/>
            </p:nvSpPr>
            <p:spPr>
              <a:xfrm>
                <a:off x="3302275" y="1356400"/>
                <a:ext cx="177550" cy="151900"/>
              </a:xfrm>
              <a:custGeom>
                <a:avLst/>
                <a:gdLst/>
                <a:ahLst/>
                <a:cxnLst/>
                <a:rect l="l" t="t" r="r" b="b"/>
                <a:pathLst>
                  <a:path w="7102" h="6076" extrusionOk="0">
                    <a:moveTo>
                      <a:pt x="7101" y="1"/>
                    </a:moveTo>
                    <a:cubicBezTo>
                      <a:pt x="6450" y="268"/>
                      <a:pt x="393" y="5380"/>
                      <a:pt x="0" y="6076"/>
                    </a:cubicBezTo>
                    <a:cubicBezTo>
                      <a:pt x="1776" y="4827"/>
                      <a:pt x="6825" y="491"/>
                      <a:pt x="7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77" name="Google Shape;1577;p2"/>
              <p:cNvSpPr/>
              <p:nvPr/>
            </p:nvSpPr>
            <p:spPr>
              <a:xfrm>
                <a:off x="3592875" y="1695625"/>
                <a:ext cx="166625" cy="141450"/>
              </a:xfrm>
              <a:custGeom>
                <a:avLst/>
                <a:gdLst/>
                <a:ahLst/>
                <a:cxnLst/>
                <a:rect l="l" t="t" r="r" b="b"/>
                <a:pathLst>
                  <a:path w="6665" h="5658" extrusionOk="0">
                    <a:moveTo>
                      <a:pt x="6664" y="1"/>
                    </a:moveTo>
                    <a:cubicBezTo>
                      <a:pt x="4390" y="1910"/>
                      <a:pt x="2213" y="3738"/>
                      <a:pt x="0" y="5603"/>
                    </a:cubicBezTo>
                    <a:cubicBezTo>
                      <a:pt x="87" y="5641"/>
                      <a:pt x="161" y="5657"/>
                      <a:pt x="226" y="5657"/>
                    </a:cubicBezTo>
                    <a:cubicBezTo>
                      <a:pt x="403" y="5657"/>
                      <a:pt x="514" y="5540"/>
                      <a:pt x="625" y="5442"/>
                    </a:cubicBezTo>
                    <a:cubicBezTo>
                      <a:pt x="2534" y="3846"/>
                      <a:pt x="4443" y="2249"/>
                      <a:pt x="6343" y="652"/>
                    </a:cubicBezTo>
                    <a:cubicBezTo>
                      <a:pt x="6495" y="527"/>
                      <a:pt x="6664" y="393"/>
                      <a:pt x="66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578" name="Google Shape;1578;p2"/>
            <p:cNvGrpSpPr/>
            <p:nvPr/>
          </p:nvGrpSpPr>
          <p:grpSpPr>
            <a:xfrm>
              <a:off x="7527405" y="539396"/>
              <a:ext cx="374640" cy="374338"/>
              <a:chOff x="3285550" y="1349075"/>
              <a:chExt cx="496475" cy="496075"/>
            </a:xfrm>
          </p:grpSpPr>
          <p:sp>
            <p:nvSpPr>
              <p:cNvPr id="1579" name="Google Shape;1579;p2"/>
              <p:cNvSpPr/>
              <p:nvPr/>
            </p:nvSpPr>
            <p:spPr>
              <a:xfrm>
                <a:off x="3335950" y="1428050"/>
                <a:ext cx="381400" cy="321350"/>
              </a:xfrm>
              <a:custGeom>
                <a:avLst/>
                <a:gdLst/>
                <a:ahLst/>
                <a:cxnLst/>
                <a:rect l="l" t="t" r="r" b="b"/>
                <a:pathLst>
                  <a:path w="15256" h="12854" extrusionOk="0">
                    <a:moveTo>
                      <a:pt x="15057" y="0"/>
                    </a:moveTo>
                    <a:cubicBezTo>
                      <a:pt x="15025" y="0"/>
                      <a:pt x="14999" y="14"/>
                      <a:pt x="14979" y="34"/>
                    </a:cubicBezTo>
                    <a:cubicBezTo>
                      <a:pt x="10001" y="4200"/>
                      <a:pt x="5032" y="8375"/>
                      <a:pt x="72" y="12550"/>
                    </a:cubicBezTo>
                    <a:cubicBezTo>
                      <a:pt x="0" y="12613"/>
                      <a:pt x="9" y="12693"/>
                      <a:pt x="134" y="12854"/>
                    </a:cubicBezTo>
                    <a:cubicBezTo>
                      <a:pt x="5183" y="8616"/>
                      <a:pt x="10224" y="4379"/>
                      <a:pt x="15255" y="150"/>
                    </a:cubicBezTo>
                    <a:cubicBezTo>
                      <a:pt x="15177" y="39"/>
                      <a:pt x="15110" y="0"/>
                      <a:pt x="150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80" name="Google Shape;1580;p2"/>
              <p:cNvSpPr/>
              <p:nvPr/>
            </p:nvSpPr>
            <p:spPr>
              <a:xfrm>
                <a:off x="3354900" y="1449625"/>
                <a:ext cx="380500" cy="321400"/>
              </a:xfrm>
              <a:custGeom>
                <a:avLst/>
                <a:gdLst/>
                <a:ahLst/>
                <a:cxnLst/>
                <a:rect l="l" t="t" r="r" b="b"/>
                <a:pathLst>
                  <a:path w="15220" h="12856" extrusionOk="0">
                    <a:moveTo>
                      <a:pt x="15220" y="1"/>
                    </a:moveTo>
                    <a:lnTo>
                      <a:pt x="15220" y="1"/>
                    </a:lnTo>
                    <a:cubicBezTo>
                      <a:pt x="14881" y="72"/>
                      <a:pt x="14747" y="251"/>
                      <a:pt x="14587" y="384"/>
                    </a:cubicBezTo>
                    <a:cubicBezTo>
                      <a:pt x="11901" y="2632"/>
                      <a:pt x="9225" y="4889"/>
                      <a:pt x="6540" y="7138"/>
                    </a:cubicBezTo>
                    <a:cubicBezTo>
                      <a:pt x="4541" y="8824"/>
                      <a:pt x="2525" y="10501"/>
                      <a:pt x="527" y="12196"/>
                    </a:cubicBezTo>
                    <a:cubicBezTo>
                      <a:pt x="331" y="12356"/>
                      <a:pt x="63" y="12481"/>
                      <a:pt x="1" y="12856"/>
                    </a:cubicBezTo>
                    <a:cubicBezTo>
                      <a:pt x="875" y="12374"/>
                      <a:pt x="14863" y="572"/>
                      <a:pt x="152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81" name="Google Shape;1581;p2"/>
              <p:cNvSpPr/>
              <p:nvPr/>
            </p:nvSpPr>
            <p:spPr>
              <a:xfrm>
                <a:off x="3319225" y="1407925"/>
                <a:ext cx="376275" cy="318500"/>
              </a:xfrm>
              <a:custGeom>
                <a:avLst/>
                <a:gdLst/>
                <a:ahLst/>
                <a:cxnLst/>
                <a:rect l="l" t="t" r="r" b="b"/>
                <a:pathLst>
                  <a:path w="15051" h="12740" extrusionOk="0">
                    <a:moveTo>
                      <a:pt x="14916" y="0"/>
                    </a:moveTo>
                    <a:cubicBezTo>
                      <a:pt x="14622" y="36"/>
                      <a:pt x="14461" y="268"/>
                      <a:pt x="14265" y="438"/>
                    </a:cubicBezTo>
                    <a:cubicBezTo>
                      <a:pt x="12561" y="1856"/>
                      <a:pt x="10866" y="3283"/>
                      <a:pt x="9171" y="4711"/>
                    </a:cubicBezTo>
                    <a:cubicBezTo>
                      <a:pt x="6290" y="7128"/>
                      <a:pt x="3399" y="9546"/>
                      <a:pt x="527" y="11981"/>
                    </a:cubicBezTo>
                    <a:cubicBezTo>
                      <a:pt x="330" y="12142"/>
                      <a:pt x="0" y="12249"/>
                      <a:pt x="54" y="12740"/>
                    </a:cubicBezTo>
                    <a:cubicBezTo>
                      <a:pt x="5112" y="8493"/>
                      <a:pt x="10081" y="4318"/>
                      <a:pt x="15050" y="143"/>
                    </a:cubicBezTo>
                    <a:cubicBezTo>
                      <a:pt x="15005" y="99"/>
                      <a:pt x="14961" y="45"/>
                      <a:pt x="1491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82" name="Google Shape;1582;p2"/>
              <p:cNvSpPr/>
              <p:nvPr/>
            </p:nvSpPr>
            <p:spPr>
              <a:xfrm>
                <a:off x="3305400" y="1388750"/>
                <a:ext cx="364875" cy="308250"/>
              </a:xfrm>
              <a:custGeom>
                <a:avLst/>
                <a:gdLst/>
                <a:ahLst/>
                <a:cxnLst/>
                <a:rect l="l" t="t" r="r" b="b"/>
                <a:pathLst>
                  <a:path w="14595" h="12330" extrusionOk="0">
                    <a:moveTo>
                      <a:pt x="14595" y="0"/>
                    </a:moveTo>
                    <a:cubicBezTo>
                      <a:pt x="14265" y="54"/>
                      <a:pt x="14131" y="232"/>
                      <a:pt x="13970" y="366"/>
                    </a:cubicBezTo>
                    <a:cubicBezTo>
                      <a:pt x="11490" y="2445"/>
                      <a:pt x="9010" y="4532"/>
                      <a:pt x="6530" y="6611"/>
                    </a:cubicBezTo>
                    <a:cubicBezTo>
                      <a:pt x="4505" y="8315"/>
                      <a:pt x="2480" y="10019"/>
                      <a:pt x="455" y="11722"/>
                    </a:cubicBezTo>
                    <a:cubicBezTo>
                      <a:pt x="286" y="11865"/>
                      <a:pt x="0" y="11972"/>
                      <a:pt x="54" y="12329"/>
                    </a:cubicBezTo>
                    <a:cubicBezTo>
                      <a:pt x="1151" y="11642"/>
                      <a:pt x="14265" y="536"/>
                      <a:pt x="1459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83" name="Google Shape;1583;p2"/>
              <p:cNvSpPr/>
              <p:nvPr/>
            </p:nvSpPr>
            <p:spPr>
              <a:xfrm>
                <a:off x="3378325" y="1476850"/>
                <a:ext cx="372475" cy="313200"/>
              </a:xfrm>
              <a:custGeom>
                <a:avLst/>
                <a:gdLst/>
                <a:ahLst/>
                <a:cxnLst/>
                <a:rect l="l" t="t" r="r" b="b"/>
                <a:pathLst>
                  <a:path w="14899" h="12528" extrusionOk="0">
                    <a:moveTo>
                      <a:pt x="14854" y="0"/>
                    </a:moveTo>
                    <a:lnTo>
                      <a:pt x="14854" y="0"/>
                    </a:lnTo>
                    <a:cubicBezTo>
                      <a:pt x="14238" y="259"/>
                      <a:pt x="339" y="11945"/>
                      <a:pt x="0" y="12481"/>
                    </a:cubicBezTo>
                    <a:cubicBezTo>
                      <a:pt x="33" y="12514"/>
                      <a:pt x="69" y="12528"/>
                      <a:pt x="103" y="12528"/>
                    </a:cubicBezTo>
                    <a:cubicBezTo>
                      <a:pt x="142" y="12528"/>
                      <a:pt x="181" y="12509"/>
                      <a:pt x="214" y="12481"/>
                    </a:cubicBezTo>
                    <a:cubicBezTo>
                      <a:pt x="5085" y="8395"/>
                      <a:pt x="9947" y="4300"/>
                      <a:pt x="14818" y="205"/>
                    </a:cubicBezTo>
                    <a:cubicBezTo>
                      <a:pt x="14881" y="161"/>
                      <a:pt x="14898" y="80"/>
                      <a:pt x="148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84" name="Google Shape;1584;p2"/>
              <p:cNvSpPr/>
              <p:nvPr/>
            </p:nvSpPr>
            <p:spPr>
              <a:xfrm>
                <a:off x="3401750" y="1501825"/>
                <a:ext cx="358850" cy="305775"/>
              </a:xfrm>
              <a:custGeom>
                <a:avLst/>
                <a:gdLst/>
                <a:ahLst/>
                <a:cxnLst/>
                <a:rect l="l" t="t" r="r" b="b"/>
                <a:pathLst>
                  <a:path w="14354" h="12231" extrusionOk="0">
                    <a:moveTo>
                      <a:pt x="14354" y="0"/>
                    </a:moveTo>
                    <a:lnTo>
                      <a:pt x="14354" y="0"/>
                    </a:lnTo>
                    <a:cubicBezTo>
                      <a:pt x="9786" y="3836"/>
                      <a:pt x="5228" y="7663"/>
                      <a:pt x="669" y="11499"/>
                    </a:cubicBezTo>
                    <a:cubicBezTo>
                      <a:pt x="446" y="11687"/>
                      <a:pt x="232" y="11892"/>
                      <a:pt x="18" y="12088"/>
                    </a:cubicBezTo>
                    <a:cubicBezTo>
                      <a:pt x="0" y="12097"/>
                      <a:pt x="9" y="12142"/>
                      <a:pt x="18" y="12168"/>
                    </a:cubicBezTo>
                    <a:cubicBezTo>
                      <a:pt x="21" y="12201"/>
                      <a:pt x="30" y="12211"/>
                      <a:pt x="41" y="12211"/>
                    </a:cubicBezTo>
                    <a:cubicBezTo>
                      <a:pt x="54" y="12211"/>
                      <a:pt x="70" y="12194"/>
                      <a:pt x="75" y="12194"/>
                    </a:cubicBezTo>
                    <a:cubicBezTo>
                      <a:pt x="78" y="12194"/>
                      <a:pt x="75" y="12203"/>
                      <a:pt x="62" y="12231"/>
                    </a:cubicBezTo>
                    <a:cubicBezTo>
                      <a:pt x="714" y="11919"/>
                      <a:pt x="14131" y="625"/>
                      <a:pt x="143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85" name="Google Shape;1585;p2"/>
              <p:cNvSpPr/>
              <p:nvPr/>
            </p:nvSpPr>
            <p:spPr>
              <a:xfrm>
                <a:off x="3293800" y="1370900"/>
                <a:ext cx="349725" cy="296200"/>
              </a:xfrm>
              <a:custGeom>
                <a:avLst/>
                <a:gdLst/>
                <a:ahLst/>
                <a:cxnLst/>
                <a:rect l="l" t="t" r="r" b="b"/>
                <a:pathLst>
                  <a:path w="13989" h="11848" extrusionOk="0">
                    <a:moveTo>
                      <a:pt x="13881" y="1"/>
                    </a:moveTo>
                    <a:lnTo>
                      <a:pt x="13881" y="1"/>
                    </a:lnTo>
                    <a:cubicBezTo>
                      <a:pt x="9207" y="3926"/>
                      <a:pt x="4604" y="7798"/>
                      <a:pt x="0" y="11669"/>
                    </a:cubicBezTo>
                    <a:cubicBezTo>
                      <a:pt x="45" y="11723"/>
                      <a:pt x="98" y="11785"/>
                      <a:pt x="143" y="11848"/>
                    </a:cubicBezTo>
                    <a:cubicBezTo>
                      <a:pt x="420" y="11750"/>
                      <a:pt x="607" y="11527"/>
                      <a:pt x="821" y="11348"/>
                    </a:cubicBezTo>
                    <a:cubicBezTo>
                      <a:pt x="2810" y="9680"/>
                      <a:pt x="4791" y="8021"/>
                      <a:pt x="6771" y="6352"/>
                    </a:cubicBezTo>
                    <a:cubicBezTo>
                      <a:pt x="9019" y="4461"/>
                      <a:pt x="11276" y="2579"/>
                      <a:pt x="13516" y="679"/>
                    </a:cubicBezTo>
                    <a:cubicBezTo>
                      <a:pt x="13685" y="536"/>
                      <a:pt x="13988" y="438"/>
                      <a:pt x="138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86" name="Google Shape;1586;p2"/>
              <p:cNvSpPr/>
              <p:nvPr/>
            </p:nvSpPr>
            <p:spPr>
              <a:xfrm>
                <a:off x="3425375" y="1531700"/>
                <a:ext cx="348400" cy="291225"/>
              </a:xfrm>
              <a:custGeom>
                <a:avLst/>
                <a:gdLst/>
                <a:ahLst/>
                <a:cxnLst/>
                <a:rect l="l" t="t" r="r" b="b"/>
                <a:pathLst>
                  <a:path w="13936" h="11649" extrusionOk="0">
                    <a:moveTo>
                      <a:pt x="13828" y="1"/>
                    </a:moveTo>
                    <a:cubicBezTo>
                      <a:pt x="9252" y="3837"/>
                      <a:pt x="4693" y="7673"/>
                      <a:pt x="1" y="11616"/>
                    </a:cubicBezTo>
                    <a:cubicBezTo>
                      <a:pt x="206" y="11629"/>
                      <a:pt x="296" y="11648"/>
                      <a:pt x="339" y="11648"/>
                    </a:cubicBezTo>
                    <a:cubicBezTo>
                      <a:pt x="352" y="11648"/>
                      <a:pt x="360" y="11647"/>
                      <a:pt x="366" y="11643"/>
                    </a:cubicBezTo>
                    <a:cubicBezTo>
                      <a:pt x="4693" y="8021"/>
                      <a:pt x="9020" y="4408"/>
                      <a:pt x="13347" y="786"/>
                    </a:cubicBezTo>
                    <a:cubicBezTo>
                      <a:pt x="13543" y="616"/>
                      <a:pt x="13784" y="473"/>
                      <a:pt x="13917" y="233"/>
                    </a:cubicBezTo>
                    <a:cubicBezTo>
                      <a:pt x="13926" y="206"/>
                      <a:pt x="13935" y="179"/>
                      <a:pt x="13926" y="152"/>
                    </a:cubicBezTo>
                    <a:cubicBezTo>
                      <a:pt x="13926" y="134"/>
                      <a:pt x="13900" y="108"/>
                      <a:pt x="138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87" name="Google Shape;1587;p2"/>
              <p:cNvSpPr/>
              <p:nvPr/>
            </p:nvSpPr>
            <p:spPr>
              <a:xfrm>
                <a:off x="3286650" y="1363575"/>
                <a:ext cx="327000" cy="271850"/>
              </a:xfrm>
              <a:custGeom>
                <a:avLst/>
                <a:gdLst/>
                <a:ahLst/>
                <a:cxnLst/>
                <a:rect l="l" t="t" r="r" b="b"/>
                <a:pathLst>
                  <a:path w="13080" h="10874" extrusionOk="0">
                    <a:moveTo>
                      <a:pt x="12852" y="0"/>
                    </a:moveTo>
                    <a:cubicBezTo>
                      <a:pt x="12608" y="0"/>
                      <a:pt x="12477" y="176"/>
                      <a:pt x="12330" y="303"/>
                    </a:cubicBezTo>
                    <a:cubicBezTo>
                      <a:pt x="9011" y="3086"/>
                      <a:pt x="5692" y="5869"/>
                      <a:pt x="2383" y="8653"/>
                    </a:cubicBezTo>
                    <a:cubicBezTo>
                      <a:pt x="1687" y="9232"/>
                      <a:pt x="991" y="9821"/>
                      <a:pt x="304" y="10401"/>
                    </a:cubicBezTo>
                    <a:cubicBezTo>
                      <a:pt x="170" y="10517"/>
                      <a:pt x="1" y="10615"/>
                      <a:pt x="188" y="10874"/>
                    </a:cubicBezTo>
                    <a:cubicBezTo>
                      <a:pt x="4506" y="7243"/>
                      <a:pt x="8788" y="3648"/>
                      <a:pt x="13079" y="44"/>
                    </a:cubicBezTo>
                    <a:cubicBezTo>
                      <a:pt x="12993" y="13"/>
                      <a:pt x="12918" y="0"/>
                      <a:pt x="128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88" name="Google Shape;1588;p2"/>
              <p:cNvSpPr/>
              <p:nvPr/>
            </p:nvSpPr>
            <p:spPr>
              <a:xfrm>
                <a:off x="3460175" y="1564050"/>
                <a:ext cx="320500" cy="268375"/>
              </a:xfrm>
              <a:custGeom>
                <a:avLst/>
                <a:gdLst/>
                <a:ahLst/>
                <a:cxnLst/>
                <a:rect l="l" t="t" r="r" b="b"/>
                <a:pathLst>
                  <a:path w="12820" h="10735" extrusionOk="0">
                    <a:moveTo>
                      <a:pt x="12731" y="0"/>
                    </a:moveTo>
                    <a:cubicBezTo>
                      <a:pt x="8440" y="3595"/>
                      <a:pt x="4220" y="7146"/>
                      <a:pt x="0" y="10688"/>
                    </a:cubicBezTo>
                    <a:cubicBezTo>
                      <a:pt x="92" y="10721"/>
                      <a:pt x="170" y="10735"/>
                      <a:pt x="240" y="10735"/>
                    </a:cubicBezTo>
                    <a:cubicBezTo>
                      <a:pt x="488" y="10735"/>
                      <a:pt x="614" y="10554"/>
                      <a:pt x="768" y="10429"/>
                    </a:cubicBezTo>
                    <a:cubicBezTo>
                      <a:pt x="2837" y="8689"/>
                      <a:pt x="4898" y="6950"/>
                      <a:pt x="6959" y="5219"/>
                    </a:cubicBezTo>
                    <a:cubicBezTo>
                      <a:pt x="8761" y="3702"/>
                      <a:pt x="10563" y="2195"/>
                      <a:pt x="12365" y="678"/>
                    </a:cubicBezTo>
                    <a:cubicBezTo>
                      <a:pt x="12534" y="535"/>
                      <a:pt x="12820" y="428"/>
                      <a:pt x="127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89" name="Google Shape;1589;p2"/>
              <p:cNvSpPr/>
              <p:nvPr/>
            </p:nvSpPr>
            <p:spPr>
              <a:xfrm>
                <a:off x="3285550" y="1353125"/>
                <a:ext cx="294850" cy="248400"/>
              </a:xfrm>
              <a:custGeom>
                <a:avLst/>
                <a:gdLst/>
                <a:ahLst/>
                <a:cxnLst/>
                <a:rect l="l" t="t" r="r" b="b"/>
                <a:pathLst>
                  <a:path w="11794" h="9936" extrusionOk="0">
                    <a:moveTo>
                      <a:pt x="11559" y="1"/>
                    </a:moveTo>
                    <a:cubicBezTo>
                      <a:pt x="11350" y="1"/>
                      <a:pt x="11267" y="101"/>
                      <a:pt x="11178" y="176"/>
                    </a:cubicBezTo>
                    <a:cubicBezTo>
                      <a:pt x="10277" y="935"/>
                      <a:pt x="9376" y="1684"/>
                      <a:pt x="8475" y="2442"/>
                    </a:cubicBezTo>
                    <a:cubicBezTo>
                      <a:pt x="5799" y="4690"/>
                      <a:pt x="3123" y="6938"/>
                      <a:pt x="446" y="9187"/>
                    </a:cubicBezTo>
                    <a:cubicBezTo>
                      <a:pt x="268" y="9347"/>
                      <a:pt x="0" y="9463"/>
                      <a:pt x="0" y="9936"/>
                    </a:cubicBezTo>
                    <a:cubicBezTo>
                      <a:pt x="3979" y="6599"/>
                      <a:pt x="7851" y="3352"/>
                      <a:pt x="11794" y="34"/>
                    </a:cubicBezTo>
                    <a:cubicBezTo>
                      <a:pt x="11701" y="10"/>
                      <a:pt x="11624" y="1"/>
                      <a:pt x="115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90" name="Google Shape;1590;p2"/>
              <p:cNvSpPr/>
              <p:nvPr/>
            </p:nvSpPr>
            <p:spPr>
              <a:xfrm>
                <a:off x="3496300" y="1601500"/>
                <a:ext cx="285725" cy="241300"/>
              </a:xfrm>
              <a:custGeom>
                <a:avLst/>
                <a:gdLst/>
                <a:ahLst/>
                <a:cxnLst/>
                <a:rect l="l" t="t" r="r" b="b"/>
                <a:pathLst>
                  <a:path w="11429" h="9652" extrusionOk="0">
                    <a:moveTo>
                      <a:pt x="11348" y="1"/>
                    </a:moveTo>
                    <a:cubicBezTo>
                      <a:pt x="7539" y="3195"/>
                      <a:pt x="3765" y="6344"/>
                      <a:pt x="1" y="9529"/>
                    </a:cubicBezTo>
                    <a:cubicBezTo>
                      <a:pt x="94" y="9622"/>
                      <a:pt x="163" y="9652"/>
                      <a:pt x="215" y="9652"/>
                    </a:cubicBezTo>
                    <a:cubicBezTo>
                      <a:pt x="253" y="9652"/>
                      <a:pt x="281" y="9636"/>
                      <a:pt x="304" y="9618"/>
                    </a:cubicBezTo>
                    <a:cubicBezTo>
                      <a:pt x="3988" y="6522"/>
                      <a:pt x="7673" y="3427"/>
                      <a:pt x="11357" y="331"/>
                    </a:cubicBezTo>
                    <a:cubicBezTo>
                      <a:pt x="11428" y="277"/>
                      <a:pt x="11428" y="197"/>
                      <a:pt x="113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91" name="Google Shape;1591;p2"/>
              <p:cNvSpPr/>
              <p:nvPr/>
            </p:nvSpPr>
            <p:spPr>
              <a:xfrm>
                <a:off x="3289550" y="1349075"/>
                <a:ext cx="247600" cy="210300"/>
              </a:xfrm>
              <a:custGeom>
                <a:avLst/>
                <a:gdLst/>
                <a:ahLst/>
                <a:cxnLst/>
                <a:rect l="l" t="t" r="r" b="b"/>
                <a:pathLst>
                  <a:path w="9904" h="8412" extrusionOk="0">
                    <a:moveTo>
                      <a:pt x="9664" y="0"/>
                    </a:moveTo>
                    <a:cubicBezTo>
                      <a:pt x="9641" y="0"/>
                      <a:pt x="9622" y="6"/>
                      <a:pt x="9609" y="17"/>
                    </a:cubicBezTo>
                    <a:cubicBezTo>
                      <a:pt x="6469" y="2631"/>
                      <a:pt x="3337" y="5254"/>
                      <a:pt x="197" y="7877"/>
                    </a:cubicBezTo>
                    <a:cubicBezTo>
                      <a:pt x="99" y="7966"/>
                      <a:pt x="1" y="8055"/>
                      <a:pt x="19" y="8412"/>
                    </a:cubicBezTo>
                    <a:cubicBezTo>
                      <a:pt x="3373" y="5593"/>
                      <a:pt x="6638" y="2845"/>
                      <a:pt x="9903" y="106"/>
                    </a:cubicBezTo>
                    <a:cubicBezTo>
                      <a:pt x="9797" y="32"/>
                      <a:pt x="9718" y="0"/>
                      <a:pt x="96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92" name="Google Shape;1592;p2"/>
              <p:cNvSpPr/>
              <p:nvPr/>
            </p:nvSpPr>
            <p:spPr>
              <a:xfrm>
                <a:off x="3538900" y="1645225"/>
                <a:ext cx="238000" cy="199925"/>
              </a:xfrm>
              <a:custGeom>
                <a:avLst/>
                <a:gdLst/>
                <a:ahLst/>
                <a:cxnLst/>
                <a:rect l="l" t="t" r="r" b="b"/>
                <a:pathLst>
                  <a:path w="9520" h="7997" extrusionOk="0">
                    <a:moveTo>
                      <a:pt x="9501" y="0"/>
                    </a:moveTo>
                    <a:lnTo>
                      <a:pt x="9501" y="0"/>
                    </a:lnTo>
                    <a:cubicBezTo>
                      <a:pt x="8832" y="429"/>
                      <a:pt x="473" y="7458"/>
                      <a:pt x="0" y="7985"/>
                    </a:cubicBezTo>
                    <a:cubicBezTo>
                      <a:pt x="46" y="7993"/>
                      <a:pt x="88" y="7996"/>
                      <a:pt x="127" y="7996"/>
                    </a:cubicBezTo>
                    <a:cubicBezTo>
                      <a:pt x="443" y="7996"/>
                      <a:pt x="575" y="7762"/>
                      <a:pt x="750" y="7619"/>
                    </a:cubicBezTo>
                    <a:cubicBezTo>
                      <a:pt x="2168" y="6450"/>
                      <a:pt x="3578" y="5264"/>
                      <a:pt x="4987" y="4077"/>
                    </a:cubicBezTo>
                    <a:cubicBezTo>
                      <a:pt x="6334" y="2944"/>
                      <a:pt x="7681" y="1811"/>
                      <a:pt x="9029" y="670"/>
                    </a:cubicBezTo>
                    <a:cubicBezTo>
                      <a:pt x="9225" y="509"/>
                      <a:pt x="9519" y="384"/>
                      <a:pt x="95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93" name="Google Shape;1593;p2"/>
              <p:cNvSpPr/>
              <p:nvPr/>
            </p:nvSpPr>
            <p:spPr>
              <a:xfrm>
                <a:off x="3302275" y="1356400"/>
                <a:ext cx="177550" cy="151900"/>
              </a:xfrm>
              <a:custGeom>
                <a:avLst/>
                <a:gdLst/>
                <a:ahLst/>
                <a:cxnLst/>
                <a:rect l="l" t="t" r="r" b="b"/>
                <a:pathLst>
                  <a:path w="7102" h="6076" extrusionOk="0">
                    <a:moveTo>
                      <a:pt x="7101" y="1"/>
                    </a:moveTo>
                    <a:cubicBezTo>
                      <a:pt x="6450" y="268"/>
                      <a:pt x="393" y="5380"/>
                      <a:pt x="0" y="6076"/>
                    </a:cubicBezTo>
                    <a:cubicBezTo>
                      <a:pt x="1776" y="4827"/>
                      <a:pt x="6825" y="491"/>
                      <a:pt x="7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94" name="Google Shape;1594;p2"/>
              <p:cNvSpPr/>
              <p:nvPr/>
            </p:nvSpPr>
            <p:spPr>
              <a:xfrm>
                <a:off x="3592875" y="1695625"/>
                <a:ext cx="166625" cy="141450"/>
              </a:xfrm>
              <a:custGeom>
                <a:avLst/>
                <a:gdLst/>
                <a:ahLst/>
                <a:cxnLst/>
                <a:rect l="l" t="t" r="r" b="b"/>
                <a:pathLst>
                  <a:path w="6665" h="5658" extrusionOk="0">
                    <a:moveTo>
                      <a:pt x="6664" y="1"/>
                    </a:moveTo>
                    <a:cubicBezTo>
                      <a:pt x="4390" y="1910"/>
                      <a:pt x="2213" y="3738"/>
                      <a:pt x="0" y="5603"/>
                    </a:cubicBezTo>
                    <a:cubicBezTo>
                      <a:pt x="87" y="5641"/>
                      <a:pt x="161" y="5657"/>
                      <a:pt x="226" y="5657"/>
                    </a:cubicBezTo>
                    <a:cubicBezTo>
                      <a:pt x="403" y="5657"/>
                      <a:pt x="514" y="5540"/>
                      <a:pt x="625" y="5442"/>
                    </a:cubicBezTo>
                    <a:cubicBezTo>
                      <a:pt x="2534" y="3846"/>
                      <a:pt x="4443" y="2249"/>
                      <a:pt x="6343" y="652"/>
                    </a:cubicBezTo>
                    <a:cubicBezTo>
                      <a:pt x="6495" y="527"/>
                      <a:pt x="6664" y="393"/>
                      <a:pt x="66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820" name="Google Shape;820;p10"/>
          <p:cNvSpPr/>
          <p:nvPr/>
        </p:nvSpPr>
        <p:spPr>
          <a:xfrm rot="862518">
            <a:off x="8222166" y="366898"/>
            <a:ext cx="340980" cy="406175"/>
          </a:xfrm>
          <a:custGeom>
            <a:avLst/>
            <a:gdLst/>
            <a:ahLst/>
            <a:cxnLst/>
            <a:rect l="l" t="t" r="r" b="b"/>
            <a:pathLst>
              <a:path w="13377" h="11951" extrusionOk="0">
                <a:moveTo>
                  <a:pt x="6675" y="0"/>
                </a:moveTo>
                <a:cubicBezTo>
                  <a:pt x="4995" y="0"/>
                  <a:pt x="3325" y="700"/>
                  <a:pt x="2135" y="2073"/>
                </a:cubicBezTo>
                <a:cubicBezTo>
                  <a:pt x="0" y="4574"/>
                  <a:pt x="301" y="8377"/>
                  <a:pt x="2802" y="10512"/>
                </a:cubicBezTo>
                <a:cubicBezTo>
                  <a:pt x="3932" y="11476"/>
                  <a:pt x="5320" y="11950"/>
                  <a:pt x="6699" y="11950"/>
                </a:cubicBezTo>
                <a:cubicBezTo>
                  <a:pt x="8375" y="11950"/>
                  <a:pt x="10038" y="11250"/>
                  <a:pt x="11208" y="9878"/>
                </a:cubicBezTo>
                <a:cubicBezTo>
                  <a:pt x="13377" y="7343"/>
                  <a:pt x="13076" y="3574"/>
                  <a:pt x="10575" y="1439"/>
                </a:cubicBezTo>
                <a:cubicBezTo>
                  <a:pt x="9445" y="475"/>
                  <a:pt x="8057" y="0"/>
                  <a:pt x="66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nvGrpSpPr>
          <p:cNvPr id="821" name="Google Shape;821;p10"/>
          <p:cNvGrpSpPr/>
          <p:nvPr/>
        </p:nvGrpSpPr>
        <p:grpSpPr>
          <a:xfrm>
            <a:off x="548376" y="131015"/>
            <a:ext cx="4176428" cy="975264"/>
            <a:chOff x="611550" y="2773950"/>
            <a:chExt cx="2698875" cy="344475"/>
          </a:xfrm>
        </p:grpSpPr>
        <p:sp>
          <p:nvSpPr>
            <p:cNvPr id="822" name="Google Shape;822;p10"/>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FFE638">
                <a:alpha val="4705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823" name="Google Shape;823;p10"/>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FFE638">
                <a:alpha val="4705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824" name="Google Shape;824;p10"/>
          <p:cNvSpPr txBox="1"/>
          <p:nvPr/>
        </p:nvSpPr>
        <p:spPr>
          <a:xfrm rot="-329451">
            <a:off x="778342" y="57054"/>
            <a:ext cx="4435856" cy="589339"/>
          </a:xfrm>
          <a:prstGeom prst="rect">
            <a:avLst/>
          </a:prstGeom>
          <a:noFill/>
          <a:ln>
            <a:noFill/>
          </a:ln>
        </p:spPr>
        <p:txBody>
          <a:bodyPr spcFirstLastPara="1" wrap="square" lIns="91425" tIns="91425" rIns="91425" bIns="91425" anchor="ctr" anchorCtr="0">
            <a:noAutofit/>
          </a:bodyPr>
          <a:lstStyle/>
          <a:p>
            <a:pPr marR="0" indent="0" defTabSz="914400" fontAlgn="auto">
              <a:lnSpc>
                <a:spcPct val="100000"/>
              </a:lnSpc>
              <a:spcBef>
                <a:spcPts val="0"/>
              </a:spcBef>
              <a:spcAft>
                <a:spcPts val="0"/>
              </a:spcAft>
              <a:buClr>
                <a:srgbClr val="41294A"/>
              </a:buClr>
              <a:buSzPts val="1400"/>
              <a:buFont typeface="Montserrat"/>
              <a:buNone/>
              <a:defRPr/>
            </a:pPr>
            <a:r>
              <a:rPr lang="vi-VN" altLang="en-US" sz="2800" b="1" dirty="0">
                <a:solidFill>
                  <a:srgbClr val="002060"/>
                </a:solidFill>
                <a:latin typeface="Times New Roman" panose="02020603050405020304"/>
                <a:ea typeface="Times New Roman" panose="02020603050405020304"/>
                <a:cs typeface="Times New Roman" panose="02020603050405020304"/>
                <a:sym typeface="Times New Roman" panose="02020603050405020304"/>
              </a:rPr>
              <a:t>KHỞI ĐỘNG</a:t>
            </a:r>
            <a:r>
              <a:rPr lang="en-US" sz="2800" b="1" dirty="0">
                <a:solidFill>
                  <a:srgbClr val="002060"/>
                </a:solidFill>
                <a:latin typeface="Times New Roman" panose="02020603050405020304"/>
                <a:ea typeface="Times New Roman" panose="02020603050405020304"/>
                <a:cs typeface="Times New Roman" panose="02020603050405020304"/>
                <a:sym typeface="Times New Roman" panose="02020603050405020304"/>
              </a:rPr>
              <a:t> </a:t>
            </a:r>
            <a:endParaRPr kumimoji="0" lang="en-US" sz="2800" b="1" i="0" kern="0" cap="none" spc="0" normalizeH="0" baseline="0" noProof="0" dirty="0">
              <a:solidFill>
                <a:srgbClr val="00206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 name="Title 2"/>
          <p:cNvSpPr>
            <a:spLocks noGrp="1"/>
          </p:cNvSpPr>
          <p:nvPr>
            <p:ph type="title"/>
          </p:nvPr>
        </p:nvSpPr>
        <p:spPr>
          <a:xfrm>
            <a:off x="457200" y="808038"/>
            <a:ext cx="8229600" cy="1143000"/>
          </a:xfrm>
        </p:spPr>
        <p:txBody>
          <a:bodyPr/>
          <a:p>
            <a:r>
              <a:rPr lang="vi-VN" altLang="en-US" sz="2400" dirty="0"/>
              <a:t>Hãy quan sát và </a:t>
            </a:r>
            <a:r>
              <a:rPr lang="en-US" sz="2400" dirty="0"/>
              <a:t>phát hiện các phương tiện phi ngôn ngữ được sử dụng trong hình ảnh</a:t>
            </a:r>
            <a:r>
              <a:rPr lang="vi-VN" altLang="en-US" sz="2400" dirty="0"/>
              <a:t> </a:t>
            </a:r>
            <a:r>
              <a:rPr lang="vi-VN" altLang="en-US" sz="2400" dirty="0"/>
              <a:t>sau:</a:t>
            </a:r>
            <a:endParaRPr lang="vi-VN" altLang="en-US" sz="2400" dirty="0"/>
          </a:p>
        </p:txBody>
      </p:sp>
      <p:pic>
        <p:nvPicPr>
          <p:cNvPr id="8" name="Picture 1" descr="IMG_256"/>
          <p:cNvPicPr>
            <a:picLocks noChangeAspect="1"/>
          </p:cNvPicPr>
          <p:nvPr>
            <p:ph sz="half" idx="1"/>
          </p:nvPr>
        </p:nvPicPr>
        <p:blipFill>
          <a:blip r:embed="rId1"/>
          <a:stretch>
            <a:fillRect/>
          </a:stretch>
        </p:blipFill>
        <p:spPr>
          <a:xfrm>
            <a:off x="457200" y="1833245"/>
            <a:ext cx="4032250" cy="4926965"/>
          </a:xfrm>
          <a:prstGeom prst="rect">
            <a:avLst/>
          </a:prstGeom>
          <a:noFill/>
          <a:ln w="9525">
            <a:noFill/>
          </a:ln>
        </p:spPr>
      </p:pic>
      <p:pic>
        <p:nvPicPr>
          <p:cNvPr id="101" name="Content Placeholder 100"/>
          <p:cNvPicPr/>
          <p:nvPr>
            <p:ph sz="half" idx="2"/>
          </p:nvPr>
        </p:nvPicPr>
        <p:blipFill>
          <a:blip r:embed="rId2"/>
          <a:stretch>
            <a:fillRect/>
          </a:stretch>
        </p:blipFill>
        <p:spPr>
          <a:xfrm>
            <a:off x="4654550" y="1905000"/>
            <a:ext cx="4032250" cy="48209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24">
                                            <p:txEl>
                                              <p:pRg st="0" end="0"/>
                                            </p:txEl>
                                          </p:spTgt>
                                        </p:tgtEl>
                                        <p:attrNameLst>
                                          <p:attrName>style.visibility</p:attrName>
                                        </p:attrNameLst>
                                      </p:cBhvr>
                                      <p:to>
                                        <p:strVal val="visible"/>
                                      </p:to>
                                    </p:set>
                                    <p:animEffect transition="in" filter="barn(inVertical)">
                                      <p:cBhvr>
                                        <p:cTn id="7" dur="500"/>
                                        <p:tgtEl>
                                          <p:spTgt spid="8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checkerboard(across)">
                                      <p:cBhvr>
                                        <p:cTn id="2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814" name="Google Shape;814;p10"/>
          <p:cNvSpPr txBox="1"/>
          <p:nvPr/>
        </p:nvSpPr>
        <p:spPr>
          <a:xfrm>
            <a:off x="5659626" y="4615204"/>
            <a:ext cx="3302700" cy="454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000" b="1" i="0" u="none" strike="noStrike" kern="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820" name="Google Shape;820;p10"/>
          <p:cNvSpPr/>
          <p:nvPr/>
        </p:nvSpPr>
        <p:spPr>
          <a:xfrm rot="862518">
            <a:off x="8222166" y="366898"/>
            <a:ext cx="340980" cy="406175"/>
          </a:xfrm>
          <a:custGeom>
            <a:avLst/>
            <a:gdLst/>
            <a:ahLst/>
            <a:cxnLst/>
            <a:rect l="l" t="t" r="r" b="b"/>
            <a:pathLst>
              <a:path w="13377" h="11951" extrusionOk="0">
                <a:moveTo>
                  <a:pt x="6675" y="0"/>
                </a:moveTo>
                <a:cubicBezTo>
                  <a:pt x="4995" y="0"/>
                  <a:pt x="3325" y="700"/>
                  <a:pt x="2135" y="2073"/>
                </a:cubicBezTo>
                <a:cubicBezTo>
                  <a:pt x="0" y="4574"/>
                  <a:pt x="301" y="8377"/>
                  <a:pt x="2802" y="10512"/>
                </a:cubicBezTo>
                <a:cubicBezTo>
                  <a:pt x="3932" y="11476"/>
                  <a:pt x="5320" y="11950"/>
                  <a:pt x="6699" y="11950"/>
                </a:cubicBezTo>
                <a:cubicBezTo>
                  <a:pt x="8375" y="11950"/>
                  <a:pt x="10038" y="11250"/>
                  <a:pt x="11208" y="9878"/>
                </a:cubicBezTo>
                <a:cubicBezTo>
                  <a:pt x="13377" y="7343"/>
                  <a:pt x="13076" y="3574"/>
                  <a:pt x="10575" y="1439"/>
                </a:cubicBezTo>
                <a:cubicBezTo>
                  <a:pt x="9445" y="475"/>
                  <a:pt x="8057" y="0"/>
                  <a:pt x="66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nvGrpSpPr>
          <p:cNvPr id="821" name="Google Shape;821;p10"/>
          <p:cNvGrpSpPr/>
          <p:nvPr/>
        </p:nvGrpSpPr>
        <p:grpSpPr>
          <a:xfrm>
            <a:off x="548640" y="130810"/>
            <a:ext cx="7392035" cy="975360"/>
            <a:chOff x="611550" y="2773950"/>
            <a:chExt cx="2698875" cy="344475"/>
          </a:xfrm>
        </p:grpSpPr>
        <p:sp>
          <p:nvSpPr>
            <p:cNvPr id="822" name="Google Shape;822;p10"/>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FFE638">
                <a:alpha val="4705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823" name="Google Shape;823;p10"/>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FFE638">
                <a:alpha val="4705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824" name="Google Shape;824;p10"/>
          <p:cNvSpPr txBox="1"/>
          <p:nvPr/>
        </p:nvSpPr>
        <p:spPr>
          <a:xfrm rot="21390549">
            <a:off x="1480185" y="163195"/>
            <a:ext cx="5730240" cy="58928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41294A"/>
              </a:buClr>
              <a:buSzPts val="1400"/>
              <a:buFont typeface="Montserrat"/>
              <a:buNone/>
              <a:defRPr/>
            </a:pPr>
            <a:r>
              <a:rPr lang="vi-VN" altLang="en-US" sz="2800" b="1" dirty="0">
                <a:solidFill>
                  <a:srgbClr val="002060"/>
                </a:solidFill>
                <a:latin typeface="Times New Roman" panose="02020603050405020304"/>
                <a:ea typeface="Times New Roman" panose="02020603050405020304"/>
                <a:cs typeface="Times New Roman" panose="02020603050405020304"/>
                <a:sym typeface="Times New Roman" panose="02020603050405020304"/>
              </a:rPr>
              <a:t>HÌNH THÀNH KIẾN THỨC MỚI</a:t>
            </a:r>
            <a:r>
              <a:rPr lang="en-US" sz="2800" b="1" dirty="0">
                <a:solidFill>
                  <a:srgbClr val="002060"/>
                </a:solidFill>
                <a:latin typeface="Times New Roman" panose="02020603050405020304"/>
                <a:ea typeface="Times New Roman" panose="02020603050405020304"/>
                <a:cs typeface="Times New Roman" panose="02020603050405020304"/>
                <a:sym typeface="Times New Roman" panose="02020603050405020304"/>
              </a:rPr>
              <a:t> </a:t>
            </a:r>
            <a:endParaRPr kumimoji="0" lang="en-US" sz="2800" b="1" i="0" u="none" strike="noStrike" kern="0" cap="none" spc="0" normalizeH="0" baseline="0" noProof="0" dirty="0">
              <a:ln>
                <a:noFill/>
              </a:ln>
              <a:solidFill>
                <a:srgbClr val="00206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2" name="Content Placeholder 1"/>
          <p:cNvSpPr/>
          <p:nvPr>
            <p:ph idx="1"/>
          </p:nvPr>
        </p:nvSpPr>
        <p:spPr>
          <a:xfrm>
            <a:off x="457200" y="1371600"/>
            <a:ext cx="8229600" cy="5100955"/>
          </a:xfrm>
        </p:spPr>
        <p:txBody>
          <a:bodyPr/>
          <a:p>
            <a:pPr marL="0" indent="0">
              <a:buNone/>
            </a:pPr>
            <a:r>
              <a:rPr lang="vi-VN" altLang="en-US"/>
              <a:t>- Chia nhóm: 3 </a:t>
            </a:r>
            <a:r>
              <a:rPr lang="vi-VN" altLang="en-US"/>
              <a:t>nhóm</a:t>
            </a:r>
            <a:endParaRPr lang="vi-VN" altLang="en-US"/>
          </a:p>
          <a:p>
            <a:pPr marL="0" indent="0">
              <a:buNone/>
            </a:pPr>
            <a:r>
              <a:rPr lang="vi-VN" altLang="en-US"/>
              <a:t>- Thời gian: 7 </a:t>
            </a:r>
            <a:r>
              <a:rPr lang="vi-VN" altLang="en-US"/>
              <a:t>phút</a:t>
            </a:r>
            <a:endParaRPr lang="vi-VN" altLang="en-US"/>
          </a:p>
          <a:p>
            <a:pPr marL="0" indent="0">
              <a:buNone/>
            </a:pPr>
            <a:r>
              <a:rPr lang="vi-VN" altLang="en-US"/>
              <a:t>- Nhiệm vụ: </a:t>
            </a:r>
            <a:endParaRPr lang="vi-VN" altLang="en-US"/>
          </a:p>
          <a:p>
            <a:pPr marL="0" indent="0">
              <a:buNone/>
            </a:pPr>
            <a:r>
              <a:rPr lang="vi-VN" altLang="en-US"/>
              <a:t>+ Nhóm 1: Bài tập 1 (Ngữ văn 11, tập 2, trang 78)</a:t>
            </a:r>
            <a:endParaRPr lang="vi-VN" altLang="en-US"/>
          </a:p>
          <a:p>
            <a:pPr marL="0" indent="0">
              <a:buNone/>
            </a:pPr>
            <a:r>
              <a:rPr lang="vi-VN" altLang="en-US"/>
              <a:t>+ Nhóm 2: Bài tập 2 (Mục a) (Ngữ văn 11, tập 2, trang 79)</a:t>
            </a:r>
            <a:endParaRPr lang="vi-VN" altLang="en-US"/>
          </a:p>
          <a:p>
            <a:pPr marL="0" indent="0">
              <a:buNone/>
            </a:pPr>
            <a:r>
              <a:rPr lang="vi-VN" altLang="en-US"/>
              <a:t>+ Nhóm </a:t>
            </a:r>
            <a:r>
              <a:rPr lang="vi-VN" altLang="en-US"/>
              <a:t>3: Bài tập 2 (Mục b) (Ngữ văn 11, tập 2, trang 79)</a:t>
            </a:r>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24">
                                            <p:txEl>
                                              <p:pRg st="0" end="0"/>
                                            </p:txEl>
                                          </p:spTgt>
                                        </p:tgtEl>
                                        <p:attrNameLst>
                                          <p:attrName>style.visibility</p:attrName>
                                        </p:attrNameLst>
                                      </p:cBhvr>
                                      <p:to>
                                        <p:strVal val="visible"/>
                                      </p:to>
                                    </p:set>
                                    <p:animEffect transition="in" filter="barn(inVertical)">
                                      <p:cBhvr>
                                        <p:cTn id="7" dur="500"/>
                                        <p:tgtEl>
                                          <p:spTgt spid="8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nodePh="1">
                                  <p:stCondLst>
                                    <p:cond delay="0"/>
                                  </p:stCondLst>
                                  <p:endCondLst>
                                    <p:cond evt="begin" delay="0">
                                      <p:tn val="10"/>
                                    </p:cond>
                                  </p:endCondLst>
                                  <p:childTnLst>
                                    <p:set>
                                      <p:cBhvr>
                                        <p:cTn id="11" dur="1" fill="hold">
                                          <p:stCondLst>
                                            <p:cond delay="0"/>
                                          </p:stCondLst>
                                        </p:cTn>
                                        <p:tgtEl>
                                          <p:spTgt spid="814">
                                            <p:txEl>
                                              <p:pRg st="0" end="0"/>
                                            </p:txEl>
                                          </p:spTgt>
                                        </p:tgtEl>
                                        <p:attrNameLst>
                                          <p:attrName>style.visibility</p:attrName>
                                        </p:attrNameLst>
                                      </p:cBhvr>
                                      <p:to>
                                        <p:strVal val="visible"/>
                                      </p:to>
                                    </p:set>
                                    <p:animEffect transition="in" filter="barn(inVertical)">
                                      <p:cBhvr>
                                        <p:cTn id="12" dur="500"/>
                                        <p:tgtEl>
                                          <p:spTgt spid="8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28600" y="-114300"/>
            <a:ext cx="8229600" cy="582613"/>
          </a:xfrm>
        </p:spPr>
        <p:txBody>
          <a:bodyPr/>
          <a:p>
            <a:r>
              <a:rPr lang="vi-VN" altLang="en-US" sz="3200"/>
              <a:t>NHIỆM VỤ CỤ </a:t>
            </a:r>
            <a:r>
              <a:rPr lang="vi-VN" altLang="en-US" sz="3200"/>
              <a:t>THỂ</a:t>
            </a:r>
            <a:endParaRPr lang="vi-VN" altLang="en-US" sz="3200"/>
          </a:p>
        </p:txBody>
      </p:sp>
      <p:sp>
        <p:nvSpPr>
          <p:cNvPr id="4" name="Rectangle 4"/>
          <p:cNvSpPr/>
          <p:nvPr/>
        </p:nvSpPr>
        <p:spPr>
          <a:xfrm>
            <a:off x="213360" y="381000"/>
            <a:ext cx="4948555" cy="6305550"/>
          </a:xfrm>
          <a:prstGeom prst="rect">
            <a:avLst/>
          </a:prstGeom>
          <a:solidFill>
            <a:sysClr val="window" lastClr="FFFFFF"/>
          </a:solidFill>
          <a:ln w="25400"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just">
              <a:lnSpc>
                <a:spcPct val="115000"/>
              </a:lnSpc>
              <a:spcAft>
                <a:spcPts val="1000"/>
              </a:spcAft>
            </a:pPr>
            <a:r>
              <a:rPr lang="en-US" altLang="zh-CN" sz="1900" b="1" i="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1</a:t>
            </a:r>
            <a:r>
              <a:rPr lang="en-US" altLang="zh-CN" sz="1900" i="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Chỉ ra yếu tố ngôn ngữ và phi ngôn ngữ trong ba văn bản.</a:t>
            </a:r>
            <a:endParaRPr lang="en-US" altLang="zh-CN" sz="19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a:p>
            <a:pPr algn="just">
              <a:lnSpc>
                <a:spcPct val="115000"/>
              </a:lnSpc>
              <a:spcAft>
                <a:spcPts val="1000"/>
              </a:spcAft>
            </a:pPr>
            <a:r>
              <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a. Văn bản </a:t>
            </a:r>
            <a:r>
              <a:rPr lang="en-US" altLang="zh-CN" sz="1900" i="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Nữ phóng viên đầu tiên</a:t>
            </a:r>
            <a:endParaRPr lang="en-US" altLang="zh-CN" sz="1900" i="1"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Yếu tố ngôn ngữ:</a:t>
            </a:r>
            <a:endPar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Yếu tố phi ngôn ngữ:</a:t>
            </a:r>
            <a:endPar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Tác dụng của yếu tố phi ngôn ngữ:</a:t>
            </a:r>
            <a:endPar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algn="just">
              <a:lnSpc>
                <a:spcPct val="115000"/>
              </a:lnSpc>
              <a:spcAft>
                <a:spcPts val="1000"/>
              </a:spcAft>
            </a:pPr>
            <a:r>
              <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b. Văn bản </a:t>
            </a:r>
            <a:r>
              <a:rPr lang="en-US" altLang="zh-CN" sz="1900" i="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Pa-ra-lim-pích: Một lịch sử chữa lành những vết thương</a:t>
            </a:r>
            <a:endParaRPr lang="en-US" altLang="zh-CN" sz="1900" i="1"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Yếu tố ngôn ngữ:</a:t>
            </a:r>
            <a:endPar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Yếu tố phi ngôn ngữ:</a:t>
            </a:r>
            <a:endPar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Tác dụng của yếu tố phi ngôn ngữ:</a:t>
            </a:r>
            <a:endPar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algn="just">
              <a:lnSpc>
                <a:spcPct val="115000"/>
              </a:lnSpc>
              <a:spcAft>
                <a:spcPts val="1000"/>
              </a:spcAft>
            </a:pPr>
            <a:r>
              <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c. Văn bản </a:t>
            </a:r>
            <a:r>
              <a:rPr lang="en-US" altLang="zh-CN" sz="1900" i="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Trí thông minh nhân tạo</a:t>
            </a:r>
            <a:endParaRPr lang="en-US" altLang="zh-CN" sz="1900" i="1"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Yếu tố ngôn ngữ:</a:t>
            </a:r>
            <a:endPar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Yếu tố phi ngôn ngữ:</a:t>
            </a:r>
            <a:endPar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Tác dụng của yếu tố phi ngôn ngữ:</a:t>
            </a:r>
            <a:endPar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endPar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endPar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endPar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endPar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endParaRPr lang="en-US" altLang="zh-CN" sz="19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74295" indent="-74295" algn="just">
              <a:lnSpc>
                <a:spcPct val="115000"/>
              </a:lnSpc>
              <a:spcAft>
                <a:spcPts val="1000"/>
              </a:spcAft>
            </a:pPr>
            <a:r>
              <a:rPr lang="en-US" altLang="zh-CN" sz="1900" kern="100">
                <a:solidFill>
                  <a:srgbClr val="000000"/>
                </a:solidFill>
                <a:latin typeface="Times New Roman" panose="02020603050405020304"/>
                <a:ea typeface="Calibri" panose="020F0502020204030204"/>
                <a:cs typeface="Times New Roman" panose="02020603050405020304"/>
                <a:sym typeface="Times New Roman" panose="02020603050405020304"/>
              </a:rPr>
              <a:t> </a:t>
            </a:r>
            <a:endParaRPr lang="en-US" altLang="zh-CN" sz="19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p:txBody>
      </p:sp>
      <p:sp>
        <p:nvSpPr>
          <p:cNvPr id="5" name="Rectangle 4"/>
          <p:cNvSpPr/>
          <p:nvPr/>
        </p:nvSpPr>
        <p:spPr>
          <a:xfrm>
            <a:off x="5255260" y="381000"/>
            <a:ext cx="3759200" cy="6362700"/>
          </a:xfrm>
          <a:prstGeom prst="rect">
            <a:avLst/>
          </a:prstGeom>
          <a:solidFill>
            <a:sysClr val="window" lastClr="FFFFFF"/>
          </a:solidFill>
          <a:ln w="25400"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t" anchorCtr="0" forceAA="0" compatLnSpc="1">
            <a:noAutofit/>
          </a:bodyPr>
          <a:p>
            <a:pPr algn="just">
              <a:lnSpc>
                <a:spcPct val="115000"/>
              </a:lnSpc>
              <a:spcAft>
                <a:spcPts val="1000"/>
              </a:spcAft>
            </a:pPr>
            <a:r>
              <a:rPr lang="en-US" altLang="zh-CN" sz="2000" i="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2.  </a:t>
            </a:r>
            <a:r>
              <a:rPr lang="vi-VN" altLang="en-US" sz="2000" i="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Quan sát hai</a:t>
            </a:r>
            <a:r>
              <a:rPr lang="en-US" altLang="zh-CN" sz="2000" i="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văn bản</a:t>
            </a:r>
            <a:r>
              <a:rPr lang="vi-VN" altLang="en-US" sz="2000" i="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và thực hiện các yêu cầu.</a:t>
            </a:r>
            <a:endPar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a:p>
            <a:pPr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a. Văn bản </a:t>
            </a:r>
            <a:r>
              <a:rPr lang="vi-VN" altLang="en-US" sz="2000" i="1" u="sng"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Ứng dụng của trí tuệ nhân tạo</a:t>
            </a:r>
            <a:endParaRPr lang="en-US" altLang="zh-CN" sz="2000" i="1"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r>
              <a:rPr lang="vi-VN" altLang="en-US"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Những thông tin chính:</a:t>
            </a:r>
            <a:endPar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r>
              <a:rPr lang="vi-VN" altLang="en-US"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Trình tự và bố cục</a:t>
            </a: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r>
              <a:rPr lang="vi-VN" altLang="en-US"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Hiệu quả:</a:t>
            </a:r>
            <a:endPar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b. Văn bản </a:t>
            </a:r>
            <a:r>
              <a:rPr lang="vi-VN" altLang="en-US" sz="2000" i="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Huy Cận - Nhà thơ lớn của thơ Việt Nam hiện đại</a:t>
            </a:r>
            <a:endPar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r>
              <a:rPr lang="vi-VN" altLang="en-US"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Những thông tin chính:</a:t>
            </a:r>
            <a:endPar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r>
              <a:rPr lang="vi-VN" altLang="en-US"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Trình tự và bố cục</a:t>
            </a: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r>
              <a:rPr lang="vi-VN" altLang="en-US"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Hiệu quả:</a:t>
            </a:r>
            <a:endPar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endPar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endPar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endPar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endPar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endPar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74295" indent="-74295" algn="just">
              <a:lnSpc>
                <a:spcPct val="115000"/>
              </a:lnSpc>
              <a:spcAft>
                <a:spcPts val="1000"/>
              </a:spcAft>
            </a:pPr>
            <a:r>
              <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rPr>
              <a:t> </a:t>
            </a:r>
            <a:endPar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grpSp>
        <p:nvGrpSpPr>
          <p:cNvPr id="1345" name="Google Shape;1345;p13"/>
          <p:cNvGrpSpPr/>
          <p:nvPr/>
        </p:nvGrpSpPr>
        <p:grpSpPr>
          <a:xfrm>
            <a:off x="1077543" y="660699"/>
            <a:ext cx="4291251" cy="1773061"/>
            <a:chOff x="5871550" y="1383450"/>
            <a:chExt cx="1173850" cy="502075"/>
          </a:xfrm>
        </p:grpSpPr>
        <p:sp>
          <p:nvSpPr>
            <p:cNvPr id="1346" name="Google Shape;1346;p13"/>
            <p:cNvSpPr/>
            <p:nvPr/>
          </p:nvSpPr>
          <p:spPr>
            <a:xfrm>
              <a:off x="5871550" y="1491375"/>
              <a:ext cx="1173850" cy="184925"/>
            </a:xfrm>
            <a:custGeom>
              <a:avLst/>
              <a:gdLst/>
              <a:ahLst/>
              <a:cxnLst/>
              <a:rect l="l" t="t" r="r" b="b"/>
              <a:pathLst>
                <a:path w="46954" h="7397" extrusionOk="0">
                  <a:moveTo>
                    <a:pt x="38949" y="1"/>
                  </a:moveTo>
                  <a:cubicBezTo>
                    <a:pt x="38915" y="1"/>
                    <a:pt x="38872" y="13"/>
                    <a:pt x="38820" y="39"/>
                  </a:cubicBezTo>
                  <a:cubicBezTo>
                    <a:pt x="38384" y="330"/>
                    <a:pt x="35228" y="529"/>
                    <a:pt x="33449" y="529"/>
                  </a:cubicBezTo>
                  <a:cubicBezTo>
                    <a:pt x="32966" y="529"/>
                    <a:pt x="32585" y="515"/>
                    <a:pt x="32387" y="483"/>
                  </a:cubicBezTo>
                  <a:cubicBezTo>
                    <a:pt x="32099" y="403"/>
                    <a:pt x="31798" y="365"/>
                    <a:pt x="31495" y="365"/>
                  </a:cubicBezTo>
                  <a:cubicBezTo>
                    <a:pt x="31096" y="365"/>
                    <a:pt x="30694" y="431"/>
                    <a:pt x="30317" y="557"/>
                  </a:cubicBezTo>
                  <a:cubicBezTo>
                    <a:pt x="29134" y="816"/>
                    <a:pt x="25732" y="594"/>
                    <a:pt x="24180" y="853"/>
                  </a:cubicBezTo>
                  <a:cubicBezTo>
                    <a:pt x="24049" y="872"/>
                    <a:pt x="23957" y="880"/>
                    <a:pt x="23889" y="880"/>
                  </a:cubicBezTo>
                  <a:cubicBezTo>
                    <a:pt x="23575" y="880"/>
                    <a:pt x="23810" y="705"/>
                    <a:pt x="23292" y="705"/>
                  </a:cubicBezTo>
                  <a:cubicBezTo>
                    <a:pt x="22510" y="705"/>
                    <a:pt x="15460" y="1064"/>
                    <a:pt x="11980" y="1064"/>
                  </a:cubicBezTo>
                  <a:cubicBezTo>
                    <a:pt x="10854" y="1064"/>
                    <a:pt x="10102" y="1026"/>
                    <a:pt x="10057" y="927"/>
                  </a:cubicBezTo>
                  <a:cubicBezTo>
                    <a:pt x="10044" y="896"/>
                    <a:pt x="10026" y="884"/>
                    <a:pt x="10004" y="884"/>
                  </a:cubicBezTo>
                  <a:cubicBezTo>
                    <a:pt x="9909" y="884"/>
                    <a:pt x="9738" y="1103"/>
                    <a:pt x="9631" y="1103"/>
                  </a:cubicBezTo>
                  <a:cubicBezTo>
                    <a:pt x="9610" y="1103"/>
                    <a:pt x="9591" y="1095"/>
                    <a:pt x="9576" y="1074"/>
                  </a:cubicBezTo>
                  <a:cubicBezTo>
                    <a:pt x="9576" y="1074"/>
                    <a:pt x="4670" y="1392"/>
                    <a:pt x="2533" y="1392"/>
                  </a:cubicBezTo>
                  <a:cubicBezTo>
                    <a:pt x="2040" y="1392"/>
                    <a:pt x="1694" y="1375"/>
                    <a:pt x="1590" y="1333"/>
                  </a:cubicBezTo>
                  <a:cubicBezTo>
                    <a:pt x="1463" y="1295"/>
                    <a:pt x="1357" y="1274"/>
                    <a:pt x="1269" y="1274"/>
                  </a:cubicBezTo>
                  <a:cubicBezTo>
                    <a:pt x="1102" y="1274"/>
                    <a:pt x="998" y="1349"/>
                    <a:pt x="925" y="1518"/>
                  </a:cubicBezTo>
                  <a:cubicBezTo>
                    <a:pt x="555" y="2221"/>
                    <a:pt x="1" y="7027"/>
                    <a:pt x="407" y="7286"/>
                  </a:cubicBezTo>
                  <a:cubicBezTo>
                    <a:pt x="476" y="7315"/>
                    <a:pt x="660" y="7327"/>
                    <a:pt x="929" y="7327"/>
                  </a:cubicBezTo>
                  <a:cubicBezTo>
                    <a:pt x="2052" y="7327"/>
                    <a:pt x="4663" y="7120"/>
                    <a:pt x="6625" y="7120"/>
                  </a:cubicBezTo>
                  <a:cubicBezTo>
                    <a:pt x="7740" y="7120"/>
                    <a:pt x="8645" y="7187"/>
                    <a:pt x="8948" y="7396"/>
                  </a:cubicBezTo>
                  <a:cubicBezTo>
                    <a:pt x="9981" y="7285"/>
                    <a:pt x="13569" y="6814"/>
                    <a:pt x="15899" y="6814"/>
                  </a:cubicBezTo>
                  <a:cubicBezTo>
                    <a:pt x="16652" y="6814"/>
                    <a:pt x="17274" y="6863"/>
                    <a:pt x="17636" y="6990"/>
                  </a:cubicBezTo>
                  <a:cubicBezTo>
                    <a:pt x="17968" y="6721"/>
                    <a:pt x="19596" y="6662"/>
                    <a:pt x="21378" y="6662"/>
                  </a:cubicBezTo>
                  <a:cubicBezTo>
                    <a:pt x="22785" y="6662"/>
                    <a:pt x="24289" y="6699"/>
                    <a:pt x="25325" y="6699"/>
                  </a:cubicBezTo>
                  <a:cubicBezTo>
                    <a:pt x="26046" y="6699"/>
                    <a:pt x="26541" y="6681"/>
                    <a:pt x="26620" y="6620"/>
                  </a:cubicBezTo>
                  <a:cubicBezTo>
                    <a:pt x="26780" y="6496"/>
                    <a:pt x="27222" y="6440"/>
                    <a:pt x="27662" y="6440"/>
                  </a:cubicBezTo>
                  <a:cubicBezTo>
                    <a:pt x="28138" y="6440"/>
                    <a:pt x="28612" y="6505"/>
                    <a:pt x="28727" y="6620"/>
                  </a:cubicBezTo>
                  <a:cubicBezTo>
                    <a:pt x="28864" y="6757"/>
                    <a:pt x="29025" y="6804"/>
                    <a:pt x="29191" y="6804"/>
                  </a:cubicBezTo>
                  <a:cubicBezTo>
                    <a:pt x="29534" y="6804"/>
                    <a:pt x="29899" y="6608"/>
                    <a:pt x="30131" y="6608"/>
                  </a:cubicBezTo>
                  <a:cubicBezTo>
                    <a:pt x="30211" y="6608"/>
                    <a:pt x="30275" y="6631"/>
                    <a:pt x="30317" y="6694"/>
                  </a:cubicBezTo>
                  <a:lnTo>
                    <a:pt x="32239" y="6324"/>
                  </a:lnTo>
                  <a:lnTo>
                    <a:pt x="41334" y="6213"/>
                  </a:lnTo>
                  <a:cubicBezTo>
                    <a:pt x="41818" y="6065"/>
                    <a:pt x="42334" y="6019"/>
                    <a:pt x="42843" y="6019"/>
                  </a:cubicBezTo>
                  <a:cubicBezTo>
                    <a:pt x="43659" y="6019"/>
                    <a:pt x="44456" y="6137"/>
                    <a:pt x="45064" y="6137"/>
                  </a:cubicBezTo>
                  <a:cubicBezTo>
                    <a:pt x="45582" y="6137"/>
                    <a:pt x="45963" y="6051"/>
                    <a:pt x="46103" y="5733"/>
                  </a:cubicBezTo>
                  <a:cubicBezTo>
                    <a:pt x="46547" y="4808"/>
                    <a:pt x="46953" y="1037"/>
                    <a:pt x="46732" y="150"/>
                  </a:cubicBezTo>
                  <a:cubicBezTo>
                    <a:pt x="46722" y="62"/>
                    <a:pt x="46454" y="29"/>
                    <a:pt x="46063" y="29"/>
                  </a:cubicBezTo>
                  <a:cubicBezTo>
                    <a:pt x="44972" y="29"/>
                    <a:pt x="42922" y="290"/>
                    <a:pt x="42813" y="372"/>
                  </a:cubicBezTo>
                  <a:cubicBezTo>
                    <a:pt x="42785" y="381"/>
                    <a:pt x="42757" y="386"/>
                    <a:pt x="42731" y="386"/>
                  </a:cubicBezTo>
                  <a:cubicBezTo>
                    <a:pt x="42651" y="386"/>
                    <a:pt x="42582" y="344"/>
                    <a:pt x="42554" y="261"/>
                  </a:cubicBezTo>
                  <a:cubicBezTo>
                    <a:pt x="42554" y="187"/>
                    <a:pt x="39042" y="113"/>
                    <a:pt x="39042" y="113"/>
                  </a:cubicBezTo>
                  <a:cubicBezTo>
                    <a:pt x="39042" y="42"/>
                    <a:pt x="39011" y="1"/>
                    <a:pt x="38949" y="1"/>
                  </a:cubicBezTo>
                  <a:close/>
                </a:path>
              </a:pathLst>
            </a:custGeom>
            <a:solidFill>
              <a:srgbClr val="FFE638">
                <a:alpha val="37647"/>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47" name="Google Shape;1347;p13"/>
            <p:cNvSpPr/>
            <p:nvPr/>
          </p:nvSpPr>
          <p:spPr>
            <a:xfrm>
              <a:off x="6070275" y="1383450"/>
              <a:ext cx="828175" cy="187475"/>
            </a:xfrm>
            <a:custGeom>
              <a:avLst/>
              <a:gdLst/>
              <a:ahLst/>
              <a:cxnLst/>
              <a:rect l="l" t="t" r="r" b="b"/>
              <a:pathLst>
                <a:path w="33127" h="7499" extrusionOk="0">
                  <a:moveTo>
                    <a:pt x="27486" y="1"/>
                  </a:moveTo>
                  <a:cubicBezTo>
                    <a:pt x="27458" y="1"/>
                    <a:pt x="27427" y="21"/>
                    <a:pt x="27396" y="68"/>
                  </a:cubicBezTo>
                  <a:cubicBezTo>
                    <a:pt x="27069" y="335"/>
                    <a:pt x="24769" y="554"/>
                    <a:pt x="23528" y="554"/>
                  </a:cubicBezTo>
                  <a:cubicBezTo>
                    <a:pt x="23222" y="554"/>
                    <a:pt x="22980" y="541"/>
                    <a:pt x="22848" y="511"/>
                  </a:cubicBezTo>
                  <a:cubicBezTo>
                    <a:pt x="22641" y="431"/>
                    <a:pt x="22419" y="393"/>
                    <a:pt x="22199" y="393"/>
                  </a:cubicBezTo>
                  <a:cubicBezTo>
                    <a:pt x="21909" y="393"/>
                    <a:pt x="21621" y="459"/>
                    <a:pt x="21369" y="585"/>
                  </a:cubicBezTo>
                  <a:cubicBezTo>
                    <a:pt x="20556" y="844"/>
                    <a:pt x="18116" y="659"/>
                    <a:pt x="17007" y="881"/>
                  </a:cubicBezTo>
                  <a:cubicBezTo>
                    <a:pt x="16903" y="911"/>
                    <a:pt x="16835" y="922"/>
                    <a:pt x="16789" y="922"/>
                  </a:cubicBezTo>
                  <a:cubicBezTo>
                    <a:pt x="16603" y="922"/>
                    <a:pt x="16763" y="733"/>
                    <a:pt x="16378" y="733"/>
                  </a:cubicBezTo>
                  <a:cubicBezTo>
                    <a:pt x="15839" y="762"/>
                    <a:pt x="10684" y="1160"/>
                    <a:pt x="8248" y="1160"/>
                  </a:cubicBezTo>
                  <a:cubicBezTo>
                    <a:pt x="7510" y="1160"/>
                    <a:pt x="7022" y="1123"/>
                    <a:pt x="6988" y="1029"/>
                  </a:cubicBezTo>
                  <a:cubicBezTo>
                    <a:pt x="6982" y="998"/>
                    <a:pt x="6972" y="986"/>
                    <a:pt x="6959" y="986"/>
                  </a:cubicBezTo>
                  <a:cubicBezTo>
                    <a:pt x="6904" y="986"/>
                    <a:pt x="6797" y="1205"/>
                    <a:pt x="6728" y="1205"/>
                  </a:cubicBezTo>
                  <a:cubicBezTo>
                    <a:pt x="6714" y="1205"/>
                    <a:pt x="6702" y="1197"/>
                    <a:pt x="6692" y="1177"/>
                  </a:cubicBezTo>
                  <a:cubicBezTo>
                    <a:pt x="6692" y="1177"/>
                    <a:pt x="3107" y="1528"/>
                    <a:pt x="1614" y="1528"/>
                  </a:cubicBezTo>
                  <a:cubicBezTo>
                    <a:pt x="1294" y="1528"/>
                    <a:pt x="1070" y="1512"/>
                    <a:pt x="999" y="1473"/>
                  </a:cubicBezTo>
                  <a:cubicBezTo>
                    <a:pt x="909" y="1434"/>
                    <a:pt x="838" y="1414"/>
                    <a:pt x="777" y="1414"/>
                  </a:cubicBezTo>
                  <a:cubicBezTo>
                    <a:pt x="663" y="1414"/>
                    <a:pt x="591" y="1488"/>
                    <a:pt x="518" y="1657"/>
                  </a:cubicBezTo>
                  <a:cubicBezTo>
                    <a:pt x="296" y="2360"/>
                    <a:pt x="0" y="7166"/>
                    <a:pt x="333" y="7425"/>
                  </a:cubicBezTo>
                  <a:cubicBezTo>
                    <a:pt x="374" y="7445"/>
                    <a:pt x="473" y="7454"/>
                    <a:pt x="617" y="7454"/>
                  </a:cubicBezTo>
                  <a:cubicBezTo>
                    <a:pt x="1357" y="7454"/>
                    <a:pt x="3294" y="7224"/>
                    <a:pt x="4742" y="7224"/>
                  </a:cubicBezTo>
                  <a:cubicBezTo>
                    <a:pt x="5526" y="7224"/>
                    <a:pt x="6166" y="7291"/>
                    <a:pt x="6396" y="7499"/>
                  </a:cubicBezTo>
                  <a:cubicBezTo>
                    <a:pt x="7130" y="7386"/>
                    <a:pt x="9697" y="6885"/>
                    <a:pt x="11330" y="6885"/>
                  </a:cubicBezTo>
                  <a:cubicBezTo>
                    <a:pt x="11836" y="6885"/>
                    <a:pt x="12252" y="6933"/>
                    <a:pt x="12496" y="7055"/>
                  </a:cubicBezTo>
                  <a:cubicBezTo>
                    <a:pt x="12762" y="6736"/>
                    <a:pt x="14183" y="6680"/>
                    <a:pt x="15615" y="6680"/>
                  </a:cubicBezTo>
                  <a:cubicBezTo>
                    <a:pt x="16383" y="6680"/>
                    <a:pt x="17155" y="6697"/>
                    <a:pt x="17753" y="6697"/>
                  </a:cubicBezTo>
                  <a:cubicBezTo>
                    <a:pt x="18366" y="6697"/>
                    <a:pt x="18797" y="6680"/>
                    <a:pt x="18855" y="6611"/>
                  </a:cubicBezTo>
                  <a:cubicBezTo>
                    <a:pt x="18985" y="6501"/>
                    <a:pt x="19318" y="6445"/>
                    <a:pt x="19641" y="6445"/>
                  </a:cubicBezTo>
                  <a:cubicBezTo>
                    <a:pt x="19965" y="6445"/>
                    <a:pt x="20279" y="6501"/>
                    <a:pt x="20371" y="6611"/>
                  </a:cubicBezTo>
                  <a:cubicBezTo>
                    <a:pt x="20475" y="6778"/>
                    <a:pt x="20597" y="6833"/>
                    <a:pt x="20721" y="6833"/>
                  </a:cubicBezTo>
                  <a:cubicBezTo>
                    <a:pt x="20966" y="6833"/>
                    <a:pt x="21222" y="6618"/>
                    <a:pt x="21375" y="6618"/>
                  </a:cubicBezTo>
                  <a:cubicBezTo>
                    <a:pt x="21420" y="6618"/>
                    <a:pt x="21456" y="6637"/>
                    <a:pt x="21480" y="6685"/>
                  </a:cubicBezTo>
                  <a:lnTo>
                    <a:pt x="22885" y="6316"/>
                  </a:lnTo>
                  <a:lnTo>
                    <a:pt x="29318" y="6205"/>
                  </a:lnTo>
                  <a:cubicBezTo>
                    <a:pt x="29660" y="6048"/>
                    <a:pt x="30025" y="5999"/>
                    <a:pt x="30385" y="5999"/>
                  </a:cubicBezTo>
                  <a:cubicBezTo>
                    <a:pt x="30966" y="5999"/>
                    <a:pt x="31534" y="6126"/>
                    <a:pt x="31969" y="6126"/>
                  </a:cubicBezTo>
                  <a:cubicBezTo>
                    <a:pt x="32342" y="6126"/>
                    <a:pt x="32617" y="6033"/>
                    <a:pt x="32719" y="5687"/>
                  </a:cubicBezTo>
                  <a:cubicBezTo>
                    <a:pt x="33015" y="3839"/>
                    <a:pt x="33126" y="1953"/>
                    <a:pt x="33015" y="105"/>
                  </a:cubicBezTo>
                  <a:cubicBezTo>
                    <a:pt x="33006" y="32"/>
                    <a:pt x="32837" y="4"/>
                    <a:pt x="32586" y="4"/>
                  </a:cubicBezTo>
                  <a:cubicBezTo>
                    <a:pt x="31813" y="4"/>
                    <a:pt x="30261" y="271"/>
                    <a:pt x="30205" y="326"/>
                  </a:cubicBezTo>
                  <a:cubicBezTo>
                    <a:pt x="30195" y="348"/>
                    <a:pt x="30177" y="357"/>
                    <a:pt x="30159" y="357"/>
                  </a:cubicBezTo>
                  <a:cubicBezTo>
                    <a:pt x="30113" y="357"/>
                    <a:pt x="30058" y="305"/>
                    <a:pt x="30058" y="253"/>
                  </a:cubicBezTo>
                  <a:cubicBezTo>
                    <a:pt x="30058" y="179"/>
                    <a:pt x="27581" y="105"/>
                    <a:pt x="27581" y="105"/>
                  </a:cubicBezTo>
                  <a:cubicBezTo>
                    <a:pt x="27559" y="40"/>
                    <a:pt x="27525" y="1"/>
                    <a:pt x="27486" y="1"/>
                  </a:cubicBezTo>
                  <a:close/>
                </a:path>
              </a:pathLst>
            </a:custGeom>
            <a:solidFill>
              <a:srgbClr val="FFE638">
                <a:alpha val="37647"/>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48" name="Google Shape;1348;p13"/>
            <p:cNvSpPr/>
            <p:nvPr/>
          </p:nvSpPr>
          <p:spPr>
            <a:xfrm>
              <a:off x="5929775" y="1648425"/>
              <a:ext cx="941850" cy="237100"/>
            </a:xfrm>
            <a:custGeom>
              <a:avLst/>
              <a:gdLst/>
              <a:ahLst/>
              <a:cxnLst/>
              <a:rect l="l" t="t" r="r" b="b"/>
              <a:pathLst>
                <a:path w="37674" h="9484" extrusionOk="0">
                  <a:moveTo>
                    <a:pt x="37098" y="1"/>
                  </a:moveTo>
                  <a:cubicBezTo>
                    <a:pt x="36304" y="1"/>
                    <a:pt x="34296" y="426"/>
                    <a:pt x="34236" y="486"/>
                  </a:cubicBezTo>
                  <a:cubicBezTo>
                    <a:pt x="34214" y="508"/>
                    <a:pt x="34192" y="517"/>
                    <a:pt x="34172" y="517"/>
                  </a:cubicBezTo>
                  <a:cubicBezTo>
                    <a:pt x="34122" y="517"/>
                    <a:pt x="34077" y="464"/>
                    <a:pt x="34051" y="412"/>
                  </a:cubicBezTo>
                  <a:cubicBezTo>
                    <a:pt x="34041" y="393"/>
                    <a:pt x="33842" y="386"/>
                    <a:pt x="33553" y="386"/>
                  </a:cubicBezTo>
                  <a:cubicBezTo>
                    <a:pt x="32903" y="386"/>
                    <a:pt x="31799" y="420"/>
                    <a:pt x="31376" y="420"/>
                  </a:cubicBezTo>
                  <a:cubicBezTo>
                    <a:pt x="31268" y="420"/>
                    <a:pt x="31204" y="418"/>
                    <a:pt x="31204" y="412"/>
                  </a:cubicBezTo>
                  <a:cubicBezTo>
                    <a:pt x="31204" y="348"/>
                    <a:pt x="31167" y="308"/>
                    <a:pt x="31114" y="308"/>
                  </a:cubicBezTo>
                  <a:cubicBezTo>
                    <a:pt x="31075" y="308"/>
                    <a:pt x="31029" y="329"/>
                    <a:pt x="30982" y="375"/>
                  </a:cubicBezTo>
                  <a:cubicBezTo>
                    <a:pt x="30616" y="708"/>
                    <a:pt x="27343" y="1131"/>
                    <a:pt x="26128" y="1131"/>
                  </a:cubicBezTo>
                  <a:cubicBezTo>
                    <a:pt x="25993" y="1131"/>
                    <a:pt x="25884" y="1125"/>
                    <a:pt x="25806" y="1114"/>
                  </a:cubicBezTo>
                  <a:cubicBezTo>
                    <a:pt x="25610" y="1062"/>
                    <a:pt x="25409" y="1037"/>
                    <a:pt x="25208" y="1037"/>
                  </a:cubicBezTo>
                  <a:cubicBezTo>
                    <a:pt x="24842" y="1037"/>
                    <a:pt x="24477" y="1119"/>
                    <a:pt x="24143" y="1262"/>
                  </a:cubicBezTo>
                  <a:cubicBezTo>
                    <a:pt x="23218" y="1595"/>
                    <a:pt x="20409" y="1558"/>
                    <a:pt x="19152" y="1854"/>
                  </a:cubicBezTo>
                  <a:cubicBezTo>
                    <a:pt x="19030" y="1895"/>
                    <a:pt x="18952" y="1910"/>
                    <a:pt x="18900" y="1910"/>
                  </a:cubicBezTo>
                  <a:cubicBezTo>
                    <a:pt x="18729" y="1910"/>
                    <a:pt x="18836" y="1740"/>
                    <a:pt x="18525" y="1740"/>
                  </a:cubicBezTo>
                  <a:cubicBezTo>
                    <a:pt x="18502" y="1740"/>
                    <a:pt x="18477" y="1741"/>
                    <a:pt x="18449" y="1743"/>
                  </a:cubicBezTo>
                  <a:cubicBezTo>
                    <a:pt x="17754" y="1838"/>
                    <a:pt x="10556" y="2715"/>
                    <a:pt x="8359" y="2715"/>
                  </a:cubicBezTo>
                  <a:cubicBezTo>
                    <a:pt x="7984" y="2715"/>
                    <a:pt x="7755" y="2689"/>
                    <a:pt x="7728" y="2630"/>
                  </a:cubicBezTo>
                  <a:cubicBezTo>
                    <a:pt x="7716" y="2602"/>
                    <a:pt x="7702" y="2590"/>
                    <a:pt x="7686" y="2590"/>
                  </a:cubicBezTo>
                  <a:cubicBezTo>
                    <a:pt x="7612" y="2590"/>
                    <a:pt x="7495" y="2842"/>
                    <a:pt x="7404" y="2842"/>
                  </a:cubicBezTo>
                  <a:cubicBezTo>
                    <a:pt x="7388" y="2842"/>
                    <a:pt x="7372" y="2834"/>
                    <a:pt x="7358" y="2815"/>
                  </a:cubicBezTo>
                  <a:cubicBezTo>
                    <a:pt x="7358" y="2815"/>
                    <a:pt x="2529" y="3471"/>
                    <a:pt x="1195" y="3471"/>
                  </a:cubicBezTo>
                  <a:cubicBezTo>
                    <a:pt x="1044" y="3471"/>
                    <a:pt x="937" y="3462"/>
                    <a:pt x="888" y="3444"/>
                  </a:cubicBezTo>
                  <a:cubicBezTo>
                    <a:pt x="802" y="3422"/>
                    <a:pt x="732" y="3410"/>
                    <a:pt x="672" y="3410"/>
                  </a:cubicBezTo>
                  <a:cubicBezTo>
                    <a:pt x="528" y="3410"/>
                    <a:pt x="449" y="3482"/>
                    <a:pt x="371" y="3665"/>
                  </a:cubicBezTo>
                  <a:cubicBezTo>
                    <a:pt x="112" y="4368"/>
                    <a:pt x="1" y="9211"/>
                    <a:pt x="371" y="9470"/>
                  </a:cubicBezTo>
                  <a:cubicBezTo>
                    <a:pt x="399" y="9479"/>
                    <a:pt x="448" y="9484"/>
                    <a:pt x="516" y="9484"/>
                  </a:cubicBezTo>
                  <a:cubicBezTo>
                    <a:pt x="1276" y="9484"/>
                    <a:pt x="4356" y="8943"/>
                    <a:pt x="6138" y="8943"/>
                  </a:cubicBezTo>
                  <a:cubicBezTo>
                    <a:pt x="6698" y="8943"/>
                    <a:pt x="7130" y="8996"/>
                    <a:pt x="7321" y="9137"/>
                  </a:cubicBezTo>
                  <a:cubicBezTo>
                    <a:pt x="8212" y="8983"/>
                    <a:pt x="11605" y="8217"/>
                    <a:pt x="13427" y="8217"/>
                  </a:cubicBezTo>
                  <a:cubicBezTo>
                    <a:pt x="13797" y="8217"/>
                    <a:pt x="14102" y="8249"/>
                    <a:pt x="14308" y="8324"/>
                  </a:cubicBezTo>
                  <a:cubicBezTo>
                    <a:pt x="14900" y="7621"/>
                    <a:pt x="21296" y="7732"/>
                    <a:pt x="21555" y="7473"/>
                  </a:cubicBezTo>
                  <a:cubicBezTo>
                    <a:pt x="21699" y="7329"/>
                    <a:pt x="22153" y="7254"/>
                    <a:pt x="22566" y="7254"/>
                  </a:cubicBezTo>
                  <a:cubicBezTo>
                    <a:pt x="22893" y="7254"/>
                    <a:pt x="23194" y="7301"/>
                    <a:pt x="23292" y="7399"/>
                  </a:cubicBezTo>
                  <a:cubicBezTo>
                    <a:pt x="23407" y="7542"/>
                    <a:pt x="23533" y="7592"/>
                    <a:pt x="23662" y="7592"/>
                  </a:cubicBezTo>
                  <a:cubicBezTo>
                    <a:pt x="23955" y="7592"/>
                    <a:pt x="24259" y="7335"/>
                    <a:pt x="24455" y="7335"/>
                  </a:cubicBezTo>
                  <a:cubicBezTo>
                    <a:pt x="24507" y="7335"/>
                    <a:pt x="24552" y="7353"/>
                    <a:pt x="24586" y="7399"/>
                  </a:cubicBezTo>
                  <a:lnTo>
                    <a:pt x="26102" y="6919"/>
                  </a:lnTo>
                  <a:lnTo>
                    <a:pt x="33459" y="6401"/>
                  </a:lnTo>
                  <a:cubicBezTo>
                    <a:pt x="33991" y="6161"/>
                    <a:pt x="34580" y="6111"/>
                    <a:pt x="35134" y="6111"/>
                  </a:cubicBezTo>
                  <a:cubicBezTo>
                    <a:pt x="35524" y="6111"/>
                    <a:pt x="35897" y="6135"/>
                    <a:pt x="36221" y="6135"/>
                  </a:cubicBezTo>
                  <a:cubicBezTo>
                    <a:pt x="36781" y="6135"/>
                    <a:pt x="37197" y="6062"/>
                    <a:pt x="37304" y="5662"/>
                  </a:cubicBezTo>
                  <a:cubicBezTo>
                    <a:pt x="37600" y="4738"/>
                    <a:pt x="37674" y="967"/>
                    <a:pt x="37415" y="79"/>
                  </a:cubicBezTo>
                  <a:cubicBezTo>
                    <a:pt x="37401" y="24"/>
                    <a:pt x="37282" y="1"/>
                    <a:pt x="37098" y="1"/>
                  </a:cubicBezTo>
                  <a:close/>
                </a:path>
              </a:pathLst>
            </a:custGeom>
            <a:solidFill>
              <a:srgbClr val="FFE638">
                <a:alpha val="37647"/>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1349" name="Google Shape;1349;p13"/>
          <p:cNvSpPr txBox="1">
            <a:spLocks noGrp="1"/>
          </p:cNvSpPr>
          <p:nvPr>
            <p:ph type="ctrTitle"/>
          </p:nvPr>
        </p:nvSpPr>
        <p:spPr>
          <a:xfrm rot="-314085">
            <a:off x="1559146" y="979548"/>
            <a:ext cx="3945435" cy="1275392"/>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6000"/>
              <a:buNone/>
            </a:pPr>
            <a:r>
              <a:rPr lang="en-US" sz="3200" b="1">
                <a:latin typeface="Times New Roman" panose="02020603050405020304"/>
                <a:ea typeface="Times New Roman" panose="02020603050405020304"/>
                <a:cs typeface="Times New Roman" panose="02020603050405020304"/>
                <a:sym typeface="Times New Roman" panose="02020603050405020304"/>
              </a:rPr>
              <a:t>Báo cáo kết quả</a:t>
            </a:r>
            <a:endParaRPr sz="3200" b="1">
              <a:latin typeface="Times New Roman" panose="02020603050405020304"/>
              <a:ea typeface="Times New Roman" panose="02020603050405020304"/>
              <a:cs typeface="Times New Roman" panose="02020603050405020304"/>
              <a:sym typeface="Times New Roman" panose="02020603050405020304"/>
            </a:endParaRPr>
          </a:p>
        </p:txBody>
      </p:sp>
      <p:sp>
        <p:nvSpPr>
          <p:cNvPr id="1350" name="Google Shape;1350;p13"/>
          <p:cNvSpPr/>
          <p:nvPr/>
        </p:nvSpPr>
        <p:spPr>
          <a:xfrm rot="-797127">
            <a:off x="951702" y="684738"/>
            <a:ext cx="1067028" cy="1419375"/>
          </a:xfrm>
          <a:custGeom>
            <a:avLst/>
            <a:gdLst/>
            <a:ahLst/>
            <a:cxnLst/>
            <a:rect l="l" t="t" r="r" b="b"/>
            <a:pathLst>
              <a:path w="40597" h="40502" extrusionOk="0">
                <a:moveTo>
                  <a:pt x="4342" y="0"/>
                </a:moveTo>
                <a:cubicBezTo>
                  <a:pt x="4000" y="0"/>
                  <a:pt x="3700" y="259"/>
                  <a:pt x="3637" y="637"/>
                </a:cubicBezTo>
                <a:lnTo>
                  <a:pt x="68" y="36129"/>
                </a:lnTo>
                <a:cubicBezTo>
                  <a:pt x="1" y="36496"/>
                  <a:pt x="301" y="36863"/>
                  <a:pt x="668" y="36896"/>
                </a:cubicBezTo>
                <a:lnTo>
                  <a:pt x="36193" y="40499"/>
                </a:lnTo>
                <a:cubicBezTo>
                  <a:pt x="36212" y="40500"/>
                  <a:pt x="36231" y="40501"/>
                  <a:pt x="36250" y="40501"/>
                </a:cubicBezTo>
                <a:cubicBezTo>
                  <a:pt x="36597" y="40501"/>
                  <a:pt x="36929" y="40213"/>
                  <a:pt x="36961" y="39865"/>
                </a:cubicBezTo>
                <a:lnTo>
                  <a:pt x="40530" y="4339"/>
                </a:lnTo>
                <a:cubicBezTo>
                  <a:pt x="40597" y="3972"/>
                  <a:pt x="40296" y="3639"/>
                  <a:pt x="39929" y="3572"/>
                </a:cubicBezTo>
                <a:lnTo>
                  <a:pt x="4404" y="3"/>
                </a:lnTo>
                <a:cubicBezTo>
                  <a:pt x="4383" y="1"/>
                  <a:pt x="4363" y="0"/>
                  <a:pt x="43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nvGrpSpPr>
          <p:cNvPr id="1351" name="Google Shape;1351;p13"/>
          <p:cNvGrpSpPr/>
          <p:nvPr/>
        </p:nvGrpSpPr>
        <p:grpSpPr>
          <a:xfrm rot="-797253">
            <a:off x="549830" y="810417"/>
            <a:ext cx="1113520" cy="1480769"/>
            <a:chOff x="6851457" y="1343113"/>
            <a:chExt cx="896740" cy="894369"/>
          </a:xfrm>
        </p:grpSpPr>
        <p:sp>
          <p:nvSpPr>
            <p:cNvPr id="1352" name="Google Shape;1352;p13"/>
            <p:cNvSpPr/>
            <p:nvPr/>
          </p:nvSpPr>
          <p:spPr>
            <a:xfrm>
              <a:off x="6984199" y="1981630"/>
              <a:ext cx="6371" cy="7091"/>
            </a:xfrm>
            <a:custGeom>
              <a:avLst/>
              <a:gdLst/>
              <a:ahLst/>
              <a:cxnLst/>
              <a:rect l="l" t="t" r="r" b="b"/>
              <a:pathLst>
                <a:path w="301" h="335" extrusionOk="0">
                  <a:moveTo>
                    <a:pt x="134" y="1"/>
                  </a:moveTo>
                  <a:cubicBezTo>
                    <a:pt x="67" y="34"/>
                    <a:pt x="0" y="101"/>
                    <a:pt x="34" y="167"/>
                  </a:cubicBezTo>
                  <a:lnTo>
                    <a:pt x="34" y="234"/>
                  </a:lnTo>
                  <a:cubicBezTo>
                    <a:pt x="34" y="301"/>
                    <a:pt x="100" y="334"/>
                    <a:pt x="167" y="334"/>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53" name="Google Shape;1353;p13"/>
            <p:cNvSpPr/>
            <p:nvPr/>
          </p:nvSpPr>
          <p:spPr>
            <a:xfrm>
              <a:off x="6992666" y="2034591"/>
              <a:ext cx="6371" cy="6562"/>
            </a:xfrm>
            <a:custGeom>
              <a:avLst/>
              <a:gdLst/>
              <a:ahLst/>
              <a:cxnLst/>
              <a:rect l="l" t="t" r="r" b="b"/>
              <a:pathLst>
                <a:path w="301" h="310" extrusionOk="0">
                  <a:moveTo>
                    <a:pt x="134" y="0"/>
                  </a:moveTo>
                  <a:cubicBezTo>
                    <a:pt x="67" y="0"/>
                    <a:pt x="1" y="67"/>
                    <a:pt x="34" y="167"/>
                  </a:cubicBezTo>
                  <a:lnTo>
                    <a:pt x="34" y="201"/>
                  </a:lnTo>
                  <a:cubicBezTo>
                    <a:pt x="34" y="255"/>
                    <a:pt x="79" y="309"/>
                    <a:pt x="131" y="309"/>
                  </a:cubicBezTo>
                  <a:cubicBezTo>
                    <a:pt x="143" y="309"/>
                    <a:pt x="155" y="307"/>
                    <a:pt x="167" y="301"/>
                  </a:cubicBezTo>
                  <a:cubicBezTo>
                    <a:pt x="234" y="301"/>
                    <a:pt x="301" y="234"/>
                    <a:pt x="301" y="167"/>
                  </a:cubicBezTo>
                  <a:lnTo>
                    <a:pt x="301"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54" name="Google Shape;1354;p13"/>
            <p:cNvSpPr/>
            <p:nvPr/>
          </p:nvSpPr>
          <p:spPr>
            <a:xfrm>
              <a:off x="7018088" y="2192755"/>
              <a:ext cx="5673" cy="6562"/>
            </a:xfrm>
            <a:custGeom>
              <a:avLst/>
              <a:gdLst/>
              <a:ahLst/>
              <a:cxnLst/>
              <a:rect l="l" t="t" r="r" b="b"/>
              <a:pathLst>
                <a:path w="268" h="310" extrusionOk="0">
                  <a:moveTo>
                    <a:pt x="134" y="0"/>
                  </a:moveTo>
                  <a:cubicBezTo>
                    <a:pt x="67" y="34"/>
                    <a:pt x="1" y="100"/>
                    <a:pt x="1" y="167"/>
                  </a:cubicBezTo>
                  <a:lnTo>
                    <a:pt x="1" y="201"/>
                  </a:lnTo>
                  <a:cubicBezTo>
                    <a:pt x="28" y="255"/>
                    <a:pt x="77" y="309"/>
                    <a:pt x="131" y="309"/>
                  </a:cubicBezTo>
                  <a:cubicBezTo>
                    <a:pt x="143" y="309"/>
                    <a:pt x="155" y="307"/>
                    <a:pt x="167" y="301"/>
                  </a:cubicBezTo>
                  <a:cubicBezTo>
                    <a:pt x="234" y="301"/>
                    <a:pt x="267" y="234"/>
                    <a:pt x="267" y="167"/>
                  </a:cubicBezTo>
                  <a:lnTo>
                    <a:pt x="267"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55" name="Google Shape;1355;p13"/>
            <p:cNvSpPr/>
            <p:nvPr/>
          </p:nvSpPr>
          <p:spPr>
            <a:xfrm>
              <a:off x="7001133" y="2087362"/>
              <a:ext cx="6393" cy="6562"/>
            </a:xfrm>
            <a:custGeom>
              <a:avLst/>
              <a:gdLst/>
              <a:ahLst/>
              <a:cxnLst/>
              <a:rect l="l" t="t" r="r" b="b"/>
              <a:pathLst>
                <a:path w="302" h="310" extrusionOk="0">
                  <a:moveTo>
                    <a:pt x="171" y="0"/>
                  </a:moveTo>
                  <a:cubicBezTo>
                    <a:pt x="159" y="0"/>
                    <a:pt x="147" y="3"/>
                    <a:pt x="134" y="9"/>
                  </a:cubicBezTo>
                  <a:cubicBezTo>
                    <a:pt x="68" y="9"/>
                    <a:pt x="1" y="76"/>
                    <a:pt x="1" y="143"/>
                  </a:cubicBezTo>
                  <a:lnTo>
                    <a:pt x="1" y="209"/>
                  </a:lnTo>
                  <a:cubicBezTo>
                    <a:pt x="34" y="276"/>
                    <a:pt x="101" y="309"/>
                    <a:pt x="168" y="309"/>
                  </a:cubicBezTo>
                  <a:cubicBezTo>
                    <a:pt x="234" y="309"/>
                    <a:pt x="301" y="243"/>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56" name="Google Shape;1356;p13"/>
            <p:cNvSpPr/>
            <p:nvPr/>
          </p:nvSpPr>
          <p:spPr>
            <a:xfrm>
              <a:off x="7009621" y="2140323"/>
              <a:ext cx="6075" cy="6477"/>
            </a:xfrm>
            <a:custGeom>
              <a:avLst/>
              <a:gdLst/>
              <a:ahLst/>
              <a:cxnLst/>
              <a:rect l="l" t="t" r="r" b="b"/>
              <a:pathLst>
                <a:path w="287" h="306" extrusionOk="0">
                  <a:moveTo>
                    <a:pt x="170" y="0"/>
                  </a:moveTo>
                  <a:cubicBezTo>
                    <a:pt x="158" y="0"/>
                    <a:pt x="146" y="3"/>
                    <a:pt x="134" y="9"/>
                  </a:cubicBezTo>
                  <a:cubicBezTo>
                    <a:pt x="67" y="9"/>
                    <a:pt x="0" y="76"/>
                    <a:pt x="0" y="142"/>
                  </a:cubicBezTo>
                  <a:lnTo>
                    <a:pt x="0" y="209"/>
                  </a:lnTo>
                  <a:cubicBezTo>
                    <a:pt x="14" y="276"/>
                    <a:pt x="65" y="306"/>
                    <a:pt x="120" y="306"/>
                  </a:cubicBezTo>
                  <a:cubicBezTo>
                    <a:pt x="200" y="306"/>
                    <a:pt x="287" y="242"/>
                    <a:pt x="267" y="142"/>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57" name="Google Shape;1357;p13"/>
            <p:cNvSpPr/>
            <p:nvPr/>
          </p:nvSpPr>
          <p:spPr>
            <a:xfrm>
              <a:off x="7049860" y="2025405"/>
              <a:ext cx="5673" cy="6562"/>
            </a:xfrm>
            <a:custGeom>
              <a:avLst/>
              <a:gdLst/>
              <a:ahLst/>
              <a:cxnLst/>
              <a:rect l="l" t="t" r="r" b="b"/>
              <a:pathLst>
                <a:path w="268" h="310" extrusionOk="0">
                  <a:moveTo>
                    <a:pt x="134" y="1"/>
                  </a:moveTo>
                  <a:cubicBezTo>
                    <a:pt x="34" y="34"/>
                    <a:pt x="1" y="67"/>
                    <a:pt x="1" y="168"/>
                  </a:cubicBezTo>
                  <a:lnTo>
                    <a:pt x="1" y="201"/>
                  </a:lnTo>
                  <a:cubicBezTo>
                    <a:pt x="28" y="255"/>
                    <a:pt x="77" y="310"/>
                    <a:pt x="131" y="310"/>
                  </a:cubicBezTo>
                  <a:cubicBezTo>
                    <a:pt x="143" y="310"/>
                    <a:pt x="155" y="307"/>
                    <a:pt x="167" y="301"/>
                  </a:cubicBezTo>
                  <a:cubicBezTo>
                    <a:pt x="234" y="301"/>
                    <a:pt x="267" y="234"/>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58" name="Google Shape;1358;p13"/>
            <p:cNvSpPr/>
            <p:nvPr/>
          </p:nvSpPr>
          <p:spPr>
            <a:xfrm>
              <a:off x="7041393" y="1972973"/>
              <a:ext cx="6371" cy="6562"/>
            </a:xfrm>
            <a:custGeom>
              <a:avLst/>
              <a:gdLst/>
              <a:ahLst/>
              <a:cxnLst/>
              <a:rect l="l" t="t" r="r" b="b"/>
              <a:pathLst>
                <a:path w="301" h="310" extrusionOk="0">
                  <a:moveTo>
                    <a:pt x="170" y="0"/>
                  </a:moveTo>
                  <a:cubicBezTo>
                    <a:pt x="158" y="0"/>
                    <a:pt x="146" y="3"/>
                    <a:pt x="134" y="9"/>
                  </a:cubicBezTo>
                  <a:cubicBezTo>
                    <a:pt x="34" y="9"/>
                    <a:pt x="0" y="76"/>
                    <a:pt x="0" y="143"/>
                  </a:cubicBezTo>
                  <a:lnTo>
                    <a:pt x="0" y="209"/>
                  </a:lnTo>
                  <a:cubicBezTo>
                    <a:pt x="34" y="276"/>
                    <a:pt x="100" y="310"/>
                    <a:pt x="167" y="310"/>
                  </a:cubicBezTo>
                  <a:cubicBezTo>
                    <a:pt x="234" y="276"/>
                    <a:pt x="301" y="209"/>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59" name="Google Shape;1359;p13"/>
            <p:cNvSpPr/>
            <p:nvPr/>
          </p:nvSpPr>
          <p:spPr>
            <a:xfrm>
              <a:off x="7075283" y="2184013"/>
              <a:ext cx="5673" cy="6647"/>
            </a:xfrm>
            <a:custGeom>
              <a:avLst/>
              <a:gdLst/>
              <a:ahLst/>
              <a:cxnLst/>
              <a:rect l="l" t="t" r="r" b="b"/>
              <a:pathLst>
                <a:path w="268" h="314" extrusionOk="0">
                  <a:moveTo>
                    <a:pt x="155" y="1"/>
                  </a:moveTo>
                  <a:cubicBezTo>
                    <a:pt x="136" y="1"/>
                    <a:pt x="117" y="5"/>
                    <a:pt x="101" y="13"/>
                  </a:cubicBezTo>
                  <a:cubicBezTo>
                    <a:pt x="34" y="13"/>
                    <a:pt x="0" y="80"/>
                    <a:pt x="0" y="147"/>
                  </a:cubicBezTo>
                  <a:lnTo>
                    <a:pt x="0" y="180"/>
                  </a:lnTo>
                  <a:cubicBezTo>
                    <a:pt x="0" y="280"/>
                    <a:pt x="67" y="313"/>
                    <a:pt x="167" y="313"/>
                  </a:cubicBezTo>
                  <a:cubicBezTo>
                    <a:pt x="234" y="280"/>
                    <a:pt x="267" y="213"/>
                    <a:pt x="267" y="147"/>
                  </a:cubicBezTo>
                  <a:lnTo>
                    <a:pt x="267" y="113"/>
                  </a:lnTo>
                  <a:cubicBezTo>
                    <a:pt x="267" y="38"/>
                    <a:pt x="211" y="1"/>
                    <a:pt x="155"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0" name="Google Shape;1360;p13"/>
            <p:cNvSpPr/>
            <p:nvPr/>
          </p:nvSpPr>
          <p:spPr>
            <a:xfrm>
              <a:off x="7058327" y="2078366"/>
              <a:ext cx="5673" cy="6371"/>
            </a:xfrm>
            <a:custGeom>
              <a:avLst/>
              <a:gdLst/>
              <a:ahLst/>
              <a:cxnLst/>
              <a:rect l="l" t="t" r="r" b="b"/>
              <a:pathLst>
                <a:path w="268" h="301" extrusionOk="0">
                  <a:moveTo>
                    <a:pt x="101" y="1"/>
                  </a:moveTo>
                  <a:cubicBezTo>
                    <a:pt x="34" y="1"/>
                    <a:pt x="1" y="67"/>
                    <a:pt x="1" y="134"/>
                  </a:cubicBezTo>
                  <a:lnTo>
                    <a:pt x="1" y="201"/>
                  </a:lnTo>
                  <a:cubicBezTo>
                    <a:pt x="34" y="267"/>
                    <a:pt x="101" y="301"/>
                    <a:pt x="168" y="301"/>
                  </a:cubicBezTo>
                  <a:cubicBezTo>
                    <a:pt x="234" y="301"/>
                    <a:pt x="268" y="234"/>
                    <a:pt x="268" y="167"/>
                  </a:cubicBezTo>
                  <a:lnTo>
                    <a:pt x="268" y="101"/>
                  </a:lnTo>
                  <a:cubicBezTo>
                    <a:pt x="268" y="34"/>
                    <a:pt x="201"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1" name="Google Shape;1361;p13"/>
            <p:cNvSpPr/>
            <p:nvPr/>
          </p:nvSpPr>
          <p:spPr>
            <a:xfrm>
              <a:off x="7066816" y="2131136"/>
              <a:ext cx="5673" cy="6244"/>
            </a:xfrm>
            <a:custGeom>
              <a:avLst/>
              <a:gdLst/>
              <a:ahLst/>
              <a:cxnLst/>
              <a:rect l="l" t="t" r="r" b="b"/>
              <a:pathLst>
                <a:path w="268" h="295" extrusionOk="0">
                  <a:moveTo>
                    <a:pt x="137" y="0"/>
                  </a:moveTo>
                  <a:cubicBezTo>
                    <a:pt x="125" y="0"/>
                    <a:pt x="113" y="3"/>
                    <a:pt x="100" y="9"/>
                  </a:cubicBezTo>
                  <a:cubicBezTo>
                    <a:pt x="34" y="9"/>
                    <a:pt x="0" y="76"/>
                    <a:pt x="0" y="143"/>
                  </a:cubicBezTo>
                  <a:lnTo>
                    <a:pt x="0" y="209"/>
                  </a:lnTo>
                  <a:cubicBezTo>
                    <a:pt x="15" y="268"/>
                    <a:pt x="68" y="294"/>
                    <a:pt x="123" y="294"/>
                  </a:cubicBezTo>
                  <a:cubicBezTo>
                    <a:pt x="193" y="294"/>
                    <a:pt x="267" y="251"/>
                    <a:pt x="267" y="176"/>
                  </a:cubicBezTo>
                  <a:lnTo>
                    <a:pt x="267" y="109"/>
                  </a:lnTo>
                  <a:cubicBezTo>
                    <a:pt x="240" y="55"/>
                    <a:pt x="190" y="0"/>
                    <a:pt x="13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2" name="Google Shape;1362;p13"/>
            <p:cNvSpPr/>
            <p:nvPr/>
          </p:nvSpPr>
          <p:spPr>
            <a:xfrm>
              <a:off x="7107055" y="2016663"/>
              <a:ext cx="5673" cy="6266"/>
            </a:xfrm>
            <a:custGeom>
              <a:avLst/>
              <a:gdLst/>
              <a:ahLst/>
              <a:cxnLst/>
              <a:rect l="l" t="t" r="r" b="b"/>
              <a:pathLst>
                <a:path w="268" h="296" extrusionOk="0">
                  <a:moveTo>
                    <a:pt x="150" y="1"/>
                  </a:moveTo>
                  <a:cubicBezTo>
                    <a:pt x="134" y="1"/>
                    <a:pt x="117" y="5"/>
                    <a:pt x="101" y="13"/>
                  </a:cubicBezTo>
                  <a:cubicBezTo>
                    <a:pt x="34" y="13"/>
                    <a:pt x="1" y="80"/>
                    <a:pt x="1" y="147"/>
                  </a:cubicBezTo>
                  <a:lnTo>
                    <a:pt x="1" y="214"/>
                  </a:lnTo>
                  <a:cubicBezTo>
                    <a:pt x="14" y="269"/>
                    <a:pt x="63" y="296"/>
                    <a:pt x="115" y="296"/>
                  </a:cubicBezTo>
                  <a:cubicBezTo>
                    <a:pt x="188" y="296"/>
                    <a:pt x="267" y="244"/>
                    <a:pt x="267" y="147"/>
                  </a:cubicBezTo>
                  <a:lnTo>
                    <a:pt x="267" y="114"/>
                  </a:lnTo>
                  <a:cubicBezTo>
                    <a:pt x="242" y="38"/>
                    <a:pt x="199" y="1"/>
                    <a:pt x="15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3" name="Google Shape;1363;p13"/>
            <p:cNvSpPr/>
            <p:nvPr/>
          </p:nvSpPr>
          <p:spPr>
            <a:xfrm>
              <a:off x="7098588" y="1963786"/>
              <a:ext cx="5673" cy="6774"/>
            </a:xfrm>
            <a:custGeom>
              <a:avLst/>
              <a:gdLst/>
              <a:ahLst/>
              <a:cxnLst/>
              <a:rect l="l" t="t" r="r" b="b"/>
              <a:pathLst>
                <a:path w="268" h="320" extrusionOk="0">
                  <a:moveTo>
                    <a:pt x="140" y="1"/>
                  </a:moveTo>
                  <a:cubicBezTo>
                    <a:pt x="126" y="1"/>
                    <a:pt x="113" y="4"/>
                    <a:pt x="100" y="10"/>
                  </a:cubicBezTo>
                  <a:cubicBezTo>
                    <a:pt x="34" y="10"/>
                    <a:pt x="0" y="76"/>
                    <a:pt x="0" y="143"/>
                  </a:cubicBezTo>
                  <a:lnTo>
                    <a:pt x="0" y="210"/>
                  </a:lnTo>
                  <a:cubicBezTo>
                    <a:pt x="15" y="285"/>
                    <a:pt x="71" y="319"/>
                    <a:pt x="128" y="319"/>
                  </a:cubicBezTo>
                  <a:cubicBezTo>
                    <a:pt x="197" y="319"/>
                    <a:pt x="267" y="268"/>
                    <a:pt x="267" y="176"/>
                  </a:cubicBezTo>
                  <a:lnTo>
                    <a:pt x="267" y="110"/>
                  </a:lnTo>
                  <a:cubicBezTo>
                    <a:pt x="267" y="55"/>
                    <a:pt x="200" y="1"/>
                    <a:pt x="14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4" name="Google Shape;1364;p13"/>
            <p:cNvSpPr/>
            <p:nvPr/>
          </p:nvSpPr>
          <p:spPr>
            <a:xfrm>
              <a:off x="7123290" y="2121950"/>
              <a:ext cx="6371" cy="6562"/>
            </a:xfrm>
            <a:custGeom>
              <a:avLst/>
              <a:gdLst/>
              <a:ahLst/>
              <a:cxnLst/>
              <a:rect l="l" t="t" r="r" b="b"/>
              <a:pathLst>
                <a:path w="301" h="310" extrusionOk="0">
                  <a:moveTo>
                    <a:pt x="171" y="1"/>
                  </a:moveTo>
                  <a:cubicBezTo>
                    <a:pt x="159" y="1"/>
                    <a:pt x="146" y="4"/>
                    <a:pt x="134" y="10"/>
                  </a:cubicBezTo>
                  <a:cubicBezTo>
                    <a:pt x="67" y="10"/>
                    <a:pt x="1" y="76"/>
                    <a:pt x="34" y="143"/>
                  </a:cubicBezTo>
                  <a:lnTo>
                    <a:pt x="34" y="210"/>
                  </a:lnTo>
                  <a:cubicBezTo>
                    <a:pt x="34" y="277"/>
                    <a:pt x="101" y="310"/>
                    <a:pt x="168" y="310"/>
                  </a:cubicBezTo>
                  <a:cubicBezTo>
                    <a:pt x="234" y="310"/>
                    <a:pt x="301" y="243"/>
                    <a:pt x="301" y="176"/>
                  </a:cubicBezTo>
                  <a:lnTo>
                    <a:pt x="301" y="110"/>
                  </a:lnTo>
                  <a:cubicBezTo>
                    <a:pt x="274" y="55"/>
                    <a:pt x="224"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5" name="Google Shape;1365;p13"/>
            <p:cNvSpPr/>
            <p:nvPr/>
          </p:nvSpPr>
          <p:spPr>
            <a:xfrm>
              <a:off x="7114823" y="2069179"/>
              <a:ext cx="6371" cy="6350"/>
            </a:xfrm>
            <a:custGeom>
              <a:avLst/>
              <a:gdLst/>
              <a:ahLst/>
              <a:cxnLst/>
              <a:rect l="l" t="t" r="r" b="b"/>
              <a:pathLst>
                <a:path w="301" h="300" extrusionOk="0">
                  <a:moveTo>
                    <a:pt x="134" y="1"/>
                  </a:moveTo>
                  <a:cubicBezTo>
                    <a:pt x="67" y="1"/>
                    <a:pt x="0" y="68"/>
                    <a:pt x="34" y="168"/>
                  </a:cubicBezTo>
                  <a:lnTo>
                    <a:pt x="34" y="201"/>
                  </a:lnTo>
                  <a:cubicBezTo>
                    <a:pt x="48" y="271"/>
                    <a:pt x="97" y="300"/>
                    <a:pt x="150" y="300"/>
                  </a:cubicBezTo>
                  <a:cubicBezTo>
                    <a:pt x="222" y="300"/>
                    <a:pt x="301" y="245"/>
                    <a:pt x="301" y="168"/>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6" name="Google Shape;1366;p13"/>
            <p:cNvSpPr/>
            <p:nvPr/>
          </p:nvSpPr>
          <p:spPr>
            <a:xfrm>
              <a:off x="7131779" y="2174911"/>
              <a:ext cx="6371" cy="6562"/>
            </a:xfrm>
            <a:custGeom>
              <a:avLst/>
              <a:gdLst/>
              <a:ahLst/>
              <a:cxnLst/>
              <a:rect l="l" t="t" r="r" b="b"/>
              <a:pathLst>
                <a:path w="301" h="310" extrusionOk="0">
                  <a:moveTo>
                    <a:pt x="170" y="1"/>
                  </a:moveTo>
                  <a:cubicBezTo>
                    <a:pt x="158" y="1"/>
                    <a:pt x="146" y="3"/>
                    <a:pt x="133" y="9"/>
                  </a:cubicBezTo>
                  <a:cubicBezTo>
                    <a:pt x="67" y="9"/>
                    <a:pt x="0" y="76"/>
                    <a:pt x="33" y="143"/>
                  </a:cubicBezTo>
                  <a:lnTo>
                    <a:pt x="33" y="210"/>
                  </a:lnTo>
                  <a:cubicBezTo>
                    <a:pt x="33" y="276"/>
                    <a:pt x="100" y="310"/>
                    <a:pt x="167" y="310"/>
                  </a:cubicBezTo>
                  <a:cubicBezTo>
                    <a:pt x="234" y="276"/>
                    <a:pt x="300" y="243"/>
                    <a:pt x="300" y="143"/>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7" name="Google Shape;1367;p13"/>
            <p:cNvSpPr/>
            <p:nvPr/>
          </p:nvSpPr>
          <p:spPr>
            <a:xfrm>
              <a:off x="7269452" y="1936438"/>
              <a:ext cx="5673" cy="6562"/>
            </a:xfrm>
            <a:custGeom>
              <a:avLst/>
              <a:gdLst/>
              <a:ahLst/>
              <a:cxnLst/>
              <a:rect l="l" t="t" r="r" b="b"/>
              <a:pathLst>
                <a:path w="268" h="310" extrusionOk="0">
                  <a:moveTo>
                    <a:pt x="101" y="1"/>
                  </a:moveTo>
                  <a:cubicBezTo>
                    <a:pt x="34" y="1"/>
                    <a:pt x="1" y="67"/>
                    <a:pt x="1" y="168"/>
                  </a:cubicBezTo>
                  <a:lnTo>
                    <a:pt x="1" y="201"/>
                  </a:lnTo>
                  <a:cubicBezTo>
                    <a:pt x="1" y="255"/>
                    <a:pt x="45" y="310"/>
                    <a:pt x="116" y="310"/>
                  </a:cubicBezTo>
                  <a:cubicBezTo>
                    <a:pt x="132" y="310"/>
                    <a:pt x="149" y="307"/>
                    <a:pt x="167" y="301"/>
                  </a:cubicBezTo>
                  <a:cubicBezTo>
                    <a:pt x="234" y="301"/>
                    <a:pt x="268" y="234"/>
                    <a:pt x="268" y="168"/>
                  </a:cubicBezTo>
                  <a:lnTo>
                    <a:pt x="268" y="101"/>
                  </a:lnTo>
                  <a:cubicBezTo>
                    <a:pt x="234" y="34"/>
                    <a:pt x="167"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8" name="Google Shape;1368;p13"/>
            <p:cNvSpPr/>
            <p:nvPr/>
          </p:nvSpPr>
          <p:spPr>
            <a:xfrm>
              <a:off x="7277919" y="1989208"/>
              <a:ext cx="5673" cy="6562"/>
            </a:xfrm>
            <a:custGeom>
              <a:avLst/>
              <a:gdLst/>
              <a:ahLst/>
              <a:cxnLst/>
              <a:rect l="l" t="t" r="r" b="b"/>
              <a:pathLst>
                <a:path w="268" h="310" extrusionOk="0">
                  <a:moveTo>
                    <a:pt x="140" y="1"/>
                  </a:moveTo>
                  <a:cubicBezTo>
                    <a:pt x="127" y="1"/>
                    <a:pt x="113" y="3"/>
                    <a:pt x="101" y="10"/>
                  </a:cubicBezTo>
                  <a:cubicBezTo>
                    <a:pt x="34" y="10"/>
                    <a:pt x="1" y="76"/>
                    <a:pt x="1" y="143"/>
                  </a:cubicBezTo>
                  <a:lnTo>
                    <a:pt x="1" y="210"/>
                  </a:lnTo>
                  <a:cubicBezTo>
                    <a:pt x="1" y="276"/>
                    <a:pt x="68" y="310"/>
                    <a:pt x="168" y="310"/>
                  </a:cubicBezTo>
                  <a:cubicBezTo>
                    <a:pt x="234" y="310"/>
                    <a:pt x="268" y="243"/>
                    <a:pt x="268" y="176"/>
                  </a:cubicBezTo>
                  <a:lnTo>
                    <a:pt x="268" y="110"/>
                  </a:lnTo>
                  <a:cubicBezTo>
                    <a:pt x="268"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69" name="Google Shape;1369;p13"/>
            <p:cNvSpPr/>
            <p:nvPr/>
          </p:nvSpPr>
          <p:spPr>
            <a:xfrm>
              <a:off x="7302643" y="2147562"/>
              <a:ext cx="6371" cy="6562"/>
            </a:xfrm>
            <a:custGeom>
              <a:avLst/>
              <a:gdLst/>
              <a:ahLst/>
              <a:cxnLst/>
              <a:rect l="l" t="t" r="r" b="b"/>
              <a:pathLst>
                <a:path w="301" h="310" extrusionOk="0">
                  <a:moveTo>
                    <a:pt x="134" y="1"/>
                  </a:moveTo>
                  <a:cubicBezTo>
                    <a:pt x="67" y="1"/>
                    <a:pt x="0" y="67"/>
                    <a:pt x="34" y="134"/>
                  </a:cubicBezTo>
                  <a:lnTo>
                    <a:pt x="34" y="201"/>
                  </a:lnTo>
                  <a:cubicBezTo>
                    <a:pt x="34" y="255"/>
                    <a:pt x="78"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0" name="Google Shape;1370;p13"/>
            <p:cNvSpPr/>
            <p:nvPr/>
          </p:nvSpPr>
          <p:spPr>
            <a:xfrm>
              <a:off x="7294176" y="2094601"/>
              <a:ext cx="6371" cy="6562"/>
            </a:xfrm>
            <a:custGeom>
              <a:avLst/>
              <a:gdLst/>
              <a:ahLst/>
              <a:cxnLst/>
              <a:rect l="l" t="t" r="r" b="b"/>
              <a:pathLst>
                <a:path w="301" h="310" extrusionOk="0">
                  <a:moveTo>
                    <a:pt x="134" y="1"/>
                  </a:moveTo>
                  <a:cubicBezTo>
                    <a:pt x="67" y="34"/>
                    <a:pt x="0" y="101"/>
                    <a:pt x="34" y="168"/>
                  </a:cubicBezTo>
                  <a:lnTo>
                    <a:pt x="34" y="201"/>
                  </a:lnTo>
                  <a:cubicBezTo>
                    <a:pt x="34" y="255"/>
                    <a:pt x="78" y="310"/>
                    <a:pt x="131" y="310"/>
                  </a:cubicBezTo>
                  <a:cubicBezTo>
                    <a:pt x="143" y="310"/>
                    <a:pt x="155" y="307"/>
                    <a:pt x="167" y="301"/>
                  </a:cubicBezTo>
                  <a:cubicBezTo>
                    <a:pt x="234" y="301"/>
                    <a:pt x="300" y="234"/>
                    <a:pt x="300" y="168"/>
                  </a:cubicBezTo>
                  <a:lnTo>
                    <a:pt x="300"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1" name="Google Shape;1371;p13"/>
            <p:cNvSpPr/>
            <p:nvPr/>
          </p:nvSpPr>
          <p:spPr>
            <a:xfrm>
              <a:off x="7286407" y="2042169"/>
              <a:ext cx="5673" cy="6562"/>
            </a:xfrm>
            <a:custGeom>
              <a:avLst/>
              <a:gdLst/>
              <a:ahLst/>
              <a:cxnLst/>
              <a:rect l="l" t="t" r="r" b="b"/>
              <a:pathLst>
                <a:path w="268" h="310" extrusionOk="0">
                  <a:moveTo>
                    <a:pt x="137" y="0"/>
                  </a:moveTo>
                  <a:cubicBezTo>
                    <a:pt x="125" y="0"/>
                    <a:pt x="113" y="3"/>
                    <a:pt x="100" y="9"/>
                  </a:cubicBezTo>
                  <a:cubicBezTo>
                    <a:pt x="34" y="9"/>
                    <a:pt x="0" y="76"/>
                    <a:pt x="0" y="143"/>
                  </a:cubicBezTo>
                  <a:lnTo>
                    <a:pt x="0" y="209"/>
                  </a:lnTo>
                  <a:cubicBezTo>
                    <a:pt x="0" y="276"/>
                    <a:pt x="67" y="310"/>
                    <a:pt x="134" y="310"/>
                  </a:cubicBezTo>
                  <a:cubicBezTo>
                    <a:pt x="200" y="276"/>
                    <a:pt x="267" y="209"/>
                    <a:pt x="267" y="143"/>
                  </a:cubicBezTo>
                  <a:lnTo>
                    <a:pt x="267" y="109"/>
                  </a:lnTo>
                  <a:cubicBezTo>
                    <a:pt x="240" y="55"/>
                    <a:pt x="190" y="0"/>
                    <a:pt x="13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2" name="Google Shape;1372;p13"/>
            <p:cNvSpPr/>
            <p:nvPr/>
          </p:nvSpPr>
          <p:spPr>
            <a:xfrm>
              <a:off x="7007504" y="1761848"/>
              <a:ext cx="6371" cy="6562"/>
            </a:xfrm>
            <a:custGeom>
              <a:avLst/>
              <a:gdLst/>
              <a:ahLst/>
              <a:cxnLst/>
              <a:rect l="l" t="t" r="r" b="b"/>
              <a:pathLst>
                <a:path w="301" h="310" extrusionOk="0">
                  <a:moveTo>
                    <a:pt x="170" y="1"/>
                  </a:moveTo>
                  <a:cubicBezTo>
                    <a:pt x="158" y="1"/>
                    <a:pt x="146" y="3"/>
                    <a:pt x="134" y="9"/>
                  </a:cubicBezTo>
                  <a:cubicBezTo>
                    <a:pt x="67" y="9"/>
                    <a:pt x="0" y="76"/>
                    <a:pt x="34" y="143"/>
                  </a:cubicBezTo>
                  <a:lnTo>
                    <a:pt x="34" y="210"/>
                  </a:lnTo>
                  <a:cubicBezTo>
                    <a:pt x="34" y="276"/>
                    <a:pt x="100" y="310"/>
                    <a:pt x="167" y="310"/>
                  </a:cubicBezTo>
                  <a:cubicBezTo>
                    <a:pt x="234" y="276"/>
                    <a:pt x="300" y="243"/>
                    <a:pt x="300" y="143"/>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3" name="Google Shape;1373;p13"/>
            <p:cNvSpPr/>
            <p:nvPr/>
          </p:nvSpPr>
          <p:spPr>
            <a:xfrm>
              <a:off x="6951008" y="1770950"/>
              <a:ext cx="5673" cy="6647"/>
            </a:xfrm>
            <a:custGeom>
              <a:avLst/>
              <a:gdLst/>
              <a:ahLst/>
              <a:cxnLst/>
              <a:rect l="l" t="t" r="r" b="b"/>
              <a:pathLst>
                <a:path w="268" h="314" extrusionOk="0">
                  <a:moveTo>
                    <a:pt x="155" y="1"/>
                  </a:moveTo>
                  <a:cubicBezTo>
                    <a:pt x="136" y="1"/>
                    <a:pt x="117" y="5"/>
                    <a:pt x="101" y="13"/>
                  </a:cubicBezTo>
                  <a:cubicBezTo>
                    <a:pt x="34" y="13"/>
                    <a:pt x="1" y="80"/>
                    <a:pt x="1" y="147"/>
                  </a:cubicBezTo>
                  <a:lnTo>
                    <a:pt x="1" y="213"/>
                  </a:lnTo>
                  <a:cubicBezTo>
                    <a:pt x="1" y="280"/>
                    <a:pt x="67" y="313"/>
                    <a:pt x="167" y="313"/>
                  </a:cubicBezTo>
                  <a:cubicBezTo>
                    <a:pt x="234" y="280"/>
                    <a:pt x="267" y="213"/>
                    <a:pt x="267" y="147"/>
                  </a:cubicBezTo>
                  <a:lnTo>
                    <a:pt x="267" y="113"/>
                  </a:lnTo>
                  <a:cubicBezTo>
                    <a:pt x="267" y="38"/>
                    <a:pt x="211" y="1"/>
                    <a:pt x="155"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4" name="Google Shape;1374;p13"/>
            <p:cNvSpPr/>
            <p:nvPr/>
          </p:nvSpPr>
          <p:spPr>
            <a:xfrm>
              <a:off x="7235563" y="1725313"/>
              <a:ext cx="5673" cy="6562"/>
            </a:xfrm>
            <a:custGeom>
              <a:avLst/>
              <a:gdLst/>
              <a:ahLst/>
              <a:cxnLst/>
              <a:rect l="l" t="t" r="r" b="b"/>
              <a:pathLst>
                <a:path w="268" h="310" extrusionOk="0">
                  <a:moveTo>
                    <a:pt x="134" y="1"/>
                  </a:moveTo>
                  <a:cubicBezTo>
                    <a:pt x="67" y="34"/>
                    <a:pt x="1" y="68"/>
                    <a:pt x="1" y="168"/>
                  </a:cubicBezTo>
                  <a:lnTo>
                    <a:pt x="1" y="201"/>
                  </a:lnTo>
                  <a:cubicBezTo>
                    <a:pt x="28" y="256"/>
                    <a:pt x="77" y="310"/>
                    <a:pt x="131" y="310"/>
                  </a:cubicBezTo>
                  <a:cubicBezTo>
                    <a:pt x="143" y="310"/>
                    <a:pt x="155" y="307"/>
                    <a:pt x="167" y="301"/>
                  </a:cubicBezTo>
                  <a:cubicBezTo>
                    <a:pt x="234" y="301"/>
                    <a:pt x="267" y="234"/>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5" name="Google Shape;1375;p13"/>
            <p:cNvSpPr/>
            <p:nvPr/>
          </p:nvSpPr>
          <p:spPr>
            <a:xfrm>
              <a:off x="7064699" y="1752662"/>
              <a:ext cx="6371" cy="6583"/>
            </a:xfrm>
            <a:custGeom>
              <a:avLst/>
              <a:gdLst/>
              <a:ahLst/>
              <a:cxnLst/>
              <a:rect l="l" t="t" r="r" b="b"/>
              <a:pathLst>
                <a:path w="301" h="311" extrusionOk="0">
                  <a:moveTo>
                    <a:pt x="170" y="1"/>
                  </a:moveTo>
                  <a:cubicBezTo>
                    <a:pt x="158" y="1"/>
                    <a:pt x="146" y="4"/>
                    <a:pt x="134" y="10"/>
                  </a:cubicBezTo>
                  <a:cubicBezTo>
                    <a:pt x="67" y="10"/>
                    <a:pt x="0" y="77"/>
                    <a:pt x="0" y="143"/>
                  </a:cubicBezTo>
                  <a:lnTo>
                    <a:pt x="0" y="210"/>
                  </a:lnTo>
                  <a:cubicBezTo>
                    <a:pt x="33" y="277"/>
                    <a:pt x="100" y="310"/>
                    <a:pt x="167" y="310"/>
                  </a:cubicBezTo>
                  <a:cubicBezTo>
                    <a:pt x="234" y="310"/>
                    <a:pt x="300" y="243"/>
                    <a:pt x="267" y="177"/>
                  </a:cubicBezTo>
                  <a:lnTo>
                    <a:pt x="267" y="110"/>
                  </a:lnTo>
                  <a:cubicBezTo>
                    <a:pt x="267" y="55"/>
                    <a:pt x="223"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6" name="Google Shape;1376;p13"/>
            <p:cNvSpPr/>
            <p:nvPr/>
          </p:nvSpPr>
          <p:spPr>
            <a:xfrm>
              <a:off x="7155063" y="1954621"/>
              <a:ext cx="6393" cy="6562"/>
            </a:xfrm>
            <a:custGeom>
              <a:avLst/>
              <a:gdLst/>
              <a:ahLst/>
              <a:cxnLst/>
              <a:rect l="l" t="t" r="r" b="b"/>
              <a:pathLst>
                <a:path w="302" h="310" extrusionOk="0">
                  <a:moveTo>
                    <a:pt x="171" y="0"/>
                  </a:moveTo>
                  <a:cubicBezTo>
                    <a:pt x="159" y="0"/>
                    <a:pt x="147" y="3"/>
                    <a:pt x="134" y="9"/>
                  </a:cubicBezTo>
                  <a:cubicBezTo>
                    <a:pt x="68" y="9"/>
                    <a:pt x="1" y="76"/>
                    <a:pt x="34" y="142"/>
                  </a:cubicBezTo>
                  <a:lnTo>
                    <a:pt x="34" y="209"/>
                  </a:lnTo>
                  <a:cubicBezTo>
                    <a:pt x="34" y="276"/>
                    <a:pt x="101" y="309"/>
                    <a:pt x="168" y="309"/>
                  </a:cubicBezTo>
                  <a:cubicBezTo>
                    <a:pt x="234" y="309"/>
                    <a:pt x="301" y="243"/>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7" name="Google Shape;1377;p13"/>
            <p:cNvSpPr/>
            <p:nvPr/>
          </p:nvSpPr>
          <p:spPr>
            <a:xfrm>
              <a:off x="7163551" y="2007497"/>
              <a:ext cx="6371" cy="6562"/>
            </a:xfrm>
            <a:custGeom>
              <a:avLst/>
              <a:gdLst/>
              <a:ahLst/>
              <a:cxnLst/>
              <a:rect l="l" t="t" r="r" b="b"/>
              <a:pathLst>
                <a:path w="301" h="310" extrusionOk="0">
                  <a:moveTo>
                    <a:pt x="183" y="0"/>
                  </a:moveTo>
                  <a:cubicBezTo>
                    <a:pt x="167" y="0"/>
                    <a:pt x="150" y="4"/>
                    <a:pt x="134" y="13"/>
                  </a:cubicBezTo>
                  <a:cubicBezTo>
                    <a:pt x="67" y="13"/>
                    <a:pt x="0" y="80"/>
                    <a:pt x="33" y="146"/>
                  </a:cubicBezTo>
                  <a:lnTo>
                    <a:pt x="33" y="213"/>
                  </a:lnTo>
                  <a:cubicBezTo>
                    <a:pt x="47" y="280"/>
                    <a:pt x="93" y="310"/>
                    <a:pt x="143" y="310"/>
                  </a:cubicBezTo>
                  <a:cubicBezTo>
                    <a:pt x="217" y="310"/>
                    <a:pt x="300" y="246"/>
                    <a:pt x="300" y="146"/>
                  </a:cubicBezTo>
                  <a:lnTo>
                    <a:pt x="300" y="113"/>
                  </a:lnTo>
                  <a:cubicBezTo>
                    <a:pt x="275" y="38"/>
                    <a:pt x="232"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8" name="Google Shape;1378;p13"/>
            <p:cNvSpPr/>
            <p:nvPr/>
          </p:nvSpPr>
          <p:spPr>
            <a:xfrm>
              <a:off x="7188952" y="2165724"/>
              <a:ext cx="6393" cy="6583"/>
            </a:xfrm>
            <a:custGeom>
              <a:avLst/>
              <a:gdLst/>
              <a:ahLst/>
              <a:cxnLst/>
              <a:rect l="l" t="t" r="r" b="b"/>
              <a:pathLst>
                <a:path w="302" h="311" extrusionOk="0">
                  <a:moveTo>
                    <a:pt x="171" y="1"/>
                  </a:moveTo>
                  <a:cubicBezTo>
                    <a:pt x="159" y="1"/>
                    <a:pt x="147" y="4"/>
                    <a:pt x="134" y="10"/>
                  </a:cubicBezTo>
                  <a:cubicBezTo>
                    <a:pt x="34" y="10"/>
                    <a:pt x="1" y="77"/>
                    <a:pt x="1" y="143"/>
                  </a:cubicBezTo>
                  <a:lnTo>
                    <a:pt x="1" y="210"/>
                  </a:lnTo>
                  <a:cubicBezTo>
                    <a:pt x="34" y="277"/>
                    <a:pt x="101" y="310"/>
                    <a:pt x="168" y="310"/>
                  </a:cubicBezTo>
                  <a:cubicBezTo>
                    <a:pt x="234" y="310"/>
                    <a:pt x="301" y="243"/>
                    <a:pt x="268" y="177"/>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79" name="Google Shape;1379;p13"/>
            <p:cNvSpPr/>
            <p:nvPr/>
          </p:nvSpPr>
          <p:spPr>
            <a:xfrm>
              <a:off x="7172018" y="2060014"/>
              <a:ext cx="6371" cy="6583"/>
            </a:xfrm>
            <a:custGeom>
              <a:avLst/>
              <a:gdLst/>
              <a:ahLst/>
              <a:cxnLst/>
              <a:rect l="l" t="t" r="r" b="b"/>
              <a:pathLst>
                <a:path w="301" h="311" extrusionOk="0">
                  <a:moveTo>
                    <a:pt x="134" y="0"/>
                  </a:moveTo>
                  <a:cubicBezTo>
                    <a:pt x="67" y="34"/>
                    <a:pt x="0" y="67"/>
                    <a:pt x="0" y="167"/>
                  </a:cubicBezTo>
                  <a:lnTo>
                    <a:pt x="0" y="200"/>
                  </a:lnTo>
                  <a:cubicBezTo>
                    <a:pt x="30" y="276"/>
                    <a:pt x="94" y="310"/>
                    <a:pt x="156" y="310"/>
                  </a:cubicBezTo>
                  <a:cubicBezTo>
                    <a:pt x="230" y="310"/>
                    <a:pt x="301" y="259"/>
                    <a:pt x="301" y="167"/>
                  </a:cubicBezTo>
                  <a:lnTo>
                    <a:pt x="301"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0" name="Google Shape;1380;p13"/>
            <p:cNvSpPr/>
            <p:nvPr/>
          </p:nvSpPr>
          <p:spPr>
            <a:xfrm>
              <a:off x="7180485" y="2112975"/>
              <a:ext cx="6371" cy="6562"/>
            </a:xfrm>
            <a:custGeom>
              <a:avLst/>
              <a:gdLst/>
              <a:ahLst/>
              <a:cxnLst/>
              <a:rect l="l" t="t" r="r" b="b"/>
              <a:pathLst>
                <a:path w="301" h="310" extrusionOk="0">
                  <a:moveTo>
                    <a:pt x="134" y="0"/>
                  </a:moveTo>
                  <a:cubicBezTo>
                    <a:pt x="67" y="0"/>
                    <a:pt x="1" y="67"/>
                    <a:pt x="1" y="133"/>
                  </a:cubicBezTo>
                  <a:lnTo>
                    <a:pt x="1" y="200"/>
                  </a:lnTo>
                  <a:cubicBezTo>
                    <a:pt x="28" y="255"/>
                    <a:pt x="77" y="309"/>
                    <a:pt x="131" y="309"/>
                  </a:cubicBezTo>
                  <a:cubicBezTo>
                    <a:pt x="143" y="309"/>
                    <a:pt x="155" y="306"/>
                    <a:pt x="167" y="300"/>
                  </a:cubicBezTo>
                  <a:cubicBezTo>
                    <a:pt x="234" y="300"/>
                    <a:pt x="301" y="234"/>
                    <a:pt x="268" y="167"/>
                  </a:cubicBezTo>
                  <a:lnTo>
                    <a:pt x="268" y="100"/>
                  </a:lnTo>
                  <a:cubicBezTo>
                    <a:pt x="268"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1" name="Google Shape;1381;p13"/>
            <p:cNvSpPr/>
            <p:nvPr/>
          </p:nvSpPr>
          <p:spPr>
            <a:xfrm>
              <a:off x="7220746" y="1998395"/>
              <a:ext cx="5652" cy="6562"/>
            </a:xfrm>
            <a:custGeom>
              <a:avLst/>
              <a:gdLst/>
              <a:ahLst/>
              <a:cxnLst/>
              <a:rect l="l" t="t" r="r" b="b"/>
              <a:pathLst>
                <a:path w="267" h="310" extrusionOk="0">
                  <a:moveTo>
                    <a:pt x="170" y="0"/>
                  </a:moveTo>
                  <a:cubicBezTo>
                    <a:pt x="158" y="0"/>
                    <a:pt x="146" y="3"/>
                    <a:pt x="133" y="9"/>
                  </a:cubicBezTo>
                  <a:cubicBezTo>
                    <a:pt x="67" y="9"/>
                    <a:pt x="0" y="76"/>
                    <a:pt x="0" y="143"/>
                  </a:cubicBezTo>
                  <a:lnTo>
                    <a:pt x="0" y="209"/>
                  </a:lnTo>
                  <a:cubicBezTo>
                    <a:pt x="33" y="276"/>
                    <a:pt x="100" y="309"/>
                    <a:pt x="167" y="309"/>
                  </a:cubicBezTo>
                  <a:cubicBezTo>
                    <a:pt x="234" y="309"/>
                    <a:pt x="267" y="243"/>
                    <a:pt x="267" y="176"/>
                  </a:cubicBezTo>
                  <a:lnTo>
                    <a:pt x="267" y="109"/>
                  </a:lnTo>
                  <a:cubicBezTo>
                    <a:pt x="267" y="55"/>
                    <a:pt x="222"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2" name="Google Shape;1382;p13"/>
            <p:cNvSpPr/>
            <p:nvPr/>
          </p:nvSpPr>
          <p:spPr>
            <a:xfrm>
              <a:off x="7212257" y="1945624"/>
              <a:ext cx="6371" cy="6371"/>
            </a:xfrm>
            <a:custGeom>
              <a:avLst/>
              <a:gdLst/>
              <a:ahLst/>
              <a:cxnLst/>
              <a:rect l="l" t="t" r="r" b="b"/>
              <a:pathLst>
                <a:path w="301" h="301" extrusionOk="0">
                  <a:moveTo>
                    <a:pt x="134" y="0"/>
                  </a:moveTo>
                  <a:cubicBezTo>
                    <a:pt x="67" y="0"/>
                    <a:pt x="1" y="67"/>
                    <a:pt x="1" y="134"/>
                  </a:cubicBezTo>
                  <a:lnTo>
                    <a:pt x="1" y="201"/>
                  </a:lnTo>
                  <a:cubicBezTo>
                    <a:pt x="34" y="267"/>
                    <a:pt x="101" y="301"/>
                    <a:pt x="168" y="301"/>
                  </a:cubicBezTo>
                  <a:cubicBezTo>
                    <a:pt x="234" y="301"/>
                    <a:pt x="301" y="234"/>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3" name="Google Shape;1383;p13"/>
            <p:cNvSpPr/>
            <p:nvPr/>
          </p:nvSpPr>
          <p:spPr>
            <a:xfrm>
              <a:off x="7246147" y="2156749"/>
              <a:ext cx="5673" cy="6371"/>
            </a:xfrm>
            <a:custGeom>
              <a:avLst/>
              <a:gdLst/>
              <a:ahLst/>
              <a:cxnLst/>
              <a:rect l="l" t="t" r="r" b="b"/>
              <a:pathLst>
                <a:path w="268" h="301" extrusionOk="0">
                  <a:moveTo>
                    <a:pt x="101" y="0"/>
                  </a:moveTo>
                  <a:cubicBezTo>
                    <a:pt x="34" y="0"/>
                    <a:pt x="1" y="67"/>
                    <a:pt x="1" y="134"/>
                  </a:cubicBezTo>
                  <a:lnTo>
                    <a:pt x="1" y="200"/>
                  </a:lnTo>
                  <a:cubicBezTo>
                    <a:pt x="1" y="267"/>
                    <a:pt x="68" y="300"/>
                    <a:pt x="168" y="300"/>
                  </a:cubicBezTo>
                  <a:cubicBezTo>
                    <a:pt x="234" y="300"/>
                    <a:pt x="268" y="234"/>
                    <a:pt x="268" y="167"/>
                  </a:cubicBezTo>
                  <a:lnTo>
                    <a:pt x="268" y="100"/>
                  </a:lnTo>
                  <a:cubicBezTo>
                    <a:pt x="234" y="34"/>
                    <a:pt x="168" y="0"/>
                    <a:pt x="10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4" name="Google Shape;1384;p13"/>
            <p:cNvSpPr/>
            <p:nvPr/>
          </p:nvSpPr>
          <p:spPr>
            <a:xfrm>
              <a:off x="7229213" y="2051271"/>
              <a:ext cx="5673" cy="6266"/>
            </a:xfrm>
            <a:custGeom>
              <a:avLst/>
              <a:gdLst/>
              <a:ahLst/>
              <a:cxnLst/>
              <a:rect l="l" t="t" r="r" b="b"/>
              <a:pathLst>
                <a:path w="268" h="296" extrusionOk="0">
                  <a:moveTo>
                    <a:pt x="183" y="0"/>
                  </a:moveTo>
                  <a:cubicBezTo>
                    <a:pt x="167" y="0"/>
                    <a:pt x="150" y="5"/>
                    <a:pt x="134" y="13"/>
                  </a:cubicBezTo>
                  <a:cubicBezTo>
                    <a:pt x="34" y="13"/>
                    <a:pt x="0" y="80"/>
                    <a:pt x="0" y="146"/>
                  </a:cubicBezTo>
                  <a:lnTo>
                    <a:pt x="0" y="213"/>
                  </a:lnTo>
                  <a:cubicBezTo>
                    <a:pt x="28" y="269"/>
                    <a:pt x="79" y="295"/>
                    <a:pt x="129" y="295"/>
                  </a:cubicBezTo>
                  <a:cubicBezTo>
                    <a:pt x="199" y="295"/>
                    <a:pt x="267" y="244"/>
                    <a:pt x="267" y="146"/>
                  </a:cubicBezTo>
                  <a:lnTo>
                    <a:pt x="267" y="113"/>
                  </a:lnTo>
                  <a:cubicBezTo>
                    <a:pt x="267" y="38"/>
                    <a:pt x="230"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5" name="Google Shape;1385;p13"/>
            <p:cNvSpPr/>
            <p:nvPr/>
          </p:nvSpPr>
          <p:spPr>
            <a:xfrm>
              <a:off x="7237680" y="2103788"/>
              <a:ext cx="5673" cy="6583"/>
            </a:xfrm>
            <a:custGeom>
              <a:avLst/>
              <a:gdLst/>
              <a:ahLst/>
              <a:cxnLst/>
              <a:rect l="l" t="t" r="r" b="b"/>
              <a:pathLst>
                <a:path w="268" h="311" extrusionOk="0">
                  <a:moveTo>
                    <a:pt x="101" y="0"/>
                  </a:moveTo>
                  <a:cubicBezTo>
                    <a:pt x="34" y="0"/>
                    <a:pt x="1" y="67"/>
                    <a:pt x="1" y="167"/>
                  </a:cubicBezTo>
                  <a:lnTo>
                    <a:pt x="1" y="201"/>
                  </a:lnTo>
                  <a:cubicBezTo>
                    <a:pt x="16" y="276"/>
                    <a:pt x="71" y="310"/>
                    <a:pt x="128" y="310"/>
                  </a:cubicBezTo>
                  <a:cubicBezTo>
                    <a:pt x="197" y="310"/>
                    <a:pt x="267" y="259"/>
                    <a:pt x="267" y="167"/>
                  </a:cubicBezTo>
                  <a:lnTo>
                    <a:pt x="267" y="100"/>
                  </a:lnTo>
                  <a:cubicBezTo>
                    <a:pt x="267" y="34"/>
                    <a:pt x="201" y="0"/>
                    <a:pt x="10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6" name="Google Shape;1386;p13"/>
            <p:cNvSpPr/>
            <p:nvPr/>
          </p:nvSpPr>
          <p:spPr>
            <a:xfrm>
              <a:off x="7325948" y="1927272"/>
              <a:ext cx="6371" cy="6562"/>
            </a:xfrm>
            <a:custGeom>
              <a:avLst/>
              <a:gdLst/>
              <a:ahLst/>
              <a:cxnLst/>
              <a:rect l="l" t="t" r="r" b="b"/>
              <a:pathLst>
                <a:path w="301" h="310" extrusionOk="0">
                  <a:moveTo>
                    <a:pt x="134" y="0"/>
                  </a:moveTo>
                  <a:cubicBezTo>
                    <a:pt x="67" y="33"/>
                    <a:pt x="0" y="67"/>
                    <a:pt x="34" y="167"/>
                  </a:cubicBezTo>
                  <a:lnTo>
                    <a:pt x="34" y="200"/>
                  </a:lnTo>
                  <a:cubicBezTo>
                    <a:pt x="34" y="255"/>
                    <a:pt x="78" y="309"/>
                    <a:pt x="131" y="309"/>
                  </a:cubicBezTo>
                  <a:cubicBezTo>
                    <a:pt x="143" y="309"/>
                    <a:pt x="155" y="306"/>
                    <a:pt x="167" y="300"/>
                  </a:cubicBezTo>
                  <a:cubicBezTo>
                    <a:pt x="234" y="300"/>
                    <a:pt x="300" y="234"/>
                    <a:pt x="300" y="167"/>
                  </a:cubicBezTo>
                  <a:lnTo>
                    <a:pt x="300" y="100"/>
                  </a:lnTo>
                  <a:cubicBezTo>
                    <a:pt x="267" y="33"/>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7" name="Google Shape;1387;p13"/>
            <p:cNvSpPr/>
            <p:nvPr/>
          </p:nvSpPr>
          <p:spPr>
            <a:xfrm>
              <a:off x="7334415" y="1980212"/>
              <a:ext cx="6371" cy="6562"/>
            </a:xfrm>
            <a:custGeom>
              <a:avLst/>
              <a:gdLst/>
              <a:ahLst/>
              <a:cxnLst/>
              <a:rect l="l" t="t" r="r" b="b"/>
              <a:pathLst>
                <a:path w="301" h="310" extrusionOk="0">
                  <a:moveTo>
                    <a:pt x="134" y="1"/>
                  </a:moveTo>
                  <a:cubicBezTo>
                    <a:pt x="67" y="1"/>
                    <a:pt x="1" y="68"/>
                    <a:pt x="34" y="134"/>
                  </a:cubicBezTo>
                  <a:lnTo>
                    <a:pt x="34" y="201"/>
                  </a:lnTo>
                  <a:cubicBezTo>
                    <a:pt x="34" y="255"/>
                    <a:pt x="78" y="310"/>
                    <a:pt x="131" y="310"/>
                  </a:cubicBezTo>
                  <a:cubicBezTo>
                    <a:pt x="143" y="310"/>
                    <a:pt x="155" y="307"/>
                    <a:pt x="167" y="301"/>
                  </a:cubicBezTo>
                  <a:cubicBezTo>
                    <a:pt x="234" y="301"/>
                    <a:pt x="301" y="234"/>
                    <a:pt x="301" y="168"/>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8" name="Google Shape;1388;p13"/>
            <p:cNvSpPr/>
            <p:nvPr/>
          </p:nvSpPr>
          <p:spPr>
            <a:xfrm>
              <a:off x="7359837" y="2138376"/>
              <a:ext cx="5673" cy="6583"/>
            </a:xfrm>
            <a:custGeom>
              <a:avLst/>
              <a:gdLst/>
              <a:ahLst/>
              <a:cxnLst/>
              <a:rect l="l" t="t" r="r" b="b"/>
              <a:pathLst>
                <a:path w="268" h="311" extrusionOk="0">
                  <a:moveTo>
                    <a:pt x="134" y="1"/>
                  </a:moveTo>
                  <a:cubicBezTo>
                    <a:pt x="34" y="1"/>
                    <a:pt x="0" y="68"/>
                    <a:pt x="0" y="168"/>
                  </a:cubicBezTo>
                  <a:lnTo>
                    <a:pt x="0" y="201"/>
                  </a:lnTo>
                  <a:cubicBezTo>
                    <a:pt x="15" y="276"/>
                    <a:pt x="71" y="311"/>
                    <a:pt x="128" y="311"/>
                  </a:cubicBezTo>
                  <a:cubicBezTo>
                    <a:pt x="197" y="311"/>
                    <a:pt x="267" y="259"/>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89" name="Google Shape;1389;p13"/>
            <p:cNvSpPr/>
            <p:nvPr/>
          </p:nvSpPr>
          <p:spPr>
            <a:xfrm>
              <a:off x="7342882" y="2032983"/>
              <a:ext cx="6393" cy="6562"/>
            </a:xfrm>
            <a:custGeom>
              <a:avLst/>
              <a:gdLst/>
              <a:ahLst/>
              <a:cxnLst/>
              <a:rect l="l" t="t" r="r" b="b"/>
              <a:pathLst>
                <a:path w="302" h="310" extrusionOk="0">
                  <a:moveTo>
                    <a:pt x="171" y="1"/>
                  </a:moveTo>
                  <a:cubicBezTo>
                    <a:pt x="159" y="1"/>
                    <a:pt x="147" y="4"/>
                    <a:pt x="134" y="10"/>
                  </a:cubicBezTo>
                  <a:cubicBezTo>
                    <a:pt x="68" y="10"/>
                    <a:pt x="1" y="76"/>
                    <a:pt x="1" y="143"/>
                  </a:cubicBezTo>
                  <a:lnTo>
                    <a:pt x="1" y="210"/>
                  </a:lnTo>
                  <a:cubicBezTo>
                    <a:pt x="34" y="277"/>
                    <a:pt x="101" y="310"/>
                    <a:pt x="168" y="310"/>
                  </a:cubicBezTo>
                  <a:cubicBezTo>
                    <a:pt x="234" y="310"/>
                    <a:pt x="301" y="243"/>
                    <a:pt x="268" y="176"/>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0" name="Google Shape;1390;p13"/>
            <p:cNvSpPr/>
            <p:nvPr/>
          </p:nvSpPr>
          <p:spPr>
            <a:xfrm>
              <a:off x="7351370" y="2085859"/>
              <a:ext cx="6371" cy="6647"/>
            </a:xfrm>
            <a:custGeom>
              <a:avLst/>
              <a:gdLst/>
              <a:ahLst/>
              <a:cxnLst/>
              <a:rect l="l" t="t" r="r" b="b"/>
              <a:pathLst>
                <a:path w="301" h="314" extrusionOk="0">
                  <a:moveTo>
                    <a:pt x="183" y="1"/>
                  </a:moveTo>
                  <a:cubicBezTo>
                    <a:pt x="167" y="1"/>
                    <a:pt x="150" y="5"/>
                    <a:pt x="134" y="13"/>
                  </a:cubicBezTo>
                  <a:cubicBezTo>
                    <a:pt x="67" y="13"/>
                    <a:pt x="0" y="80"/>
                    <a:pt x="0" y="147"/>
                  </a:cubicBezTo>
                  <a:lnTo>
                    <a:pt x="0" y="214"/>
                  </a:lnTo>
                  <a:cubicBezTo>
                    <a:pt x="33" y="280"/>
                    <a:pt x="100" y="314"/>
                    <a:pt x="167" y="314"/>
                  </a:cubicBezTo>
                  <a:cubicBezTo>
                    <a:pt x="234" y="280"/>
                    <a:pt x="300" y="214"/>
                    <a:pt x="267" y="147"/>
                  </a:cubicBezTo>
                  <a:lnTo>
                    <a:pt x="267" y="114"/>
                  </a:lnTo>
                  <a:cubicBezTo>
                    <a:pt x="267" y="38"/>
                    <a:pt x="229"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1" name="Google Shape;1391;p13"/>
            <p:cNvSpPr/>
            <p:nvPr/>
          </p:nvSpPr>
          <p:spPr>
            <a:xfrm>
              <a:off x="7391610" y="1971047"/>
              <a:ext cx="5673" cy="6350"/>
            </a:xfrm>
            <a:custGeom>
              <a:avLst/>
              <a:gdLst/>
              <a:ahLst/>
              <a:cxnLst/>
              <a:rect l="l" t="t" r="r" b="b"/>
              <a:pathLst>
                <a:path w="268" h="300" extrusionOk="0">
                  <a:moveTo>
                    <a:pt x="134" y="0"/>
                  </a:moveTo>
                  <a:cubicBezTo>
                    <a:pt x="34" y="0"/>
                    <a:pt x="0" y="67"/>
                    <a:pt x="0" y="167"/>
                  </a:cubicBezTo>
                  <a:lnTo>
                    <a:pt x="0" y="200"/>
                  </a:lnTo>
                  <a:cubicBezTo>
                    <a:pt x="29" y="270"/>
                    <a:pt x="80" y="299"/>
                    <a:pt x="131" y="299"/>
                  </a:cubicBezTo>
                  <a:cubicBezTo>
                    <a:pt x="200" y="299"/>
                    <a:pt x="267" y="244"/>
                    <a:pt x="267" y="167"/>
                  </a:cubicBezTo>
                  <a:lnTo>
                    <a:pt x="267"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2" name="Google Shape;1392;p13"/>
            <p:cNvSpPr/>
            <p:nvPr/>
          </p:nvSpPr>
          <p:spPr>
            <a:xfrm>
              <a:off x="7383143" y="1918530"/>
              <a:ext cx="5673" cy="6625"/>
            </a:xfrm>
            <a:custGeom>
              <a:avLst/>
              <a:gdLst/>
              <a:ahLst/>
              <a:cxnLst/>
              <a:rect l="l" t="t" r="r" b="b"/>
              <a:pathLst>
                <a:path w="268" h="313" extrusionOk="0">
                  <a:moveTo>
                    <a:pt x="183" y="0"/>
                  </a:moveTo>
                  <a:cubicBezTo>
                    <a:pt x="167" y="0"/>
                    <a:pt x="150" y="4"/>
                    <a:pt x="134" y="13"/>
                  </a:cubicBezTo>
                  <a:cubicBezTo>
                    <a:pt x="67" y="13"/>
                    <a:pt x="0" y="80"/>
                    <a:pt x="0" y="146"/>
                  </a:cubicBezTo>
                  <a:lnTo>
                    <a:pt x="0" y="213"/>
                  </a:lnTo>
                  <a:cubicBezTo>
                    <a:pt x="34" y="280"/>
                    <a:pt x="100" y="313"/>
                    <a:pt x="167" y="313"/>
                  </a:cubicBezTo>
                  <a:cubicBezTo>
                    <a:pt x="234" y="280"/>
                    <a:pt x="267" y="213"/>
                    <a:pt x="267" y="146"/>
                  </a:cubicBezTo>
                  <a:lnTo>
                    <a:pt x="267" y="113"/>
                  </a:lnTo>
                  <a:cubicBezTo>
                    <a:pt x="267" y="38"/>
                    <a:pt x="230"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3" name="Google Shape;1393;p13"/>
            <p:cNvSpPr/>
            <p:nvPr/>
          </p:nvSpPr>
          <p:spPr>
            <a:xfrm>
              <a:off x="7400077" y="2023817"/>
              <a:ext cx="5673" cy="6562"/>
            </a:xfrm>
            <a:custGeom>
              <a:avLst/>
              <a:gdLst/>
              <a:ahLst/>
              <a:cxnLst/>
              <a:rect l="l" t="t" r="r" b="b"/>
              <a:pathLst>
                <a:path w="268" h="310" extrusionOk="0">
                  <a:moveTo>
                    <a:pt x="171" y="0"/>
                  </a:moveTo>
                  <a:cubicBezTo>
                    <a:pt x="159" y="0"/>
                    <a:pt x="146" y="3"/>
                    <a:pt x="134" y="9"/>
                  </a:cubicBezTo>
                  <a:cubicBezTo>
                    <a:pt x="34" y="9"/>
                    <a:pt x="1" y="76"/>
                    <a:pt x="1" y="142"/>
                  </a:cubicBezTo>
                  <a:lnTo>
                    <a:pt x="1" y="209"/>
                  </a:lnTo>
                  <a:cubicBezTo>
                    <a:pt x="34" y="276"/>
                    <a:pt x="101" y="309"/>
                    <a:pt x="168" y="309"/>
                  </a:cubicBezTo>
                  <a:cubicBezTo>
                    <a:pt x="234" y="309"/>
                    <a:pt x="268" y="243"/>
                    <a:pt x="268" y="176"/>
                  </a:cubicBezTo>
                  <a:lnTo>
                    <a:pt x="268" y="109"/>
                  </a:lnTo>
                  <a:cubicBezTo>
                    <a:pt x="268" y="55"/>
                    <a:pt x="223"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4" name="Google Shape;1394;p13"/>
            <p:cNvSpPr/>
            <p:nvPr/>
          </p:nvSpPr>
          <p:spPr>
            <a:xfrm>
              <a:off x="7417032" y="2129210"/>
              <a:ext cx="5673" cy="6371"/>
            </a:xfrm>
            <a:custGeom>
              <a:avLst/>
              <a:gdLst/>
              <a:ahLst/>
              <a:cxnLst/>
              <a:rect l="l" t="t" r="r" b="b"/>
              <a:pathLst>
                <a:path w="268" h="301" extrusionOk="0">
                  <a:moveTo>
                    <a:pt x="100" y="0"/>
                  </a:moveTo>
                  <a:cubicBezTo>
                    <a:pt x="34" y="0"/>
                    <a:pt x="0" y="67"/>
                    <a:pt x="0" y="134"/>
                  </a:cubicBezTo>
                  <a:lnTo>
                    <a:pt x="0" y="200"/>
                  </a:lnTo>
                  <a:cubicBezTo>
                    <a:pt x="0" y="267"/>
                    <a:pt x="67" y="300"/>
                    <a:pt x="134" y="300"/>
                  </a:cubicBezTo>
                  <a:cubicBezTo>
                    <a:pt x="234" y="300"/>
                    <a:pt x="267" y="234"/>
                    <a:pt x="267" y="167"/>
                  </a:cubicBezTo>
                  <a:lnTo>
                    <a:pt x="267" y="100"/>
                  </a:lnTo>
                  <a:cubicBezTo>
                    <a:pt x="234" y="34"/>
                    <a:pt x="167" y="0"/>
                    <a:pt x="10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5" name="Google Shape;1395;p13"/>
            <p:cNvSpPr/>
            <p:nvPr/>
          </p:nvSpPr>
          <p:spPr>
            <a:xfrm>
              <a:off x="7408565" y="2076757"/>
              <a:ext cx="5652" cy="6498"/>
            </a:xfrm>
            <a:custGeom>
              <a:avLst/>
              <a:gdLst/>
              <a:ahLst/>
              <a:cxnLst/>
              <a:rect l="l" t="t" r="r" b="b"/>
              <a:pathLst>
                <a:path w="267" h="307" extrusionOk="0">
                  <a:moveTo>
                    <a:pt x="170" y="1"/>
                  </a:moveTo>
                  <a:cubicBezTo>
                    <a:pt x="158" y="1"/>
                    <a:pt x="146" y="4"/>
                    <a:pt x="133" y="10"/>
                  </a:cubicBezTo>
                  <a:cubicBezTo>
                    <a:pt x="33" y="10"/>
                    <a:pt x="0" y="77"/>
                    <a:pt x="0" y="143"/>
                  </a:cubicBezTo>
                  <a:lnTo>
                    <a:pt x="0" y="210"/>
                  </a:lnTo>
                  <a:cubicBezTo>
                    <a:pt x="14" y="277"/>
                    <a:pt x="60" y="307"/>
                    <a:pt x="110" y="307"/>
                  </a:cubicBezTo>
                  <a:cubicBezTo>
                    <a:pt x="184" y="307"/>
                    <a:pt x="267" y="243"/>
                    <a:pt x="267" y="143"/>
                  </a:cubicBezTo>
                  <a:lnTo>
                    <a:pt x="267" y="110"/>
                  </a:lnTo>
                  <a:cubicBezTo>
                    <a:pt x="267" y="55"/>
                    <a:pt x="222"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6" name="Google Shape;1396;p13"/>
            <p:cNvSpPr/>
            <p:nvPr/>
          </p:nvSpPr>
          <p:spPr>
            <a:xfrm>
              <a:off x="7440337" y="1909343"/>
              <a:ext cx="5652" cy="6562"/>
            </a:xfrm>
            <a:custGeom>
              <a:avLst/>
              <a:gdLst/>
              <a:ahLst/>
              <a:cxnLst/>
              <a:rect l="l" t="t" r="r" b="b"/>
              <a:pathLst>
                <a:path w="267" h="310" extrusionOk="0">
                  <a:moveTo>
                    <a:pt x="168" y="1"/>
                  </a:moveTo>
                  <a:cubicBezTo>
                    <a:pt x="148" y="1"/>
                    <a:pt x="125" y="5"/>
                    <a:pt x="100" y="13"/>
                  </a:cubicBezTo>
                  <a:cubicBezTo>
                    <a:pt x="33" y="13"/>
                    <a:pt x="0" y="80"/>
                    <a:pt x="0" y="147"/>
                  </a:cubicBezTo>
                  <a:lnTo>
                    <a:pt x="0" y="213"/>
                  </a:lnTo>
                  <a:cubicBezTo>
                    <a:pt x="14" y="281"/>
                    <a:pt x="60" y="310"/>
                    <a:pt x="110" y="310"/>
                  </a:cubicBezTo>
                  <a:cubicBezTo>
                    <a:pt x="184" y="310"/>
                    <a:pt x="267" y="246"/>
                    <a:pt x="267" y="147"/>
                  </a:cubicBezTo>
                  <a:lnTo>
                    <a:pt x="267" y="113"/>
                  </a:lnTo>
                  <a:cubicBezTo>
                    <a:pt x="267" y="38"/>
                    <a:pt x="229" y="1"/>
                    <a:pt x="168"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7" name="Google Shape;1397;p13"/>
            <p:cNvSpPr/>
            <p:nvPr/>
          </p:nvSpPr>
          <p:spPr>
            <a:xfrm>
              <a:off x="7448804" y="1961860"/>
              <a:ext cx="5673" cy="6583"/>
            </a:xfrm>
            <a:custGeom>
              <a:avLst/>
              <a:gdLst/>
              <a:ahLst/>
              <a:cxnLst/>
              <a:rect l="l" t="t" r="r" b="b"/>
              <a:pathLst>
                <a:path w="268" h="311" extrusionOk="0">
                  <a:moveTo>
                    <a:pt x="100" y="1"/>
                  </a:moveTo>
                  <a:cubicBezTo>
                    <a:pt x="34" y="34"/>
                    <a:pt x="0" y="67"/>
                    <a:pt x="0" y="167"/>
                  </a:cubicBezTo>
                  <a:lnTo>
                    <a:pt x="0" y="201"/>
                  </a:lnTo>
                  <a:cubicBezTo>
                    <a:pt x="15" y="276"/>
                    <a:pt x="71" y="310"/>
                    <a:pt x="128" y="310"/>
                  </a:cubicBezTo>
                  <a:cubicBezTo>
                    <a:pt x="197" y="310"/>
                    <a:pt x="267" y="259"/>
                    <a:pt x="267" y="167"/>
                  </a:cubicBezTo>
                  <a:lnTo>
                    <a:pt x="267" y="101"/>
                  </a:lnTo>
                  <a:cubicBezTo>
                    <a:pt x="267" y="34"/>
                    <a:pt x="167" y="1"/>
                    <a:pt x="10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8" name="Google Shape;1398;p13"/>
            <p:cNvSpPr/>
            <p:nvPr/>
          </p:nvSpPr>
          <p:spPr>
            <a:xfrm>
              <a:off x="7473507" y="2120468"/>
              <a:ext cx="6393" cy="6266"/>
            </a:xfrm>
            <a:custGeom>
              <a:avLst/>
              <a:gdLst/>
              <a:ahLst/>
              <a:cxnLst/>
              <a:rect l="l" t="t" r="r" b="b"/>
              <a:pathLst>
                <a:path w="302" h="296" extrusionOk="0">
                  <a:moveTo>
                    <a:pt x="184" y="0"/>
                  </a:moveTo>
                  <a:cubicBezTo>
                    <a:pt x="168" y="0"/>
                    <a:pt x="151" y="5"/>
                    <a:pt x="134" y="13"/>
                  </a:cubicBezTo>
                  <a:cubicBezTo>
                    <a:pt x="68" y="13"/>
                    <a:pt x="1" y="80"/>
                    <a:pt x="34" y="146"/>
                  </a:cubicBezTo>
                  <a:lnTo>
                    <a:pt x="34" y="213"/>
                  </a:lnTo>
                  <a:cubicBezTo>
                    <a:pt x="48" y="269"/>
                    <a:pt x="97" y="295"/>
                    <a:pt x="149" y="295"/>
                  </a:cubicBezTo>
                  <a:cubicBezTo>
                    <a:pt x="222" y="295"/>
                    <a:pt x="301" y="244"/>
                    <a:pt x="301" y="146"/>
                  </a:cubicBezTo>
                  <a:lnTo>
                    <a:pt x="301" y="113"/>
                  </a:lnTo>
                  <a:cubicBezTo>
                    <a:pt x="276" y="38"/>
                    <a:pt x="232" y="0"/>
                    <a:pt x="18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399" name="Google Shape;1399;p13"/>
            <p:cNvSpPr/>
            <p:nvPr/>
          </p:nvSpPr>
          <p:spPr>
            <a:xfrm>
              <a:off x="7465738" y="2067507"/>
              <a:ext cx="5673" cy="6647"/>
            </a:xfrm>
            <a:custGeom>
              <a:avLst/>
              <a:gdLst/>
              <a:ahLst/>
              <a:cxnLst/>
              <a:rect l="l" t="t" r="r" b="b"/>
              <a:pathLst>
                <a:path w="268" h="314" extrusionOk="0">
                  <a:moveTo>
                    <a:pt x="183" y="1"/>
                  </a:moveTo>
                  <a:cubicBezTo>
                    <a:pt x="168" y="1"/>
                    <a:pt x="151" y="5"/>
                    <a:pt x="134" y="13"/>
                  </a:cubicBezTo>
                  <a:cubicBezTo>
                    <a:pt x="34" y="13"/>
                    <a:pt x="1" y="80"/>
                    <a:pt x="1" y="147"/>
                  </a:cubicBezTo>
                  <a:lnTo>
                    <a:pt x="1" y="213"/>
                  </a:lnTo>
                  <a:cubicBezTo>
                    <a:pt x="34" y="280"/>
                    <a:pt x="101" y="313"/>
                    <a:pt x="168" y="313"/>
                  </a:cubicBezTo>
                  <a:cubicBezTo>
                    <a:pt x="234" y="280"/>
                    <a:pt x="268" y="213"/>
                    <a:pt x="268" y="147"/>
                  </a:cubicBezTo>
                  <a:lnTo>
                    <a:pt x="268" y="113"/>
                  </a:lnTo>
                  <a:cubicBezTo>
                    <a:pt x="268" y="38"/>
                    <a:pt x="230"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0" name="Google Shape;1400;p13"/>
            <p:cNvSpPr/>
            <p:nvPr/>
          </p:nvSpPr>
          <p:spPr>
            <a:xfrm>
              <a:off x="7456573" y="2014546"/>
              <a:ext cx="6371" cy="6647"/>
            </a:xfrm>
            <a:custGeom>
              <a:avLst/>
              <a:gdLst/>
              <a:ahLst/>
              <a:cxnLst/>
              <a:rect l="l" t="t" r="r" b="b"/>
              <a:pathLst>
                <a:path w="301" h="314" extrusionOk="0">
                  <a:moveTo>
                    <a:pt x="183" y="1"/>
                  </a:moveTo>
                  <a:cubicBezTo>
                    <a:pt x="167" y="1"/>
                    <a:pt x="150" y="5"/>
                    <a:pt x="134" y="13"/>
                  </a:cubicBezTo>
                  <a:cubicBezTo>
                    <a:pt x="67" y="13"/>
                    <a:pt x="0" y="80"/>
                    <a:pt x="34" y="147"/>
                  </a:cubicBezTo>
                  <a:lnTo>
                    <a:pt x="34" y="214"/>
                  </a:lnTo>
                  <a:cubicBezTo>
                    <a:pt x="34" y="280"/>
                    <a:pt x="100" y="314"/>
                    <a:pt x="167" y="314"/>
                  </a:cubicBezTo>
                  <a:cubicBezTo>
                    <a:pt x="234" y="280"/>
                    <a:pt x="301" y="214"/>
                    <a:pt x="301" y="147"/>
                  </a:cubicBezTo>
                  <a:lnTo>
                    <a:pt x="301" y="113"/>
                  </a:lnTo>
                  <a:cubicBezTo>
                    <a:pt x="276" y="38"/>
                    <a:pt x="232"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1" name="Google Shape;1401;p13"/>
            <p:cNvSpPr/>
            <p:nvPr/>
          </p:nvSpPr>
          <p:spPr>
            <a:xfrm>
              <a:off x="7496812" y="1900241"/>
              <a:ext cx="6371" cy="6562"/>
            </a:xfrm>
            <a:custGeom>
              <a:avLst/>
              <a:gdLst/>
              <a:ahLst/>
              <a:cxnLst/>
              <a:rect l="l" t="t" r="r" b="b"/>
              <a:pathLst>
                <a:path w="301" h="310" extrusionOk="0">
                  <a:moveTo>
                    <a:pt x="171" y="1"/>
                  </a:moveTo>
                  <a:cubicBezTo>
                    <a:pt x="159" y="1"/>
                    <a:pt x="146" y="3"/>
                    <a:pt x="134" y="10"/>
                  </a:cubicBezTo>
                  <a:cubicBezTo>
                    <a:pt x="67" y="10"/>
                    <a:pt x="1" y="76"/>
                    <a:pt x="34" y="143"/>
                  </a:cubicBezTo>
                  <a:lnTo>
                    <a:pt x="34" y="210"/>
                  </a:lnTo>
                  <a:cubicBezTo>
                    <a:pt x="34" y="276"/>
                    <a:pt x="101" y="310"/>
                    <a:pt x="167" y="310"/>
                  </a:cubicBezTo>
                  <a:cubicBezTo>
                    <a:pt x="234" y="310"/>
                    <a:pt x="301" y="243"/>
                    <a:pt x="301" y="176"/>
                  </a:cubicBezTo>
                  <a:lnTo>
                    <a:pt x="301" y="110"/>
                  </a:lnTo>
                  <a:cubicBezTo>
                    <a:pt x="274" y="55"/>
                    <a:pt x="224"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2" name="Google Shape;1402;p13"/>
            <p:cNvSpPr/>
            <p:nvPr/>
          </p:nvSpPr>
          <p:spPr>
            <a:xfrm>
              <a:off x="7505279" y="1952673"/>
              <a:ext cx="6393" cy="6075"/>
            </a:xfrm>
            <a:custGeom>
              <a:avLst/>
              <a:gdLst/>
              <a:ahLst/>
              <a:cxnLst/>
              <a:rect l="l" t="t" r="r" b="b"/>
              <a:pathLst>
                <a:path w="302" h="287" extrusionOk="0">
                  <a:moveTo>
                    <a:pt x="134" y="1"/>
                  </a:moveTo>
                  <a:cubicBezTo>
                    <a:pt x="68" y="1"/>
                    <a:pt x="1" y="68"/>
                    <a:pt x="34" y="134"/>
                  </a:cubicBezTo>
                  <a:lnTo>
                    <a:pt x="34" y="201"/>
                  </a:lnTo>
                  <a:cubicBezTo>
                    <a:pt x="49" y="260"/>
                    <a:pt x="96" y="286"/>
                    <a:pt x="146" y="286"/>
                  </a:cubicBezTo>
                  <a:cubicBezTo>
                    <a:pt x="211" y="286"/>
                    <a:pt x="282" y="243"/>
                    <a:pt x="301" y="168"/>
                  </a:cubicBezTo>
                  <a:lnTo>
                    <a:pt x="301"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3" name="Google Shape;1403;p13"/>
            <p:cNvSpPr/>
            <p:nvPr/>
          </p:nvSpPr>
          <p:spPr>
            <a:xfrm>
              <a:off x="7513767" y="2005634"/>
              <a:ext cx="6371" cy="6562"/>
            </a:xfrm>
            <a:custGeom>
              <a:avLst/>
              <a:gdLst/>
              <a:ahLst/>
              <a:cxnLst/>
              <a:rect l="l" t="t" r="r" b="b"/>
              <a:pathLst>
                <a:path w="301" h="310" extrusionOk="0">
                  <a:moveTo>
                    <a:pt x="134" y="1"/>
                  </a:moveTo>
                  <a:cubicBezTo>
                    <a:pt x="67" y="1"/>
                    <a:pt x="0" y="67"/>
                    <a:pt x="34" y="134"/>
                  </a:cubicBezTo>
                  <a:lnTo>
                    <a:pt x="34" y="201"/>
                  </a:lnTo>
                  <a:cubicBezTo>
                    <a:pt x="34" y="255"/>
                    <a:pt x="78" y="310"/>
                    <a:pt x="131" y="310"/>
                  </a:cubicBezTo>
                  <a:cubicBezTo>
                    <a:pt x="143" y="310"/>
                    <a:pt x="155" y="307"/>
                    <a:pt x="167" y="301"/>
                  </a:cubicBezTo>
                  <a:cubicBezTo>
                    <a:pt x="234" y="301"/>
                    <a:pt x="300" y="234"/>
                    <a:pt x="300" y="168"/>
                  </a:cubicBezTo>
                  <a:lnTo>
                    <a:pt x="300"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4" name="Google Shape;1404;p13"/>
            <p:cNvSpPr/>
            <p:nvPr/>
          </p:nvSpPr>
          <p:spPr>
            <a:xfrm>
              <a:off x="7522234" y="2058595"/>
              <a:ext cx="6371" cy="6562"/>
            </a:xfrm>
            <a:custGeom>
              <a:avLst/>
              <a:gdLst/>
              <a:ahLst/>
              <a:cxnLst/>
              <a:rect l="l" t="t" r="r" b="b"/>
              <a:pathLst>
                <a:path w="301" h="310" extrusionOk="0">
                  <a:moveTo>
                    <a:pt x="134" y="1"/>
                  </a:moveTo>
                  <a:cubicBezTo>
                    <a:pt x="67" y="1"/>
                    <a:pt x="1" y="67"/>
                    <a:pt x="1" y="134"/>
                  </a:cubicBezTo>
                  <a:lnTo>
                    <a:pt x="1" y="201"/>
                  </a:lnTo>
                  <a:cubicBezTo>
                    <a:pt x="28" y="255"/>
                    <a:pt x="77"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5" name="Google Shape;1405;p13"/>
            <p:cNvSpPr/>
            <p:nvPr/>
          </p:nvSpPr>
          <p:spPr>
            <a:xfrm>
              <a:off x="7530701" y="2111556"/>
              <a:ext cx="6393" cy="6371"/>
            </a:xfrm>
            <a:custGeom>
              <a:avLst/>
              <a:gdLst/>
              <a:ahLst/>
              <a:cxnLst/>
              <a:rect l="l" t="t" r="r" b="b"/>
              <a:pathLst>
                <a:path w="302" h="301" extrusionOk="0">
                  <a:moveTo>
                    <a:pt x="134" y="0"/>
                  </a:moveTo>
                  <a:cubicBezTo>
                    <a:pt x="68" y="0"/>
                    <a:pt x="1" y="67"/>
                    <a:pt x="1" y="134"/>
                  </a:cubicBezTo>
                  <a:lnTo>
                    <a:pt x="1" y="200"/>
                  </a:lnTo>
                  <a:cubicBezTo>
                    <a:pt x="34" y="267"/>
                    <a:pt x="101" y="301"/>
                    <a:pt x="168" y="301"/>
                  </a:cubicBezTo>
                  <a:cubicBezTo>
                    <a:pt x="234" y="301"/>
                    <a:pt x="301" y="234"/>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6" name="Google Shape;1406;p13"/>
            <p:cNvSpPr/>
            <p:nvPr/>
          </p:nvSpPr>
          <p:spPr>
            <a:xfrm>
              <a:off x="7570962" y="1996892"/>
              <a:ext cx="6075" cy="6266"/>
            </a:xfrm>
            <a:custGeom>
              <a:avLst/>
              <a:gdLst/>
              <a:ahLst/>
              <a:cxnLst/>
              <a:rect l="l" t="t" r="r" b="b"/>
              <a:pathLst>
                <a:path w="287" h="296" extrusionOk="0">
                  <a:moveTo>
                    <a:pt x="183" y="1"/>
                  </a:moveTo>
                  <a:cubicBezTo>
                    <a:pt x="167" y="1"/>
                    <a:pt x="150" y="5"/>
                    <a:pt x="134" y="13"/>
                  </a:cubicBezTo>
                  <a:cubicBezTo>
                    <a:pt x="34" y="13"/>
                    <a:pt x="0" y="80"/>
                    <a:pt x="0" y="147"/>
                  </a:cubicBezTo>
                  <a:lnTo>
                    <a:pt x="0" y="214"/>
                  </a:lnTo>
                  <a:cubicBezTo>
                    <a:pt x="14" y="269"/>
                    <a:pt x="69" y="296"/>
                    <a:pt x="125" y="296"/>
                  </a:cubicBezTo>
                  <a:cubicBezTo>
                    <a:pt x="204" y="296"/>
                    <a:pt x="286" y="244"/>
                    <a:pt x="267" y="147"/>
                  </a:cubicBezTo>
                  <a:lnTo>
                    <a:pt x="267" y="114"/>
                  </a:lnTo>
                  <a:cubicBezTo>
                    <a:pt x="267" y="38"/>
                    <a:pt x="230"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7" name="Google Shape;1407;p13"/>
            <p:cNvSpPr/>
            <p:nvPr/>
          </p:nvSpPr>
          <p:spPr>
            <a:xfrm>
              <a:off x="7562474" y="1943952"/>
              <a:ext cx="6393" cy="6266"/>
            </a:xfrm>
            <a:custGeom>
              <a:avLst/>
              <a:gdLst/>
              <a:ahLst/>
              <a:cxnLst/>
              <a:rect l="l" t="t" r="r" b="b"/>
              <a:pathLst>
                <a:path w="302" h="296" extrusionOk="0">
                  <a:moveTo>
                    <a:pt x="184" y="0"/>
                  </a:moveTo>
                  <a:cubicBezTo>
                    <a:pt x="168" y="0"/>
                    <a:pt x="151" y="4"/>
                    <a:pt x="134" y="13"/>
                  </a:cubicBezTo>
                  <a:cubicBezTo>
                    <a:pt x="68" y="13"/>
                    <a:pt x="1" y="79"/>
                    <a:pt x="34" y="146"/>
                  </a:cubicBezTo>
                  <a:lnTo>
                    <a:pt x="34" y="213"/>
                  </a:lnTo>
                  <a:cubicBezTo>
                    <a:pt x="48" y="268"/>
                    <a:pt x="97" y="295"/>
                    <a:pt x="149" y="295"/>
                  </a:cubicBezTo>
                  <a:cubicBezTo>
                    <a:pt x="222" y="295"/>
                    <a:pt x="301" y="243"/>
                    <a:pt x="301" y="146"/>
                  </a:cubicBezTo>
                  <a:lnTo>
                    <a:pt x="301" y="113"/>
                  </a:lnTo>
                  <a:cubicBezTo>
                    <a:pt x="276" y="38"/>
                    <a:pt x="232" y="0"/>
                    <a:pt x="18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8" name="Google Shape;1408;p13"/>
            <p:cNvSpPr/>
            <p:nvPr/>
          </p:nvSpPr>
          <p:spPr>
            <a:xfrm>
              <a:off x="7587896" y="2102179"/>
              <a:ext cx="5673" cy="6202"/>
            </a:xfrm>
            <a:custGeom>
              <a:avLst/>
              <a:gdLst/>
              <a:ahLst/>
              <a:cxnLst/>
              <a:rect l="l" t="t" r="r" b="b"/>
              <a:pathLst>
                <a:path w="268" h="293" extrusionOk="0">
                  <a:moveTo>
                    <a:pt x="140" y="1"/>
                  </a:moveTo>
                  <a:cubicBezTo>
                    <a:pt x="126" y="1"/>
                    <a:pt x="113" y="4"/>
                    <a:pt x="101" y="10"/>
                  </a:cubicBezTo>
                  <a:cubicBezTo>
                    <a:pt x="34" y="10"/>
                    <a:pt x="1" y="76"/>
                    <a:pt x="1" y="143"/>
                  </a:cubicBezTo>
                  <a:lnTo>
                    <a:pt x="1" y="210"/>
                  </a:lnTo>
                  <a:cubicBezTo>
                    <a:pt x="29" y="266"/>
                    <a:pt x="80" y="292"/>
                    <a:pt x="130" y="292"/>
                  </a:cubicBezTo>
                  <a:cubicBezTo>
                    <a:pt x="200" y="292"/>
                    <a:pt x="268" y="240"/>
                    <a:pt x="268" y="143"/>
                  </a:cubicBezTo>
                  <a:lnTo>
                    <a:pt x="268" y="110"/>
                  </a:lnTo>
                  <a:cubicBezTo>
                    <a:pt x="268"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09" name="Google Shape;1409;p13"/>
            <p:cNvSpPr/>
            <p:nvPr/>
          </p:nvSpPr>
          <p:spPr>
            <a:xfrm>
              <a:off x="7579429" y="2049938"/>
              <a:ext cx="5673" cy="6181"/>
            </a:xfrm>
            <a:custGeom>
              <a:avLst/>
              <a:gdLst/>
              <a:ahLst/>
              <a:cxnLst/>
              <a:rect l="l" t="t" r="r" b="b"/>
              <a:pathLst>
                <a:path w="268" h="292" extrusionOk="0">
                  <a:moveTo>
                    <a:pt x="170" y="0"/>
                  </a:moveTo>
                  <a:cubicBezTo>
                    <a:pt x="158" y="0"/>
                    <a:pt x="146" y="3"/>
                    <a:pt x="134" y="9"/>
                  </a:cubicBezTo>
                  <a:cubicBezTo>
                    <a:pt x="34" y="9"/>
                    <a:pt x="0" y="76"/>
                    <a:pt x="0" y="143"/>
                  </a:cubicBezTo>
                  <a:lnTo>
                    <a:pt x="0" y="209"/>
                  </a:lnTo>
                  <a:cubicBezTo>
                    <a:pt x="28" y="265"/>
                    <a:pt x="79" y="292"/>
                    <a:pt x="130" y="292"/>
                  </a:cubicBezTo>
                  <a:cubicBezTo>
                    <a:pt x="199" y="292"/>
                    <a:pt x="267" y="240"/>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0" name="Google Shape;1410;p13"/>
            <p:cNvSpPr/>
            <p:nvPr/>
          </p:nvSpPr>
          <p:spPr>
            <a:xfrm>
              <a:off x="7554007" y="1890991"/>
              <a:ext cx="5673" cy="6647"/>
            </a:xfrm>
            <a:custGeom>
              <a:avLst/>
              <a:gdLst/>
              <a:ahLst/>
              <a:cxnLst/>
              <a:rect l="l" t="t" r="r" b="b"/>
              <a:pathLst>
                <a:path w="268" h="314" extrusionOk="0">
                  <a:moveTo>
                    <a:pt x="183" y="0"/>
                  </a:moveTo>
                  <a:cubicBezTo>
                    <a:pt x="167" y="0"/>
                    <a:pt x="151" y="5"/>
                    <a:pt x="134" y="13"/>
                  </a:cubicBezTo>
                  <a:cubicBezTo>
                    <a:pt x="34" y="13"/>
                    <a:pt x="1" y="80"/>
                    <a:pt x="1" y="146"/>
                  </a:cubicBezTo>
                  <a:lnTo>
                    <a:pt x="1" y="213"/>
                  </a:lnTo>
                  <a:cubicBezTo>
                    <a:pt x="34" y="280"/>
                    <a:pt x="101" y="313"/>
                    <a:pt x="167" y="313"/>
                  </a:cubicBezTo>
                  <a:cubicBezTo>
                    <a:pt x="234" y="280"/>
                    <a:pt x="267" y="213"/>
                    <a:pt x="267" y="146"/>
                  </a:cubicBezTo>
                  <a:lnTo>
                    <a:pt x="267" y="113"/>
                  </a:lnTo>
                  <a:cubicBezTo>
                    <a:pt x="267" y="38"/>
                    <a:pt x="230"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1" name="Google Shape;1411;p13"/>
            <p:cNvSpPr/>
            <p:nvPr/>
          </p:nvSpPr>
          <p:spPr>
            <a:xfrm>
              <a:off x="7635925" y="2040243"/>
              <a:ext cx="6371" cy="6583"/>
            </a:xfrm>
            <a:custGeom>
              <a:avLst/>
              <a:gdLst/>
              <a:ahLst/>
              <a:cxnLst/>
              <a:rect l="l" t="t" r="r" b="b"/>
              <a:pathLst>
                <a:path w="301" h="311" extrusionOk="0">
                  <a:moveTo>
                    <a:pt x="133" y="0"/>
                  </a:moveTo>
                  <a:cubicBezTo>
                    <a:pt x="67" y="0"/>
                    <a:pt x="0" y="67"/>
                    <a:pt x="33" y="167"/>
                  </a:cubicBezTo>
                  <a:lnTo>
                    <a:pt x="33" y="200"/>
                  </a:lnTo>
                  <a:cubicBezTo>
                    <a:pt x="48" y="276"/>
                    <a:pt x="104" y="310"/>
                    <a:pt x="161" y="310"/>
                  </a:cubicBezTo>
                  <a:cubicBezTo>
                    <a:pt x="230" y="310"/>
                    <a:pt x="300" y="259"/>
                    <a:pt x="300" y="167"/>
                  </a:cubicBezTo>
                  <a:lnTo>
                    <a:pt x="300" y="100"/>
                  </a:lnTo>
                  <a:cubicBezTo>
                    <a:pt x="267" y="34"/>
                    <a:pt x="200" y="0"/>
                    <a:pt x="13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2" name="Google Shape;1412;p13"/>
            <p:cNvSpPr/>
            <p:nvPr/>
          </p:nvSpPr>
          <p:spPr>
            <a:xfrm>
              <a:off x="7619668" y="1935041"/>
              <a:ext cx="5673" cy="6054"/>
            </a:xfrm>
            <a:custGeom>
              <a:avLst/>
              <a:gdLst/>
              <a:ahLst/>
              <a:cxnLst/>
              <a:rect l="l" t="t" r="r" b="b"/>
              <a:pathLst>
                <a:path w="268" h="286" extrusionOk="0">
                  <a:moveTo>
                    <a:pt x="101" y="0"/>
                  </a:moveTo>
                  <a:cubicBezTo>
                    <a:pt x="34" y="0"/>
                    <a:pt x="1" y="67"/>
                    <a:pt x="1" y="133"/>
                  </a:cubicBezTo>
                  <a:lnTo>
                    <a:pt x="1" y="200"/>
                  </a:lnTo>
                  <a:cubicBezTo>
                    <a:pt x="15" y="259"/>
                    <a:pt x="69" y="285"/>
                    <a:pt x="124" y="285"/>
                  </a:cubicBezTo>
                  <a:cubicBezTo>
                    <a:pt x="194" y="285"/>
                    <a:pt x="268" y="242"/>
                    <a:pt x="268" y="167"/>
                  </a:cubicBezTo>
                  <a:lnTo>
                    <a:pt x="268" y="100"/>
                  </a:lnTo>
                  <a:cubicBezTo>
                    <a:pt x="234" y="33"/>
                    <a:pt x="168" y="0"/>
                    <a:pt x="10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3" name="Google Shape;1413;p13"/>
            <p:cNvSpPr/>
            <p:nvPr/>
          </p:nvSpPr>
          <p:spPr>
            <a:xfrm>
              <a:off x="7611201" y="1882080"/>
              <a:ext cx="5673" cy="6562"/>
            </a:xfrm>
            <a:custGeom>
              <a:avLst/>
              <a:gdLst/>
              <a:ahLst/>
              <a:cxnLst/>
              <a:rect l="l" t="t" r="r" b="b"/>
              <a:pathLst>
                <a:path w="268" h="310" extrusionOk="0">
                  <a:moveTo>
                    <a:pt x="134" y="0"/>
                  </a:moveTo>
                  <a:cubicBezTo>
                    <a:pt x="34" y="0"/>
                    <a:pt x="1" y="67"/>
                    <a:pt x="1" y="134"/>
                  </a:cubicBezTo>
                  <a:lnTo>
                    <a:pt x="1" y="200"/>
                  </a:lnTo>
                  <a:cubicBezTo>
                    <a:pt x="1" y="255"/>
                    <a:pt x="67" y="309"/>
                    <a:pt x="128" y="309"/>
                  </a:cubicBezTo>
                  <a:cubicBezTo>
                    <a:pt x="142" y="309"/>
                    <a:pt x="155" y="307"/>
                    <a:pt x="167" y="300"/>
                  </a:cubicBezTo>
                  <a:cubicBezTo>
                    <a:pt x="234" y="300"/>
                    <a:pt x="267" y="234"/>
                    <a:pt x="267" y="167"/>
                  </a:cubicBezTo>
                  <a:lnTo>
                    <a:pt x="267"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4" name="Google Shape;1414;p13"/>
            <p:cNvSpPr/>
            <p:nvPr/>
          </p:nvSpPr>
          <p:spPr>
            <a:xfrm>
              <a:off x="7644392" y="2093014"/>
              <a:ext cx="6371" cy="6752"/>
            </a:xfrm>
            <a:custGeom>
              <a:avLst/>
              <a:gdLst/>
              <a:ahLst/>
              <a:cxnLst/>
              <a:rect l="l" t="t" r="r" b="b"/>
              <a:pathLst>
                <a:path w="301" h="319" extrusionOk="0">
                  <a:moveTo>
                    <a:pt x="170" y="0"/>
                  </a:moveTo>
                  <a:cubicBezTo>
                    <a:pt x="158" y="0"/>
                    <a:pt x="146" y="3"/>
                    <a:pt x="134" y="9"/>
                  </a:cubicBezTo>
                  <a:cubicBezTo>
                    <a:pt x="67" y="9"/>
                    <a:pt x="0" y="76"/>
                    <a:pt x="34" y="142"/>
                  </a:cubicBezTo>
                  <a:lnTo>
                    <a:pt x="34" y="209"/>
                  </a:lnTo>
                  <a:cubicBezTo>
                    <a:pt x="49" y="284"/>
                    <a:pt x="104" y="319"/>
                    <a:pt x="161" y="319"/>
                  </a:cubicBezTo>
                  <a:cubicBezTo>
                    <a:pt x="230" y="319"/>
                    <a:pt x="301" y="267"/>
                    <a:pt x="301" y="176"/>
                  </a:cubicBezTo>
                  <a:lnTo>
                    <a:pt x="301" y="109"/>
                  </a:lnTo>
                  <a:cubicBezTo>
                    <a:pt x="273" y="55"/>
                    <a:pt x="224"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5" name="Google Shape;1415;p13"/>
            <p:cNvSpPr/>
            <p:nvPr/>
          </p:nvSpPr>
          <p:spPr>
            <a:xfrm>
              <a:off x="7628156" y="1987981"/>
              <a:ext cx="5652" cy="6393"/>
            </a:xfrm>
            <a:custGeom>
              <a:avLst/>
              <a:gdLst/>
              <a:ahLst/>
              <a:cxnLst/>
              <a:rect l="l" t="t" r="r" b="b"/>
              <a:pathLst>
                <a:path w="267" h="302" extrusionOk="0">
                  <a:moveTo>
                    <a:pt x="100" y="1"/>
                  </a:moveTo>
                  <a:cubicBezTo>
                    <a:pt x="33" y="1"/>
                    <a:pt x="0" y="68"/>
                    <a:pt x="0" y="134"/>
                  </a:cubicBezTo>
                  <a:lnTo>
                    <a:pt x="0" y="201"/>
                  </a:lnTo>
                  <a:cubicBezTo>
                    <a:pt x="0" y="268"/>
                    <a:pt x="67" y="301"/>
                    <a:pt x="167" y="301"/>
                  </a:cubicBezTo>
                  <a:cubicBezTo>
                    <a:pt x="234" y="301"/>
                    <a:pt x="267" y="234"/>
                    <a:pt x="267" y="168"/>
                  </a:cubicBezTo>
                  <a:lnTo>
                    <a:pt x="267" y="101"/>
                  </a:lnTo>
                  <a:cubicBezTo>
                    <a:pt x="234" y="34"/>
                    <a:pt x="167" y="1"/>
                    <a:pt x="10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6" name="Google Shape;1416;p13"/>
            <p:cNvSpPr/>
            <p:nvPr/>
          </p:nvSpPr>
          <p:spPr>
            <a:xfrm>
              <a:off x="7667697" y="1873337"/>
              <a:ext cx="6371" cy="6647"/>
            </a:xfrm>
            <a:custGeom>
              <a:avLst/>
              <a:gdLst/>
              <a:ahLst/>
              <a:cxnLst/>
              <a:rect l="l" t="t" r="r" b="b"/>
              <a:pathLst>
                <a:path w="301" h="314" extrusionOk="0">
                  <a:moveTo>
                    <a:pt x="183" y="0"/>
                  </a:moveTo>
                  <a:cubicBezTo>
                    <a:pt x="167" y="0"/>
                    <a:pt x="150" y="5"/>
                    <a:pt x="134" y="13"/>
                  </a:cubicBezTo>
                  <a:cubicBezTo>
                    <a:pt x="67" y="13"/>
                    <a:pt x="0" y="80"/>
                    <a:pt x="33" y="146"/>
                  </a:cubicBezTo>
                  <a:lnTo>
                    <a:pt x="33" y="213"/>
                  </a:lnTo>
                  <a:cubicBezTo>
                    <a:pt x="33" y="280"/>
                    <a:pt x="100" y="313"/>
                    <a:pt x="167" y="313"/>
                  </a:cubicBezTo>
                  <a:cubicBezTo>
                    <a:pt x="234" y="280"/>
                    <a:pt x="300" y="213"/>
                    <a:pt x="300" y="146"/>
                  </a:cubicBezTo>
                  <a:lnTo>
                    <a:pt x="300" y="113"/>
                  </a:lnTo>
                  <a:cubicBezTo>
                    <a:pt x="275" y="38"/>
                    <a:pt x="232"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7" name="Google Shape;1417;p13"/>
            <p:cNvSpPr/>
            <p:nvPr/>
          </p:nvSpPr>
          <p:spPr>
            <a:xfrm>
              <a:off x="7178368" y="1734500"/>
              <a:ext cx="6371" cy="6583"/>
            </a:xfrm>
            <a:custGeom>
              <a:avLst/>
              <a:gdLst/>
              <a:ahLst/>
              <a:cxnLst/>
              <a:rect l="l" t="t" r="r" b="b"/>
              <a:pathLst>
                <a:path w="301" h="311" extrusionOk="0">
                  <a:moveTo>
                    <a:pt x="134" y="1"/>
                  </a:moveTo>
                  <a:cubicBezTo>
                    <a:pt x="67" y="1"/>
                    <a:pt x="1" y="67"/>
                    <a:pt x="34" y="134"/>
                  </a:cubicBezTo>
                  <a:lnTo>
                    <a:pt x="34" y="201"/>
                  </a:lnTo>
                  <a:cubicBezTo>
                    <a:pt x="49" y="276"/>
                    <a:pt x="105" y="310"/>
                    <a:pt x="161" y="310"/>
                  </a:cubicBezTo>
                  <a:cubicBezTo>
                    <a:pt x="230" y="310"/>
                    <a:pt x="301" y="259"/>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8" name="Google Shape;1418;p13"/>
            <p:cNvSpPr/>
            <p:nvPr/>
          </p:nvSpPr>
          <p:spPr>
            <a:xfrm>
              <a:off x="7701587" y="2084018"/>
              <a:ext cx="5673" cy="6054"/>
            </a:xfrm>
            <a:custGeom>
              <a:avLst/>
              <a:gdLst/>
              <a:ahLst/>
              <a:cxnLst/>
              <a:rect l="l" t="t" r="r" b="b"/>
              <a:pathLst>
                <a:path w="268" h="286" extrusionOk="0">
                  <a:moveTo>
                    <a:pt x="134" y="0"/>
                  </a:moveTo>
                  <a:cubicBezTo>
                    <a:pt x="67" y="0"/>
                    <a:pt x="0" y="67"/>
                    <a:pt x="0" y="134"/>
                  </a:cubicBezTo>
                  <a:lnTo>
                    <a:pt x="0" y="201"/>
                  </a:lnTo>
                  <a:cubicBezTo>
                    <a:pt x="30" y="259"/>
                    <a:pt x="84" y="285"/>
                    <a:pt x="137" y="285"/>
                  </a:cubicBezTo>
                  <a:cubicBezTo>
                    <a:pt x="204" y="285"/>
                    <a:pt x="267" y="242"/>
                    <a:pt x="267" y="167"/>
                  </a:cubicBezTo>
                  <a:lnTo>
                    <a:pt x="267" y="100"/>
                  </a:lnTo>
                  <a:cubicBezTo>
                    <a:pt x="267" y="34"/>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19" name="Google Shape;1419;p13"/>
            <p:cNvSpPr/>
            <p:nvPr/>
          </p:nvSpPr>
          <p:spPr>
            <a:xfrm>
              <a:off x="7634507" y="1661768"/>
              <a:ext cx="5673" cy="6562"/>
            </a:xfrm>
            <a:custGeom>
              <a:avLst/>
              <a:gdLst/>
              <a:ahLst/>
              <a:cxnLst/>
              <a:rect l="l" t="t" r="r" b="b"/>
              <a:pathLst>
                <a:path w="268" h="310" extrusionOk="0">
                  <a:moveTo>
                    <a:pt x="134" y="1"/>
                  </a:moveTo>
                  <a:cubicBezTo>
                    <a:pt x="34" y="34"/>
                    <a:pt x="0" y="67"/>
                    <a:pt x="0" y="168"/>
                  </a:cubicBezTo>
                  <a:lnTo>
                    <a:pt x="0" y="201"/>
                  </a:lnTo>
                  <a:cubicBezTo>
                    <a:pt x="0" y="255"/>
                    <a:pt x="67" y="310"/>
                    <a:pt x="128" y="310"/>
                  </a:cubicBezTo>
                  <a:cubicBezTo>
                    <a:pt x="142" y="310"/>
                    <a:pt x="155" y="307"/>
                    <a:pt x="167" y="301"/>
                  </a:cubicBezTo>
                  <a:cubicBezTo>
                    <a:pt x="234" y="301"/>
                    <a:pt x="267" y="234"/>
                    <a:pt x="267" y="168"/>
                  </a:cubicBezTo>
                  <a:lnTo>
                    <a:pt x="267"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0" name="Google Shape;1420;p13"/>
            <p:cNvSpPr/>
            <p:nvPr/>
          </p:nvSpPr>
          <p:spPr>
            <a:xfrm>
              <a:off x="7684631" y="1978625"/>
              <a:ext cx="6371" cy="6477"/>
            </a:xfrm>
            <a:custGeom>
              <a:avLst/>
              <a:gdLst/>
              <a:ahLst/>
              <a:cxnLst/>
              <a:rect l="l" t="t" r="r" b="b"/>
              <a:pathLst>
                <a:path w="301" h="306" extrusionOk="0">
                  <a:moveTo>
                    <a:pt x="171" y="0"/>
                  </a:moveTo>
                  <a:cubicBezTo>
                    <a:pt x="159" y="0"/>
                    <a:pt x="146" y="3"/>
                    <a:pt x="134" y="9"/>
                  </a:cubicBezTo>
                  <a:cubicBezTo>
                    <a:pt x="67" y="9"/>
                    <a:pt x="1" y="76"/>
                    <a:pt x="34" y="143"/>
                  </a:cubicBezTo>
                  <a:lnTo>
                    <a:pt x="34" y="209"/>
                  </a:lnTo>
                  <a:cubicBezTo>
                    <a:pt x="48" y="277"/>
                    <a:pt x="94" y="306"/>
                    <a:pt x="144" y="306"/>
                  </a:cubicBezTo>
                  <a:cubicBezTo>
                    <a:pt x="218" y="306"/>
                    <a:pt x="301" y="242"/>
                    <a:pt x="301" y="143"/>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1" name="Google Shape;1421;p13"/>
            <p:cNvSpPr/>
            <p:nvPr/>
          </p:nvSpPr>
          <p:spPr>
            <a:xfrm>
              <a:off x="7693098" y="2031056"/>
              <a:ext cx="6393" cy="6562"/>
            </a:xfrm>
            <a:custGeom>
              <a:avLst/>
              <a:gdLst/>
              <a:ahLst/>
              <a:cxnLst/>
              <a:rect l="l" t="t" r="r" b="b"/>
              <a:pathLst>
                <a:path w="302" h="310" extrusionOk="0">
                  <a:moveTo>
                    <a:pt x="134" y="1"/>
                  </a:moveTo>
                  <a:cubicBezTo>
                    <a:pt x="68" y="34"/>
                    <a:pt x="1" y="101"/>
                    <a:pt x="1" y="167"/>
                  </a:cubicBezTo>
                  <a:lnTo>
                    <a:pt x="1" y="201"/>
                  </a:lnTo>
                  <a:cubicBezTo>
                    <a:pt x="28" y="255"/>
                    <a:pt x="78" y="310"/>
                    <a:pt x="131" y="310"/>
                  </a:cubicBezTo>
                  <a:cubicBezTo>
                    <a:pt x="143" y="310"/>
                    <a:pt x="156" y="307"/>
                    <a:pt x="168" y="301"/>
                  </a:cubicBezTo>
                  <a:cubicBezTo>
                    <a:pt x="234" y="301"/>
                    <a:pt x="301" y="234"/>
                    <a:pt x="301" y="167"/>
                  </a:cubicBezTo>
                  <a:lnTo>
                    <a:pt x="301"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2" name="Google Shape;1422;p13"/>
            <p:cNvSpPr/>
            <p:nvPr/>
          </p:nvSpPr>
          <p:spPr>
            <a:xfrm>
              <a:off x="7676164" y="1926299"/>
              <a:ext cx="6371" cy="6625"/>
            </a:xfrm>
            <a:custGeom>
              <a:avLst/>
              <a:gdLst/>
              <a:ahLst/>
              <a:cxnLst/>
              <a:rect l="l" t="t" r="r" b="b"/>
              <a:pathLst>
                <a:path w="301" h="313" extrusionOk="0">
                  <a:moveTo>
                    <a:pt x="183" y="0"/>
                  </a:moveTo>
                  <a:cubicBezTo>
                    <a:pt x="167" y="0"/>
                    <a:pt x="151" y="4"/>
                    <a:pt x="134" y="13"/>
                  </a:cubicBezTo>
                  <a:cubicBezTo>
                    <a:pt x="67" y="13"/>
                    <a:pt x="0" y="79"/>
                    <a:pt x="34" y="146"/>
                  </a:cubicBezTo>
                  <a:lnTo>
                    <a:pt x="34" y="213"/>
                  </a:lnTo>
                  <a:cubicBezTo>
                    <a:pt x="34" y="280"/>
                    <a:pt x="100" y="313"/>
                    <a:pt x="167" y="313"/>
                  </a:cubicBezTo>
                  <a:cubicBezTo>
                    <a:pt x="234" y="280"/>
                    <a:pt x="301" y="213"/>
                    <a:pt x="301" y="146"/>
                  </a:cubicBezTo>
                  <a:lnTo>
                    <a:pt x="301" y="113"/>
                  </a:lnTo>
                  <a:cubicBezTo>
                    <a:pt x="276" y="38"/>
                    <a:pt x="232"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3" name="Google Shape;1423;p13"/>
            <p:cNvSpPr/>
            <p:nvPr/>
          </p:nvSpPr>
          <p:spPr>
            <a:xfrm>
              <a:off x="7577312" y="1670955"/>
              <a:ext cx="6371" cy="6583"/>
            </a:xfrm>
            <a:custGeom>
              <a:avLst/>
              <a:gdLst/>
              <a:ahLst/>
              <a:cxnLst/>
              <a:rect l="l" t="t" r="r" b="b"/>
              <a:pathLst>
                <a:path w="301" h="311" extrusionOk="0">
                  <a:moveTo>
                    <a:pt x="134" y="0"/>
                  </a:moveTo>
                  <a:cubicBezTo>
                    <a:pt x="67" y="0"/>
                    <a:pt x="0" y="67"/>
                    <a:pt x="0" y="134"/>
                  </a:cubicBezTo>
                  <a:lnTo>
                    <a:pt x="0" y="201"/>
                  </a:lnTo>
                  <a:cubicBezTo>
                    <a:pt x="30" y="276"/>
                    <a:pt x="94" y="310"/>
                    <a:pt x="156" y="310"/>
                  </a:cubicBezTo>
                  <a:cubicBezTo>
                    <a:pt x="230" y="310"/>
                    <a:pt x="301" y="259"/>
                    <a:pt x="301" y="167"/>
                  </a:cubicBezTo>
                  <a:lnTo>
                    <a:pt x="301"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4" name="Google Shape;1424;p13"/>
            <p:cNvSpPr/>
            <p:nvPr/>
          </p:nvSpPr>
          <p:spPr>
            <a:xfrm>
              <a:off x="7121174" y="1743496"/>
              <a:ext cx="6371" cy="6562"/>
            </a:xfrm>
            <a:custGeom>
              <a:avLst/>
              <a:gdLst/>
              <a:ahLst/>
              <a:cxnLst/>
              <a:rect l="l" t="t" r="r" b="b"/>
              <a:pathLst>
                <a:path w="301" h="310" extrusionOk="0">
                  <a:moveTo>
                    <a:pt x="171" y="0"/>
                  </a:moveTo>
                  <a:cubicBezTo>
                    <a:pt x="159" y="0"/>
                    <a:pt x="146" y="3"/>
                    <a:pt x="134" y="9"/>
                  </a:cubicBezTo>
                  <a:cubicBezTo>
                    <a:pt x="67" y="9"/>
                    <a:pt x="1" y="76"/>
                    <a:pt x="34" y="143"/>
                  </a:cubicBezTo>
                  <a:lnTo>
                    <a:pt x="34" y="209"/>
                  </a:lnTo>
                  <a:cubicBezTo>
                    <a:pt x="34" y="276"/>
                    <a:pt x="101" y="309"/>
                    <a:pt x="167" y="309"/>
                  </a:cubicBezTo>
                  <a:cubicBezTo>
                    <a:pt x="234" y="309"/>
                    <a:pt x="301" y="243"/>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5" name="Google Shape;1425;p13"/>
            <p:cNvSpPr/>
            <p:nvPr/>
          </p:nvSpPr>
          <p:spPr>
            <a:xfrm>
              <a:off x="7349253" y="1706961"/>
              <a:ext cx="6371" cy="7091"/>
            </a:xfrm>
            <a:custGeom>
              <a:avLst/>
              <a:gdLst/>
              <a:ahLst/>
              <a:cxnLst/>
              <a:rect l="l" t="t" r="r" b="b"/>
              <a:pathLst>
                <a:path w="301" h="335" extrusionOk="0">
                  <a:moveTo>
                    <a:pt x="133" y="1"/>
                  </a:moveTo>
                  <a:cubicBezTo>
                    <a:pt x="67" y="34"/>
                    <a:pt x="0" y="101"/>
                    <a:pt x="33" y="167"/>
                  </a:cubicBezTo>
                  <a:lnTo>
                    <a:pt x="33" y="234"/>
                  </a:lnTo>
                  <a:cubicBezTo>
                    <a:pt x="33" y="301"/>
                    <a:pt x="100" y="334"/>
                    <a:pt x="167" y="334"/>
                  </a:cubicBezTo>
                  <a:cubicBezTo>
                    <a:pt x="234" y="301"/>
                    <a:pt x="300" y="234"/>
                    <a:pt x="300" y="167"/>
                  </a:cubicBezTo>
                  <a:lnTo>
                    <a:pt x="300" y="134"/>
                  </a:lnTo>
                  <a:cubicBezTo>
                    <a:pt x="267" y="34"/>
                    <a:pt x="200" y="1"/>
                    <a:pt x="13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6" name="Google Shape;1426;p13"/>
            <p:cNvSpPr/>
            <p:nvPr/>
          </p:nvSpPr>
          <p:spPr>
            <a:xfrm>
              <a:off x="7520118" y="1680142"/>
              <a:ext cx="6371" cy="6371"/>
            </a:xfrm>
            <a:custGeom>
              <a:avLst/>
              <a:gdLst/>
              <a:ahLst/>
              <a:cxnLst/>
              <a:rect l="l" t="t" r="r" b="b"/>
              <a:pathLst>
                <a:path w="301" h="301" extrusionOk="0">
                  <a:moveTo>
                    <a:pt x="134" y="0"/>
                  </a:moveTo>
                  <a:cubicBezTo>
                    <a:pt x="67" y="0"/>
                    <a:pt x="0" y="67"/>
                    <a:pt x="34" y="133"/>
                  </a:cubicBezTo>
                  <a:lnTo>
                    <a:pt x="34" y="200"/>
                  </a:lnTo>
                  <a:cubicBezTo>
                    <a:pt x="34" y="267"/>
                    <a:pt x="101" y="300"/>
                    <a:pt x="167" y="300"/>
                  </a:cubicBezTo>
                  <a:cubicBezTo>
                    <a:pt x="267" y="300"/>
                    <a:pt x="301" y="234"/>
                    <a:pt x="301" y="167"/>
                  </a:cubicBezTo>
                  <a:lnTo>
                    <a:pt x="301" y="100"/>
                  </a:lnTo>
                  <a:cubicBezTo>
                    <a:pt x="267"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7" name="Google Shape;1427;p13"/>
            <p:cNvSpPr/>
            <p:nvPr/>
          </p:nvSpPr>
          <p:spPr>
            <a:xfrm>
              <a:off x="7463621" y="1689117"/>
              <a:ext cx="5673" cy="6562"/>
            </a:xfrm>
            <a:custGeom>
              <a:avLst/>
              <a:gdLst/>
              <a:ahLst/>
              <a:cxnLst/>
              <a:rect l="l" t="t" r="r" b="b"/>
              <a:pathLst>
                <a:path w="268" h="310" extrusionOk="0">
                  <a:moveTo>
                    <a:pt x="171" y="1"/>
                  </a:moveTo>
                  <a:cubicBezTo>
                    <a:pt x="159" y="1"/>
                    <a:pt x="147" y="4"/>
                    <a:pt x="134" y="10"/>
                  </a:cubicBezTo>
                  <a:cubicBezTo>
                    <a:pt x="34" y="10"/>
                    <a:pt x="1" y="76"/>
                    <a:pt x="1" y="143"/>
                  </a:cubicBezTo>
                  <a:lnTo>
                    <a:pt x="1" y="210"/>
                  </a:lnTo>
                  <a:cubicBezTo>
                    <a:pt x="1" y="277"/>
                    <a:pt x="101" y="310"/>
                    <a:pt x="168" y="310"/>
                  </a:cubicBezTo>
                  <a:cubicBezTo>
                    <a:pt x="234" y="310"/>
                    <a:pt x="268" y="243"/>
                    <a:pt x="268" y="176"/>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8" name="Google Shape;1428;p13"/>
            <p:cNvSpPr/>
            <p:nvPr/>
          </p:nvSpPr>
          <p:spPr>
            <a:xfrm>
              <a:off x="7292757" y="1716148"/>
              <a:ext cx="5673" cy="6583"/>
            </a:xfrm>
            <a:custGeom>
              <a:avLst/>
              <a:gdLst/>
              <a:ahLst/>
              <a:cxnLst/>
              <a:rect l="l" t="t" r="r" b="b"/>
              <a:pathLst>
                <a:path w="268" h="311" extrusionOk="0">
                  <a:moveTo>
                    <a:pt x="101" y="0"/>
                  </a:moveTo>
                  <a:cubicBezTo>
                    <a:pt x="34" y="34"/>
                    <a:pt x="0" y="100"/>
                    <a:pt x="0" y="167"/>
                  </a:cubicBezTo>
                  <a:lnTo>
                    <a:pt x="0" y="200"/>
                  </a:lnTo>
                  <a:cubicBezTo>
                    <a:pt x="16" y="276"/>
                    <a:pt x="71" y="310"/>
                    <a:pt x="128" y="310"/>
                  </a:cubicBezTo>
                  <a:cubicBezTo>
                    <a:pt x="197" y="310"/>
                    <a:pt x="267" y="259"/>
                    <a:pt x="267" y="167"/>
                  </a:cubicBezTo>
                  <a:lnTo>
                    <a:pt x="267" y="100"/>
                  </a:lnTo>
                  <a:cubicBezTo>
                    <a:pt x="267" y="34"/>
                    <a:pt x="201" y="0"/>
                    <a:pt x="10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29" name="Google Shape;1429;p13"/>
            <p:cNvSpPr/>
            <p:nvPr/>
          </p:nvSpPr>
          <p:spPr>
            <a:xfrm>
              <a:off x="7406427" y="1698219"/>
              <a:ext cx="6393" cy="6647"/>
            </a:xfrm>
            <a:custGeom>
              <a:avLst/>
              <a:gdLst/>
              <a:ahLst/>
              <a:cxnLst/>
              <a:rect l="l" t="t" r="r" b="b"/>
              <a:pathLst>
                <a:path w="302" h="314" extrusionOk="0">
                  <a:moveTo>
                    <a:pt x="184" y="1"/>
                  </a:moveTo>
                  <a:cubicBezTo>
                    <a:pt x="168" y="1"/>
                    <a:pt x="151" y="5"/>
                    <a:pt x="134" y="13"/>
                  </a:cubicBezTo>
                  <a:cubicBezTo>
                    <a:pt x="68" y="13"/>
                    <a:pt x="1" y="80"/>
                    <a:pt x="1" y="147"/>
                  </a:cubicBezTo>
                  <a:lnTo>
                    <a:pt x="1" y="213"/>
                  </a:lnTo>
                  <a:cubicBezTo>
                    <a:pt x="34" y="280"/>
                    <a:pt x="101" y="314"/>
                    <a:pt x="168" y="314"/>
                  </a:cubicBezTo>
                  <a:cubicBezTo>
                    <a:pt x="234" y="280"/>
                    <a:pt x="301" y="247"/>
                    <a:pt x="301" y="147"/>
                  </a:cubicBezTo>
                  <a:lnTo>
                    <a:pt x="301" y="113"/>
                  </a:lnTo>
                  <a:cubicBezTo>
                    <a:pt x="276" y="38"/>
                    <a:pt x="232" y="1"/>
                    <a:pt x="18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0" name="Google Shape;1430;p13"/>
            <p:cNvSpPr/>
            <p:nvPr/>
          </p:nvSpPr>
          <p:spPr>
            <a:xfrm>
              <a:off x="6942541" y="1718074"/>
              <a:ext cx="5673" cy="6562"/>
            </a:xfrm>
            <a:custGeom>
              <a:avLst/>
              <a:gdLst/>
              <a:ahLst/>
              <a:cxnLst/>
              <a:rect l="l" t="t" r="r" b="b"/>
              <a:pathLst>
                <a:path w="268" h="310" extrusionOk="0">
                  <a:moveTo>
                    <a:pt x="170" y="0"/>
                  </a:moveTo>
                  <a:cubicBezTo>
                    <a:pt x="158" y="0"/>
                    <a:pt x="146" y="3"/>
                    <a:pt x="134" y="9"/>
                  </a:cubicBezTo>
                  <a:cubicBezTo>
                    <a:pt x="34" y="9"/>
                    <a:pt x="0" y="76"/>
                    <a:pt x="0" y="143"/>
                  </a:cubicBezTo>
                  <a:lnTo>
                    <a:pt x="0" y="209"/>
                  </a:lnTo>
                  <a:cubicBezTo>
                    <a:pt x="0" y="276"/>
                    <a:pt x="100" y="310"/>
                    <a:pt x="167" y="310"/>
                  </a:cubicBezTo>
                  <a:cubicBezTo>
                    <a:pt x="234" y="310"/>
                    <a:pt x="267" y="243"/>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1" name="Google Shape;1431;p13"/>
            <p:cNvSpPr/>
            <p:nvPr/>
          </p:nvSpPr>
          <p:spPr>
            <a:xfrm>
              <a:off x="6934074" y="1665303"/>
              <a:ext cx="5652" cy="6562"/>
            </a:xfrm>
            <a:custGeom>
              <a:avLst/>
              <a:gdLst/>
              <a:ahLst/>
              <a:cxnLst/>
              <a:rect l="l" t="t" r="r" b="b"/>
              <a:pathLst>
                <a:path w="267" h="310" extrusionOk="0">
                  <a:moveTo>
                    <a:pt x="133" y="1"/>
                  </a:moveTo>
                  <a:cubicBezTo>
                    <a:pt x="33" y="1"/>
                    <a:pt x="0" y="67"/>
                    <a:pt x="0" y="134"/>
                  </a:cubicBezTo>
                  <a:lnTo>
                    <a:pt x="0" y="201"/>
                  </a:lnTo>
                  <a:cubicBezTo>
                    <a:pt x="27" y="255"/>
                    <a:pt x="77" y="310"/>
                    <a:pt x="130" y="310"/>
                  </a:cubicBezTo>
                  <a:cubicBezTo>
                    <a:pt x="142" y="310"/>
                    <a:pt x="155" y="307"/>
                    <a:pt x="167" y="301"/>
                  </a:cubicBezTo>
                  <a:cubicBezTo>
                    <a:pt x="234" y="301"/>
                    <a:pt x="267" y="234"/>
                    <a:pt x="267" y="167"/>
                  </a:cubicBezTo>
                  <a:lnTo>
                    <a:pt x="267" y="101"/>
                  </a:lnTo>
                  <a:cubicBezTo>
                    <a:pt x="267" y="34"/>
                    <a:pt x="200" y="1"/>
                    <a:pt x="13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2" name="Google Shape;1432;p13"/>
            <p:cNvSpPr/>
            <p:nvPr/>
          </p:nvSpPr>
          <p:spPr>
            <a:xfrm>
              <a:off x="6925586" y="1612342"/>
              <a:ext cx="5673" cy="6583"/>
            </a:xfrm>
            <a:custGeom>
              <a:avLst/>
              <a:gdLst/>
              <a:ahLst/>
              <a:cxnLst/>
              <a:rect l="l" t="t" r="r" b="b"/>
              <a:pathLst>
                <a:path w="268" h="311" extrusionOk="0">
                  <a:moveTo>
                    <a:pt x="134" y="1"/>
                  </a:moveTo>
                  <a:cubicBezTo>
                    <a:pt x="34" y="34"/>
                    <a:pt x="1" y="67"/>
                    <a:pt x="1" y="168"/>
                  </a:cubicBezTo>
                  <a:lnTo>
                    <a:pt x="1" y="201"/>
                  </a:lnTo>
                  <a:cubicBezTo>
                    <a:pt x="31" y="276"/>
                    <a:pt x="88" y="311"/>
                    <a:pt x="142" y="311"/>
                  </a:cubicBezTo>
                  <a:cubicBezTo>
                    <a:pt x="207" y="311"/>
                    <a:pt x="268" y="259"/>
                    <a:pt x="268" y="168"/>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3" name="Google Shape;1433;p13"/>
            <p:cNvSpPr/>
            <p:nvPr/>
          </p:nvSpPr>
          <p:spPr>
            <a:xfrm>
              <a:off x="6975732" y="1929198"/>
              <a:ext cx="6371" cy="6752"/>
            </a:xfrm>
            <a:custGeom>
              <a:avLst/>
              <a:gdLst/>
              <a:ahLst/>
              <a:cxnLst/>
              <a:rect l="l" t="t" r="r" b="b"/>
              <a:pathLst>
                <a:path w="301" h="319" extrusionOk="0">
                  <a:moveTo>
                    <a:pt x="170" y="0"/>
                  </a:moveTo>
                  <a:cubicBezTo>
                    <a:pt x="158" y="0"/>
                    <a:pt x="146" y="3"/>
                    <a:pt x="134" y="9"/>
                  </a:cubicBezTo>
                  <a:cubicBezTo>
                    <a:pt x="67" y="9"/>
                    <a:pt x="0" y="76"/>
                    <a:pt x="33" y="143"/>
                  </a:cubicBezTo>
                  <a:lnTo>
                    <a:pt x="33" y="209"/>
                  </a:lnTo>
                  <a:cubicBezTo>
                    <a:pt x="49" y="284"/>
                    <a:pt x="104" y="319"/>
                    <a:pt x="161" y="319"/>
                  </a:cubicBezTo>
                  <a:cubicBezTo>
                    <a:pt x="230" y="319"/>
                    <a:pt x="300" y="268"/>
                    <a:pt x="300" y="176"/>
                  </a:cubicBezTo>
                  <a:lnTo>
                    <a:pt x="300" y="109"/>
                  </a:lnTo>
                  <a:cubicBezTo>
                    <a:pt x="273" y="55"/>
                    <a:pt x="224"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4" name="Google Shape;1434;p13"/>
            <p:cNvSpPr/>
            <p:nvPr/>
          </p:nvSpPr>
          <p:spPr>
            <a:xfrm>
              <a:off x="6959475" y="1823467"/>
              <a:ext cx="5673" cy="6583"/>
            </a:xfrm>
            <a:custGeom>
              <a:avLst/>
              <a:gdLst/>
              <a:ahLst/>
              <a:cxnLst/>
              <a:rect l="l" t="t" r="r" b="b"/>
              <a:pathLst>
                <a:path w="268" h="311" extrusionOk="0">
                  <a:moveTo>
                    <a:pt x="101" y="1"/>
                  </a:moveTo>
                  <a:cubicBezTo>
                    <a:pt x="68" y="1"/>
                    <a:pt x="1" y="67"/>
                    <a:pt x="1" y="101"/>
                  </a:cubicBezTo>
                  <a:cubicBezTo>
                    <a:pt x="1" y="101"/>
                    <a:pt x="1" y="134"/>
                    <a:pt x="1" y="167"/>
                  </a:cubicBezTo>
                  <a:lnTo>
                    <a:pt x="1" y="201"/>
                  </a:lnTo>
                  <a:cubicBezTo>
                    <a:pt x="16" y="276"/>
                    <a:pt x="72" y="310"/>
                    <a:pt x="128" y="310"/>
                  </a:cubicBezTo>
                  <a:cubicBezTo>
                    <a:pt x="197" y="310"/>
                    <a:pt x="268" y="259"/>
                    <a:pt x="268" y="167"/>
                  </a:cubicBezTo>
                  <a:lnTo>
                    <a:pt x="268" y="101"/>
                  </a:lnTo>
                  <a:cubicBezTo>
                    <a:pt x="268" y="101"/>
                    <a:pt x="268" y="67"/>
                    <a:pt x="268" y="67"/>
                  </a:cubicBezTo>
                  <a:cubicBezTo>
                    <a:pt x="234" y="1"/>
                    <a:pt x="168"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5" name="Google Shape;1435;p13"/>
            <p:cNvSpPr/>
            <p:nvPr/>
          </p:nvSpPr>
          <p:spPr>
            <a:xfrm>
              <a:off x="6967963" y="1876237"/>
              <a:ext cx="5673" cy="6774"/>
            </a:xfrm>
            <a:custGeom>
              <a:avLst/>
              <a:gdLst/>
              <a:ahLst/>
              <a:cxnLst/>
              <a:rect l="l" t="t" r="r" b="b"/>
              <a:pathLst>
                <a:path w="268" h="320" extrusionOk="0">
                  <a:moveTo>
                    <a:pt x="137" y="0"/>
                  </a:moveTo>
                  <a:cubicBezTo>
                    <a:pt x="125" y="0"/>
                    <a:pt x="113" y="3"/>
                    <a:pt x="100" y="9"/>
                  </a:cubicBezTo>
                  <a:cubicBezTo>
                    <a:pt x="34" y="9"/>
                    <a:pt x="0" y="76"/>
                    <a:pt x="0" y="143"/>
                  </a:cubicBezTo>
                  <a:lnTo>
                    <a:pt x="0" y="210"/>
                  </a:lnTo>
                  <a:cubicBezTo>
                    <a:pt x="15" y="285"/>
                    <a:pt x="71" y="319"/>
                    <a:pt x="127" y="319"/>
                  </a:cubicBezTo>
                  <a:cubicBezTo>
                    <a:pt x="197" y="319"/>
                    <a:pt x="267" y="268"/>
                    <a:pt x="267" y="176"/>
                  </a:cubicBezTo>
                  <a:lnTo>
                    <a:pt x="267" y="109"/>
                  </a:lnTo>
                  <a:cubicBezTo>
                    <a:pt x="240" y="55"/>
                    <a:pt x="190" y="0"/>
                    <a:pt x="13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6" name="Google Shape;1436;p13"/>
            <p:cNvSpPr/>
            <p:nvPr/>
          </p:nvSpPr>
          <p:spPr>
            <a:xfrm>
              <a:off x="6999016" y="1709078"/>
              <a:ext cx="6393" cy="6371"/>
            </a:xfrm>
            <a:custGeom>
              <a:avLst/>
              <a:gdLst/>
              <a:ahLst/>
              <a:cxnLst/>
              <a:rect l="l" t="t" r="r" b="b"/>
              <a:pathLst>
                <a:path w="302" h="301" extrusionOk="0">
                  <a:moveTo>
                    <a:pt x="134" y="1"/>
                  </a:moveTo>
                  <a:cubicBezTo>
                    <a:pt x="68" y="1"/>
                    <a:pt x="1" y="67"/>
                    <a:pt x="34" y="134"/>
                  </a:cubicBezTo>
                  <a:lnTo>
                    <a:pt x="34" y="201"/>
                  </a:lnTo>
                  <a:cubicBezTo>
                    <a:pt x="34" y="268"/>
                    <a:pt x="101" y="301"/>
                    <a:pt x="168" y="301"/>
                  </a:cubicBezTo>
                  <a:cubicBezTo>
                    <a:pt x="234" y="301"/>
                    <a:pt x="301" y="234"/>
                    <a:pt x="301" y="167"/>
                  </a:cubicBezTo>
                  <a:lnTo>
                    <a:pt x="301"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7" name="Google Shape;1437;p13"/>
            <p:cNvSpPr/>
            <p:nvPr/>
          </p:nvSpPr>
          <p:spPr>
            <a:xfrm>
              <a:off x="6991248" y="1656117"/>
              <a:ext cx="5673" cy="6562"/>
            </a:xfrm>
            <a:custGeom>
              <a:avLst/>
              <a:gdLst/>
              <a:ahLst/>
              <a:cxnLst/>
              <a:rect l="l" t="t" r="r" b="b"/>
              <a:pathLst>
                <a:path w="268" h="310" extrusionOk="0">
                  <a:moveTo>
                    <a:pt x="101" y="1"/>
                  </a:moveTo>
                  <a:cubicBezTo>
                    <a:pt x="34" y="1"/>
                    <a:pt x="1" y="68"/>
                    <a:pt x="1" y="168"/>
                  </a:cubicBezTo>
                  <a:lnTo>
                    <a:pt x="1" y="201"/>
                  </a:lnTo>
                  <a:cubicBezTo>
                    <a:pt x="1" y="256"/>
                    <a:pt x="45" y="310"/>
                    <a:pt x="98" y="310"/>
                  </a:cubicBezTo>
                  <a:cubicBezTo>
                    <a:pt x="110" y="310"/>
                    <a:pt x="122" y="307"/>
                    <a:pt x="134" y="301"/>
                  </a:cubicBezTo>
                  <a:cubicBezTo>
                    <a:pt x="234" y="301"/>
                    <a:pt x="268" y="234"/>
                    <a:pt x="268" y="168"/>
                  </a:cubicBezTo>
                  <a:lnTo>
                    <a:pt x="268" y="101"/>
                  </a:lnTo>
                  <a:cubicBezTo>
                    <a:pt x="234" y="34"/>
                    <a:pt x="168"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8" name="Google Shape;1438;p13"/>
            <p:cNvSpPr/>
            <p:nvPr/>
          </p:nvSpPr>
          <p:spPr>
            <a:xfrm>
              <a:off x="6982781" y="1603600"/>
              <a:ext cx="5673" cy="6139"/>
            </a:xfrm>
            <a:custGeom>
              <a:avLst/>
              <a:gdLst/>
              <a:ahLst/>
              <a:cxnLst/>
              <a:rect l="l" t="t" r="r" b="b"/>
              <a:pathLst>
                <a:path w="268" h="290" extrusionOk="0">
                  <a:moveTo>
                    <a:pt x="155" y="1"/>
                  </a:moveTo>
                  <a:cubicBezTo>
                    <a:pt x="136" y="1"/>
                    <a:pt x="117" y="5"/>
                    <a:pt x="101" y="13"/>
                  </a:cubicBezTo>
                  <a:cubicBezTo>
                    <a:pt x="34" y="13"/>
                    <a:pt x="1" y="80"/>
                    <a:pt x="1" y="147"/>
                  </a:cubicBezTo>
                  <a:lnTo>
                    <a:pt x="1" y="180"/>
                  </a:lnTo>
                  <a:cubicBezTo>
                    <a:pt x="16" y="255"/>
                    <a:pt x="71" y="290"/>
                    <a:pt x="128" y="290"/>
                  </a:cubicBezTo>
                  <a:cubicBezTo>
                    <a:pt x="197" y="290"/>
                    <a:pt x="268" y="239"/>
                    <a:pt x="268" y="147"/>
                  </a:cubicBezTo>
                  <a:lnTo>
                    <a:pt x="268" y="114"/>
                  </a:lnTo>
                  <a:cubicBezTo>
                    <a:pt x="268" y="38"/>
                    <a:pt x="211" y="1"/>
                    <a:pt x="155"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39" name="Google Shape;1439;p13"/>
            <p:cNvSpPr/>
            <p:nvPr/>
          </p:nvSpPr>
          <p:spPr>
            <a:xfrm>
              <a:off x="7032926" y="1920012"/>
              <a:ext cx="6371" cy="6244"/>
            </a:xfrm>
            <a:custGeom>
              <a:avLst/>
              <a:gdLst/>
              <a:ahLst/>
              <a:cxnLst/>
              <a:rect l="l" t="t" r="r" b="b"/>
              <a:pathLst>
                <a:path w="301" h="295" extrusionOk="0">
                  <a:moveTo>
                    <a:pt x="170" y="1"/>
                  </a:moveTo>
                  <a:cubicBezTo>
                    <a:pt x="158" y="1"/>
                    <a:pt x="146" y="3"/>
                    <a:pt x="133" y="10"/>
                  </a:cubicBezTo>
                  <a:cubicBezTo>
                    <a:pt x="67" y="10"/>
                    <a:pt x="0" y="76"/>
                    <a:pt x="33" y="143"/>
                  </a:cubicBezTo>
                  <a:lnTo>
                    <a:pt x="33" y="210"/>
                  </a:lnTo>
                  <a:cubicBezTo>
                    <a:pt x="48" y="268"/>
                    <a:pt x="95" y="295"/>
                    <a:pt x="145" y="295"/>
                  </a:cubicBezTo>
                  <a:cubicBezTo>
                    <a:pt x="210" y="295"/>
                    <a:pt x="282" y="251"/>
                    <a:pt x="300" y="176"/>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0" name="Google Shape;1440;p13"/>
            <p:cNvSpPr/>
            <p:nvPr/>
          </p:nvSpPr>
          <p:spPr>
            <a:xfrm>
              <a:off x="7015971" y="1814280"/>
              <a:ext cx="6371" cy="6583"/>
            </a:xfrm>
            <a:custGeom>
              <a:avLst/>
              <a:gdLst/>
              <a:ahLst/>
              <a:cxnLst/>
              <a:rect l="l" t="t" r="r" b="b"/>
              <a:pathLst>
                <a:path w="301" h="311" extrusionOk="0">
                  <a:moveTo>
                    <a:pt x="134" y="1"/>
                  </a:moveTo>
                  <a:cubicBezTo>
                    <a:pt x="67" y="34"/>
                    <a:pt x="34" y="68"/>
                    <a:pt x="34" y="101"/>
                  </a:cubicBezTo>
                  <a:cubicBezTo>
                    <a:pt x="0" y="134"/>
                    <a:pt x="0" y="134"/>
                    <a:pt x="34" y="168"/>
                  </a:cubicBezTo>
                  <a:lnTo>
                    <a:pt x="34" y="201"/>
                  </a:lnTo>
                  <a:cubicBezTo>
                    <a:pt x="34" y="256"/>
                    <a:pt x="78" y="310"/>
                    <a:pt x="131" y="310"/>
                  </a:cubicBezTo>
                  <a:cubicBezTo>
                    <a:pt x="143" y="310"/>
                    <a:pt x="155" y="307"/>
                    <a:pt x="167" y="301"/>
                  </a:cubicBezTo>
                  <a:cubicBezTo>
                    <a:pt x="234" y="301"/>
                    <a:pt x="301" y="234"/>
                    <a:pt x="301" y="168"/>
                  </a:cubicBezTo>
                  <a:lnTo>
                    <a:pt x="301" y="101"/>
                  </a:lnTo>
                  <a:cubicBezTo>
                    <a:pt x="301" y="101"/>
                    <a:pt x="301" y="68"/>
                    <a:pt x="301" y="68"/>
                  </a:cubicBezTo>
                  <a:cubicBezTo>
                    <a:pt x="267" y="1"/>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1" name="Google Shape;1441;p13"/>
            <p:cNvSpPr/>
            <p:nvPr/>
          </p:nvSpPr>
          <p:spPr>
            <a:xfrm>
              <a:off x="7024438" y="1867241"/>
              <a:ext cx="5673" cy="6562"/>
            </a:xfrm>
            <a:custGeom>
              <a:avLst/>
              <a:gdLst/>
              <a:ahLst/>
              <a:cxnLst/>
              <a:rect l="l" t="t" r="r" b="b"/>
              <a:pathLst>
                <a:path w="268" h="310" extrusionOk="0">
                  <a:moveTo>
                    <a:pt x="134" y="1"/>
                  </a:moveTo>
                  <a:cubicBezTo>
                    <a:pt x="34" y="1"/>
                    <a:pt x="1" y="67"/>
                    <a:pt x="1" y="134"/>
                  </a:cubicBezTo>
                  <a:lnTo>
                    <a:pt x="1" y="201"/>
                  </a:lnTo>
                  <a:cubicBezTo>
                    <a:pt x="1" y="255"/>
                    <a:pt x="67" y="310"/>
                    <a:pt x="128" y="310"/>
                  </a:cubicBezTo>
                  <a:cubicBezTo>
                    <a:pt x="142" y="310"/>
                    <a:pt x="155" y="307"/>
                    <a:pt x="168" y="301"/>
                  </a:cubicBezTo>
                  <a:cubicBezTo>
                    <a:pt x="234" y="301"/>
                    <a:pt x="268" y="234"/>
                    <a:pt x="268" y="168"/>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2" name="Google Shape;1442;p13"/>
            <p:cNvSpPr/>
            <p:nvPr/>
          </p:nvSpPr>
          <p:spPr>
            <a:xfrm>
              <a:off x="7047744" y="1646951"/>
              <a:ext cx="6371" cy="6562"/>
            </a:xfrm>
            <a:custGeom>
              <a:avLst/>
              <a:gdLst/>
              <a:ahLst/>
              <a:cxnLst/>
              <a:rect l="l" t="t" r="r" b="b"/>
              <a:pathLst>
                <a:path w="301" h="310" extrusionOk="0">
                  <a:moveTo>
                    <a:pt x="134" y="0"/>
                  </a:moveTo>
                  <a:cubicBezTo>
                    <a:pt x="67" y="34"/>
                    <a:pt x="1" y="100"/>
                    <a:pt x="34" y="167"/>
                  </a:cubicBezTo>
                  <a:lnTo>
                    <a:pt x="34" y="200"/>
                  </a:lnTo>
                  <a:cubicBezTo>
                    <a:pt x="34" y="255"/>
                    <a:pt x="78" y="309"/>
                    <a:pt x="131" y="309"/>
                  </a:cubicBezTo>
                  <a:cubicBezTo>
                    <a:pt x="143" y="309"/>
                    <a:pt x="155" y="307"/>
                    <a:pt x="167" y="300"/>
                  </a:cubicBezTo>
                  <a:cubicBezTo>
                    <a:pt x="234" y="300"/>
                    <a:pt x="301" y="234"/>
                    <a:pt x="301" y="167"/>
                  </a:cubicBezTo>
                  <a:lnTo>
                    <a:pt x="301"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3" name="Google Shape;1443;p13"/>
            <p:cNvSpPr/>
            <p:nvPr/>
          </p:nvSpPr>
          <p:spPr>
            <a:xfrm>
              <a:off x="7056211" y="1699722"/>
              <a:ext cx="6393" cy="6752"/>
            </a:xfrm>
            <a:custGeom>
              <a:avLst/>
              <a:gdLst/>
              <a:ahLst/>
              <a:cxnLst/>
              <a:rect l="l" t="t" r="r" b="b"/>
              <a:pathLst>
                <a:path w="302" h="319" extrusionOk="0">
                  <a:moveTo>
                    <a:pt x="171" y="0"/>
                  </a:moveTo>
                  <a:cubicBezTo>
                    <a:pt x="159" y="0"/>
                    <a:pt x="147" y="3"/>
                    <a:pt x="134" y="9"/>
                  </a:cubicBezTo>
                  <a:cubicBezTo>
                    <a:pt x="68" y="9"/>
                    <a:pt x="1" y="76"/>
                    <a:pt x="1" y="142"/>
                  </a:cubicBezTo>
                  <a:lnTo>
                    <a:pt x="1" y="209"/>
                  </a:lnTo>
                  <a:cubicBezTo>
                    <a:pt x="31" y="284"/>
                    <a:pt x="95" y="319"/>
                    <a:pt x="156" y="319"/>
                  </a:cubicBezTo>
                  <a:cubicBezTo>
                    <a:pt x="231" y="319"/>
                    <a:pt x="301" y="267"/>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4" name="Google Shape;1444;p13"/>
            <p:cNvSpPr/>
            <p:nvPr/>
          </p:nvSpPr>
          <p:spPr>
            <a:xfrm>
              <a:off x="7039277" y="1594498"/>
              <a:ext cx="6371" cy="6583"/>
            </a:xfrm>
            <a:custGeom>
              <a:avLst/>
              <a:gdLst/>
              <a:ahLst/>
              <a:cxnLst/>
              <a:rect l="l" t="t" r="r" b="b"/>
              <a:pathLst>
                <a:path w="301" h="311" extrusionOk="0">
                  <a:moveTo>
                    <a:pt x="170" y="1"/>
                  </a:moveTo>
                  <a:cubicBezTo>
                    <a:pt x="158" y="1"/>
                    <a:pt x="146" y="4"/>
                    <a:pt x="134" y="10"/>
                  </a:cubicBezTo>
                  <a:cubicBezTo>
                    <a:pt x="67" y="10"/>
                    <a:pt x="0" y="77"/>
                    <a:pt x="34" y="143"/>
                  </a:cubicBezTo>
                  <a:lnTo>
                    <a:pt x="34" y="210"/>
                  </a:lnTo>
                  <a:cubicBezTo>
                    <a:pt x="34" y="277"/>
                    <a:pt x="100" y="310"/>
                    <a:pt x="167" y="310"/>
                  </a:cubicBezTo>
                  <a:cubicBezTo>
                    <a:pt x="234" y="277"/>
                    <a:pt x="300" y="243"/>
                    <a:pt x="300" y="143"/>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5" name="Google Shape;1445;p13"/>
            <p:cNvSpPr/>
            <p:nvPr/>
          </p:nvSpPr>
          <p:spPr>
            <a:xfrm>
              <a:off x="7081633" y="1858076"/>
              <a:ext cx="5673" cy="6562"/>
            </a:xfrm>
            <a:custGeom>
              <a:avLst/>
              <a:gdLst/>
              <a:ahLst/>
              <a:cxnLst/>
              <a:rect l="l" t="t" r="r" b="b"/>
              <a:pathLst>
                <a:path w="268" h="310" extrusionOk="0">
                  <a:moveTo>
                    <a:pt x="134" y="0"/>
                  </a:moveTo>
                  <a:cubicBezTo>
                    <a:pt x="34" y="0"/>
                    <a:pt x="1" y="67"/>
                    <a:pt x="1" y="167"/>
                  </a:cubicBezTo>
                  <a:lnTo>
                    <a:pt x="1" y="200"/>
                  </a:lnTo>
                  <a:cubicBezTo>
                    <a:pt x="1" y="255"/>
                    <a:pt x="67" y="309"/>
                    <a:pt x="128" y="309"/>
                  </a:cubicBezTo>
                  <a:cubicBezTo>
                    <a:pt x="142" y="309"/>
                    <a:pt x="155" y="306"/>
                    <a:pt x="167" y="300"/>
                  </a:cubicBezTo>
                  <a:cubicBezTo>
                    <a:pt x="234" y="300"/>
                    <a:pt x="268" y="234"/>
                    <a:pt x="268" y="167"/>
                  </a:cubicBezTo>
                  <a:lnTo>
                    <a:pt x="268" y="100"/>
                  </a:lnTo>
                  <a:cubicBezTo>
                    <a:pt x="268"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6" name="Google Shape;1446;p13"/>
            <p:cNvSpPr/>
            <p:nvPr/>
          </p:nvSpPr>
          <p:spPr>
            <a:xfrm>
              <a:off x="7073166" y="1805517"/>
              <a:ext cx="5673" cy="6668"/>
            </a:xfrm>
            <a:custGeom>
              <a:avLst/>
              <a:gdLst/>
              <a:ahLst/>
              <a:cxnLst/>
              <a:rect l="l" t="t" r="r" b="b"/>
              <a:pathLst>
                <a:path w="268" h="315" extrusionOk="0">
                  <a:moveTo>
                    <a:pt x="170" y="1"/>
                  </a:moveTo>
                  <a:cubicBezTo>
                    <a:pt x="156" y="1"/>
                    <a:pt x="144" y="5"/>
                    <a:pt x="134" y="15"/>
                  </a:cubicBezTo>
                  <a:cubicBezTo>
                    <a:pt x="67" y="15"/>
                    <a:pt x="34" y="48"/>
                    <a:pt x="0" y="81"/>
                  </a:cubicBezTo>
                  <a:cubicBezTo>
                    <a:pt x="0" y="115"/>
                    <a:pt x="0" y="115"/>
                    <a:pt x="0" y="148"/>
                  </a:cubicBezTo>
                  <a:lnTo>
                    <a:pt x="0" y="215"/>
                  </a:lnTo>
                  <a:cubicBezTo>
                    <a:pt x="34" y="281"/>
                    <a:pt x="100" y="315"/>
                    <a:pt x="167" y="315"/>
                  </a:cubicBezTo>
                  <a:cubicBezTo>
                    <a:pt x="234" y="281"/>
                    <a:pt x="267" y="215"/>
                    <a:pt x="267" y="148"/>
                  </a:cubicBezTo>
                  <a:lnTo>
                    <a:pt x="267" y="115"/>
                  </a:lnTo>
                  <a:cubicBezTo>
                    <a:pt x="267" y="81"/>
                    <a:pt x="267" y="81"/>
                    <a:pt x="267" y="48"/>
                  </a:cubicBezTo>
                  <a:cubicBezTo>
                    <a:pt x="244" y="24"/>
                    <a:pt x="203"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7" name="Google Shape;1447;p13"/>
            <p:cNvSpPr/>
            <p:nvPr/>
          </p:nvSpPr>
          <p:spPr>
            <a:xfrm>
              <a:off x="7090100" y="1910825"/>
              <a:ext cx="5673" cy="6774"/>
            </a:xfrm>
            <a:custGeom>
              <a:avLst/>
              <a:gdLst/>
              <a:ahLst/>
              <a:cxnLst/>
              <a:rect l="l" t="t" r="r" b="b"/>
              <a:pathLst>
                <a:path w="268" h="320" extrusionOk="0">
                  <a:moveTo>
                    <a:pt x="153" y="1"/>
                  </a:moveTo>
                  <a:cubicBezTo>
                    <a:pt x="137" y="1"/>
                    <a:pt x="119" y="4"/>
                    <a:pt x="101" y="10"/>
                  </a:cubicBezTo>
                  <a:cubicBezTo>
                    <a:pt x="34" y="10"/>
                    <a:pt x="1" y="77"/>
                    <a:pt x="1" y="143"/>
                  </a:cubicBezTo>
                  <a:lnTo>
                    <a:pt x="1" y="210"/>
                  </a:lnTo>
                  <a:cubicBezTo>
                    <a:pt x="16" y="285"/>
                    <a:pt x="72" y="320"/>
                    <a:pt x="128" y="320"/>
                  </a:cubicBezTo>
                  <a:cubicBezTo>
                    <a:pt x="197" y="320"/>
                    <a:pt x="268" y="268"/>
                    <a:pt x="268" y="177"/>
                  </a:cubicBezTo>
                  <a:lnTo>
                    <a:pt x="268" y="110"/>
                  </a:lnTo>
                  <a:cubicBezTo>
                    <a:pt x="268" y="55"/>
                    <a:pt x="223" y="1"/>
                    <a:pt x="15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8" name="Google Shape;1448;p13"/>
            <p:cNvSpPr/>
            <p:nvPr/>
          </p:nvSpPr>
          <p:spPr>
            <a:xfrm>
              <a:off x="7227096" y="1672797"/>
              <a:ext cx="6371" cy="6647"/>
            </a:xfrm>
            <a:custGeom>
              <a:avLst/>
              <a:gdLst/>
              <a:ahLst/>
              <a:cxnLst/>
              <a:rect l="l" t="t" r="r" b="b"/>
              <a:pathLst>
                <a:path w="301" h="314" extrusionOk="0">
                  <a:moveTo>
                    <a:pt x="183" y="1"/>
                  </a:moveTo>
                  <a:cubicBezTo>
                    <a:pt x="167" y="1"/>
                    <a:pt x="150" y="5"/>
                    <a:pt x="134" y="13"/>
                  </a:cubicBezTo>
                  <a:cubicBezTo>
                    <a:pt x="67" y="13"/>
                    <a:pt x="0" y="80"/>
                    <a:pt x="34" y="147"/>
                  </a:cubicBezTo>
                  <a:lnTo>
                    <a:pt x="34" y="214"/>
                  </a:lnTo>
                  <a:cubicBezTo>
                    <a:pt x="34" y="280"/>
                    <a:pt x="100" y="314"/>
                    <a:pt x="167" y="314"/>
                  </a:cubicBezTo>
                  <a:cubicBezTo>
                    <a:pt x="234" y="280"/>
                    <a:pt x="300" y="214"/>
                    <a:pt x="300" y="147"/>
                  </a:cubicBezTo>
                  <a:lnTo>
                    <a:pt x="300" y="114"/>
                  </a:lnTo>
                  <a:cubicBezTo>
                    <a:pt x="275" y="39"/>
                    <a:pt x="232"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49" name="Google Shape;1449;p13"/>
            <p:cNvSpPr/>
            <p:nvPr/>
          </p:nvSpPr>
          <p:spPr>
            <a:xfrm>
              <a:off x="7218608" y="1619920"/>
              <a:ext cx="5673" cy="6562"/>
            </a:xfrm>
            <a:custGeom>
              <a:avLst/>
              <a:gdLst/>
              <a:ahLst/>
              <a:cxnLst/>
              <a:rect l="l" t="t" r="r" b="b"/>
              <a:pathLst>
                <a:path w="268" h="310" extrusionOk="0">
                  <a:moveTo>
                    <a:pt x="171" y="1"/>
                  </a:moveTo>
                  <a:cubicBezTo>
                    <a:pt x="159" y="1"/>
                    <a:pt x="147" y="4"/>
                    <a:pt x="134" y="10"/>
                  </a:cubicBezTo>
                  <a:cubicBezTo>
                    <a:pt x="34" y="10"/>
                    <a:pt x="1" y="76"/>
                    <a:pt x="1" y="143"/>
                  </a:cubicBezTo>
                  <a:lnTo>
                    <a:pt x="1" y="210"/>
                  </a:lnTo>
                  <a:cubicBezTo>
                    <a:pt x="34" y="277"/>
                    <a:pt x="101" y="310"/>
                    <a:pt x="168" y="310"/>
                  </a:cubicBezTo>
                  <a:cubicBezTo>
                    <a:pt x="234" y="310"/>
                    <a:pt x="268" y="243"/>
                    <a:pt x="268" y="176"/>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0" name="Google Shape;1450;p13"/>
            <p:cNvSpPr/>
            <p:nvPr/>
          </p:nvSpPr>
          <p:spPr>
            <a:xfrm>
              <a:off x="7260985" y="1883477"/>
              <a:ext cx="5673" cy="7091"/>
            </a:xfrm>
            <a:custGeom>
              <a:avLst/>
              <a:gdLst/>
              <a:ahLst/>
              <a:cxnLst/>
              <a:rect l="l" t="t" r="r" b="b"/>
              <a:pathLst>
                <a:path w="268" h="335" extrusionOk="0">
                  <a:moveTo>
                    <a:pt x="134" y="1"/>
                  </a:moveTo>
                  <a:cubicBezTo>
                    <a:pt x="34" y="34"/>
                    <a:pt x="0" y="101"/>
                    <a:pt x="0" y="168"/>
                  </a:cubicBezTo>
                  <a:lnTo>
                    <a:pt x="0" y="201"/>
                  </a:lnTo>
                  <a:cubicBezTo>
                    <a:pt x="0" y="301"/>
                    <a:pt x="100" y="335"/>
                    <a:pt x="167" y="335"/>
                  </a:cubicBezTo>
                  <a:cubicBezTo>
                    <a:pt x="234" y="301"/>
                    <a:pt x="267" y="234"/>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1" name="Google Shape;1451;p13"/>
            <p:cNvSpPr/>
            <p:nvPr/>
          </p:nvSpPr>
          <p:spPr>
            <a:xfrm>
              <a:off x="7210141" y="1567150"/>
              <a:ext cx="6371" cy="6562"/>
            </a:xfrm>
            <a:custGeom>
              <a:avLst/>
              <a:gdLst/>
              <a:ahLst/>
              <a:cxnLst/>
              <a:rect l="l" t="t" r="r" b="b"/>
              <a:pathLst>
                <a:path w="301" h="310" extrusionOk="0">
                  <a:moveTo>
                    <a:pt x="134" y="1"/>
                  </a:moveTo>
                  <a:cubicBezTo>
                    <a:pt x="67" y="1"/>
                    <a:pt x="1" y="68"/>
                    <a:pt x="34" y="134"/>
                  </a:cubicBezTo>
                  <a:lnTo>
                    <a:pt x="34" y="201"/>
                  </a:lnTo>
                  <a:cubicBezTo>
                    <a:pt x="34" y="256"/>
                    <a:pt x="79" y="310"/>
                    <a:pt x="131" y="310"/>
                  </a:cubicBezTo>
                  <a:cubicBezTo>
                    <a:pt x="143" y="310"/>
                    <a:pt x="155" y="307"/>
                    <a:pt x="167" y="301"/>
                  </a:cubicBezTo>
                  <a:cubicBezTo>
                    <a:pt x="234" y="301"/>
                    <a:pt x="301" y="234"/>
                    <a:pt x="301" y="168"/>
                  </a:cubicBezTo>
                  <a:lnTo>
                    <a:pt x="301"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2" name="Google Shape;1452;p13"/>
            <p:cNvSpPr/>
            <p:nvPr/>
          </p:nvSpPr>
          <p:spPr>
            <a:xfrm>
              <a:off x="7252518" y="1831045"/>
              <a:ext cx="5652" cy="6562"/>
            </a:xfrm>
            <a:custGeom>
              <a:avLst/>
              <a:gdLst/>
              <a:ahLst/>
              <a:cxnLst/>
              <a:rect l="l" t="t" r="r" b="b"/>
              <a:pathLst>
                <a:path w="267" h="310" extrusionOk="0">
                  <a:moveTo>
                    <a:pt x="170" y="1"/>
                  </a:moveTo>
                  <a:cubicBezTo>
                    <a:pt x="158" y="1"/>
                    <a:pt x="146" y="3"/>
                    <a:pt x="134" y="9"/>
                  </a:cubicBezTo>
                  <a:cubicBezTo>
                    <a:pt x="33" y="9"/>
                    <a:pt x="0" y="76"/>
                    <a:pt x="0" y="143"/>
                  </a:cubicBezTo>
                  <a:lnTo>
                    <a:pt x="0" y="210"/>
                  </a:lnTo>
                  <a:cubicBezTo>
                    <a:pt x="33" y="276"/>
                    <a:pt x="100" y="310"/>
                    <a:pt x="167" y="310"/>
                  </a:cubicBezTo>
                  <a:cubicBezTo>
                    <a:pt x="234" y="276"/>
                    <a:pt x="267" y="243"/>
                    <a:pt x="267" y="176"/>
                  </a:cubicBezTo>
                  <a:lnTo>
                    <a:pt x="267" y="110"/>
                  </a:lnTo>
                  <a:cubicBezTo>
                    <a:pt x="267" y="55"/>
                    <a:pt x="223"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3" name="Google Shape;1453;p13"/>
            <p:cNvSpPr/>
            <p:nvPr/>
          </p:nvSpPr>
          <p:spPr>
            <a:xfrm>
              <a:off x="7244030" y="1777999"/>
              <a:ext cx="6393" cy="6647"/>
            </a:xfrm>
            <a:custGeom>
              <a:avLst/>
              <a:gdLst/>
              <a:ahLst/>
              <a:cxnLst/>
              <a:rect l="l" t="t" r="r" b="b"/>
              <a:pathLst>
                <a:path w="302" h="314" extrusionOk="0">
                  <a:moveTo>
                    <a:pt x="167" y="1"/>
                  </a:moveTo>
                  <a:cubicBezTo>
                    <a:pt x="155" y="1"/>
                    <a:pt x="143" y="5"/>
                    <a:pt x="134" y="14"/>
                  </a:cubicBezTo>
                  <a:cubicBezTo>
                    <a:pt x="68" y="14"/>
                    <a:pt x="34" y="47"/>
                    <a:pt x="1" y="114"/>
                  </a:cubicBezTo>
                  <a:cubicBezTo>
                    <a:pt x="1" y="114"/>
                    <a:pt x="1" y="147"/>
                    <a:pt x="1" y="147"/>
                  </a:cubicBezTo>
                  <a:lnTo>
                    <a:pt x="1" y="214"/>
                  </a:lnTo>
                  <a:cubicBezTo>
                    <a:pt x="34" y="281"/>
                    <a:pt x="101" y="314"/>
                    <a:pt x="168" y="314"/>
                  </a:cubicBezTo>
                  <a:cubicBezTo>
                    <a:pt x="234" y="314"/>
                    <a:pt x="301" y="247"/>
                    <a:pt x="268" y="180"/>
                  </a:cubicBezTo>
                  <a:lnTo>
                    <a:pt x="268" y="114"/>
                  </a:lnTo>
                  <a:cubicBezTo>
                    <a:pt x="268" y="114"/>
                    <a:pt x="268" y="80"/>
                    <a:pt x="268" y="80"/>
                  </a:cubicBezTo>
                  <a:cubicBezTo>
                    <a:pt x="243" y="32"/>
                    <a:pt x="201" y="1"/>
                    <a:pt x="167"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4" name="Google Shape;1454;p13"/>
            <p:cNvSpPr/>
            <p:nvPr/>
          </p:nvSpPr>
          <p:spPr>
            <a:xfrm>
              <a:off x="6965847" y="1497953"/>
              <a:ext cx="5652" cy="6054"/>
            </a:xfrm>
            <a:custGeom>
              <a:avLst/>
              <a:gdLst/>
              <a:ahLst/>
              <a:cxnLst/>
              <a:rect l="l" t="t" r="r" b="b"/>
              <a:pathLst>
                <a:path w="267" h="286" extrusionOk="0">
                  <a:moveTo>
                    <a:pt x="134" y="1"/>
                  </a:moveTo>
                  <a:cubicBezTo>
                    <a:pt x="33" y="1"/>
                    <a:pt x="0" y="68"/>
                    <a:pt x="0" y="134"/>
                  </a:cubicBezTo>
                  <a:lnTo>
                    <a:pt x="0" y="201"/>
                  </a:lnTo>
                  <a:cubicBezTo>
                    <a:pt x="29" y="260"/>
                    <a:pt x="84" y="286"/>
                    <a:pt x="137" y="286"/>
                  </a:cubicBezTo>
                  <a:cubicBezTo>
                    <a:pt x="204" y="286"/>
                    <a:pt x="267" y="243"/>
                    <a:pt x="267" y="168"/>
                  </a:cubicBezTo>
                  <a:lnTo>
                    <a:pt x="267"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5" name="Google Shape;1455;p13"/>
            <p:cNvSpPr/>
            <p:nvPr/>
          </p:nvSpPr>
          <p:spPr>
            <a:xfrm>
              <a:off x="6908652" y="1506949"/>
              <a:ext cx="6371" cy="6774"/>
            </a:xfrm>
            <a:custGeom>
              <a:avLst/>
              <a:gdLst/>
              <a:ahLst/>
              <a:cxnLst/>
              <a:rect l="l" t="t" r="r" b="b"/>
              <a:pathLst>
                <a:path w="301" h="320" extrusionOk="0">
                  <a:moveTo>
                    <a:pt x="170" y="1"/>
                  </a:moveTo>
                  <a:cubicBezTo>
                    <a:pt x="158" y="1"/>
                    <a:pt x="146" y="3"/>
                    <a:pt x="134" y="10"/>
                  </a:cubicBezTo>
                  <a:cubicBezTo>
                    <a:pt x="67" y="10"/>
                    <a:pt x="0" y="76"/>
                    <a:pt x="0" y="143"/>
                  </a:cubicBezTo>
                  <a:lnTo>
                    <a:pt x="0" y="210"/>
                  </a:lnTo>
                  <a:cubicBezTo>
                    <a:pt x="30" y="285"/>
                    <a:pt x="94" y="319"/>
                    <a:pt x="155" y="319"/>
                  </a:cubicBezTo>
                  <a:cubicBezTo>
                    <a:pt x="230" y="319"/>
                    <a:pt x="300" y="268"/>
                    <a:pt x="300" y="176"/>
                  </a:cubicBezTo>
                  <a:lnTo>
                    <a:pt x="300" y="110"/>
                  </a:lnTo>
                  <a:cubicBezTo>
                    <a:pt x="273" y="55"/>
                    <a:pt x="224"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6" name="Google Shape;1456;p13"/>
            <p:cNvSpPr/>
            <p:nvPr/>
          </p:nvSpPr>
          <p:spPr>
            <a:xfrm>
              <a:off x="7193905" y="1461757"/>
              <a:ext cx="5673" cy="6562"/>
            </a:xfrm>
            <a:custGeom>
              <a:avLst/>
              <a:gdLst/>
              <a:ahLst/>
              <a:cxnLst/>
              <a:rect l="l" t="t" r="r" b="b"/>
              <a:pathLst>
                <a:path w="268" h="310" extrusionOk="0">
                  <a:moveTo>
                    <a:pt x="137" y="1"/>
                  </a:moveTo>
                  <a:cubicBezTo>
                    <a:pt x="125" y="1"/>
                    <a:pt x="113" y="4"/>
                    <a:pt x="101" y="10"/>
                  </a:cubicBezTo>
                  <a:cubicBezTo>
                    <a:pt x="34" y="10"/>
                    <a:pt x="0" y="76"/>
                    <a:pt x="0" y="143"/>
                  </a:cubicBezTo>
                  <a:lnTo>
                    <a:pt x="0" y="210"/>
                  </a:lnTo>
                  <a:cubicBezTo>
                    <a:pt x="0" y="277"/>
                    <a:pt x="67" y="310"/>
                    <a:pt x="134" y="310"/>
                  </a:cubicBezTo>
                  <a:cubicBezTo>
                    <a:pt x="234" y="277"/>
                    <a:pt x="267" y="243"/>
                    <a:pt x="267" y="143"/>
                  </a:cubicBezTo>
                  <a:lnTo>
                    <a:pt x="267" y="110"/>
                  </a:lnTo>
                  <a:cubicBezTo>
                    <a:pt x="240" y="55"/>
                    <a:pt x="191" y="1"/>
                    <a:pt x="137"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7" name="Google Shape;1457;p13"/>
            <p:cNvSpPr/>
            <p:nvPr/>
          </p:nvSpPr>
          <p:spPr>
            <a:xfrm>
              <a:off x="7022321" y="1488787"/>
              <a:ext cx="6371" cy="6562"/>
            </a:xfrm>
            <a:custGeom>
              <a:avLst/>
              <a:gdLst/>
              <a:ahLst/>
              <a:cxnLst/>
              <a:rect l="l" t="t" r="r" b="b"/>
              <a:pathLst>
                <a:path w="301" h="310" extrusionOk="0">
                  <a:moveTo>
                    <a:pt x="134" y="0"/>
                  </a:moveTo>
                  <a:cubicBezTo>
                    <a:pt x="67" y="0"/>
                    <a:pt x="1" y="67"/>
                    <a:pt x="34" y="167"/>
                  </a:cubicBezTo>
                  <a:lnTo>
                    <a:pt x="34" y="200"/>
                  </a:lnTo>
                  <a:cubicBezTo>
                    <a:pt x="34" y="255"/>
                    <a:pt x="79" y="309"/>
                    <a:pt x="131" y="309"/>
                  </a:cubicBezTo>
                  <a:cubicBezTo>
                    <a:pt x="143" y="309"/>
                    <a:pt x="155" y="307"/>
                    <a:pt x="167" y="300"/>
                  </a:cubicBezTo>
                  <a:cubicBezTo>
                    <a:pt x="268" y="300"/>
                    <a:pt x="301" y="234"/>
                    <a:pt x="301" y="167"/>
                  </a:cubicBezTo>
                  <a:lnTo>
                    <a:pt x="301"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8" name="Google Shape;1458;p13"/>
            <p:cNvSpPr/>
            <p:nvPr/>
          </p:nvSpPr>
          <p:spPr>
            <a:xfrm>
              <a:off x="6917119" y="1559910"/>
              <a:ext cx="6371" cy="6562"/>
            </a:xfrm>
            <a:custGeom>
              <a:avLst/>
              <a:gdLst/>
              <a:ahLst/>
              <a:cxnLst/>
              <a:rect l="l" t="t" r="r" b="b"/>
              <a:pathLst>
                <a:path w="301" h="310" extrusionOk="0">
                  <a:moveTo>
                    <a:pt x="170" y="0"/>
                  </a:moveTo>
                  <a:cubicBezTo>
                    <a:pt x="158" y="0"/>
                    <a:pt x="146" y="3"/>
                    <a:pt x="134" y="9"/>
                  </a:cubicBezTo>
                  <a:cubicBezTo>
                    <a:pt x="67" y="9"/>
                    <a:pt x="0" y="76"/>
                    <a:pt x="0" y="143"/>
                  </a:cubicBezTo>
                  <a:lnTo>
                    <a:pt x="0" y="209"/>
                  </a:lnTo>
                  <a:cubicBezTo>
                    <a:pt x="34" y="276"/>
                    <a:pt x="101" y="310"/>
                    <a:pt x="167" y="310"/>
                  </a:cubicBezTo>
                  <a:cubicBezTo>
                    <a:pt x="234" y="276"/>
                    <a:pt x="301" y="243"/>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59" name="Google Shape;1459;p13"/>
            <p:cNvSpPr/>
            <p:nvPr/>
          </p:nvSpPr>
          <p:spPr>
            <a:xfrm>
              <a:off x="6974314" y="1550724"/>
              <a:ext cx="5673" cy="6562"/>
            </a:xfrm>
            <a:custGeom>
              <a:avLst/>
              <a:gdLst/>
              <a:ahLst/>
              <a:cxnLst/>
              <a:rect l="l" t="t" r="r" b="b"/>
              <a:pathLst>
                <a:path w="268" h="310" extrusionOk="0">
                  <a:moveTo>
                    <a:pt x="140" y="1"/>
                  </a:moveTo>
                  <a:cubicBezTo>
                    <a:pt x="126" y="1"/>
                    <a:pt x="113" y="4"/>
                    <a:pt x="100" y="10"/>
                  </a:cubicBezTo>
                  <a:cubicBezTo>
                    <a:pt x="34" y="10"/>
                    <a:pt x="0" y="76"/>
                    <a:pt x="0" y="143"/>
                  </a:cubicBezTo>
                  <a:lnTo>
                    <a:pt x="0" y="210"/>
                  </a:lnTo>
                  <a:cubicBezTo>
                    <a:pt x="0" y="277"/>
                    <a:pt x="100" y="310"/>
                    <a:pt x="167" y="310"/>
                  </a:cubicBezTo>
                  <a:cubicBezTo>
                    <a:pt x="234" y="310"/>
                    <a:pt x="267" y="243"/>
                    <a:pt x="267" y="176"/>
                  </a:cubicBezTo>
                  <a:lnTo>
                    <a:pt x="267" y="110"/>
                  </a:lnTo>
                  <a:cubicBezTo>
                    <a:pt x="267"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0" name="Google Shape;1460;p13"/>
            <p:cNvSpPr/>
            <p:nvPr/>
          </p:nvSpPr>
          <p:spPr>
            <a:xfrm>
              <a:off x="7030788" y="1541558"/>
              <a:ext cx="6393" cy="6562"/>
            </a:xfrm>
            <a:custGeom>
              <a:avLst/>
              <a:gdLst/>
              <a:ahLst/>
              <a:cxnLst/>
              <a:rect l="l" t="t" r="r" b="b"/>
              <a:pathLst>
                <a:path w="302" h="310" extrusionOk="0">
                  <a:moveTo>
                    <a:pt x="171" y="0"/>
                  </a:moveTo>
                  <a:cubicBezTo>
                    <a:pt x="159" y="0"/>
                    <a:pt x="147" y="3"/>
                    <a:pt x="134" y="9"/>
                  </a:cubicBezTo>
                  <a:cubicBezTo>
                    <a:pt x="68" y="9"/>
                    <a:pt x="1" y="76"/>
                    <a:pt x="34" y="142"/>
                  </a:cubicBezTo>
                  <a:lnTo>
                    <a:pt x="34" y="209"/>
                  </a:lnTo>
                  <a:cubicBezTo>
                    <a:pt x="34" y="276"/>
                    <a:pt x="101" y="309"/>
                    <a:pt x="168" y="309"/>
                  </a:cubicBezTo>
                  <a:cubicBezTo>
                    <a:pt x="234" y="309"/>
                    <a:pt x="301" y="243"/>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1" name="Google Shape;1461;p13"/>
            <p:cNvSpPr/>
            <p:nvPr/>
          </p:nvSpPr>
          <p:spPr>
            <a:xfrm>
              <a:off x="7201674" y="1514210"/>
              <a:ext cx="6371" cy="6562"/>
            </a:xfrm>
            <a:custGeom>
              <a:avLst/>
              <a:gdLst/>
              <a:ahLst/>
              <a:cxnLst/>
              <a:rect l="l" t="t" r="r" b="b"/>
              <a:pathLst>
                <a:path w="301" h="310" extrusionOk="0">
                  <a:moveTo>
                    <a:pt x="134" y="0"/>
                  </a:moveTo>
                  <a:cubicBezTo>
                    <a:pt x="67" y="33"/>
                    <a:pt x="0" y="67"/>
                    <a:pt x="34" y="167"/>
                  </a:cubicBezTo>
                  <a:lnTo>
                    <a:pt x="34" y="200"/>
                  </a:lnTo>
                  <a:cubicBezTo>
                    <a:pt x="34" y="255"/>
                    <a:pt x="78" y="309"/>
                    <a:pt x="131" y="309"/>
                  </a:cubicBezTo>
                  <a:cubicBezTo>
                    <a:pt x="143" y="309"/>
                    <a:pt x="155" y="306"/>
                    <a:pt x="167" y="300"/>
                  </a:cubicBezTo>
                  <a:cubicBezTo>
                    <a:pt x="234" y="300"/>
                    <a:pt x="301" y="234"/>
                    <a:pt x="301" y="167"/>
                  </a:cubicBezTo>
                  <a:lnTo>
                    <a:pt x="301" y="100"/>
                  </a:lnTo>
                  <a:cubicBezTo>
                    <a:pt x="267"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2" name="Google Shape;1462;p13"/>
            <p:cNvSpPr/>
            <p:nvPr/>
          </p:nvSpPr>
          <p:spPr>
            <a:xfrm>
              <a:off x="7113405" y="1690725"/>
              <a:ext cx="5673" cy="6562"/>
            </a:xfrm>
            <a:custGeom>
              <a:avLst/>
              <a:gdLst/>
              <a:ahLst/>
              <a:cxnLst/>
              <a:rect l="l" t="t" r="r" b="b"/>
              <a:pathLst>
                <a:path w="268" h="310" extrusionOk="0">
                  <a:moveTo>
                    <a:pt x="134" y="0"/>
                  </a:moveTo>
                  <a:cubicBezTo>
                    <a:pt x="34" y="34"/>
                    <a:pt x="1" y="67"/>
                    <a:pt x="1" y="167"/>
                  </a:cubicBezTo>
                  <a:lnTo>
                    <a:pt x="1" y="201"/>
                  </a:lnTo>
                  <a:cubicBezTo>
                    <a:pt x="1" y="255"/>
                    <a:pt x="45" y="310"/>
                    <a:pt x="116" y="310"/>
                  </a:cubicBezTo>
                  <a:cubicBezTo>
                    <a:pt x="132" y="310"/>
                    <a:pt x="149" y="307"/>
                    <a:pt x="168" y="301"/>
                  </a:cubicBezTo>
                  <a:cubicBezTo>
                    <a:pt x="234" y="301"/>
                    <a:pt x="268" y="234"/>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3" name="Google Shape;1463;p13"/>
            <p:cNvSpPr/>
            <p:nvPr/>
          </p:nvSpPr>
          <p:spPr>
            <a:xfrm>
              <a:off x="7104938" y="1638209"/>
              <a:ext cx="6075" cy="6266"/>
            </a:xfrm>
            <a:custGeom>
              <a:avLst/>
              <a:gdLst/>
              <a:ahLst/>
              <a:cxnLst/>
              <a:rect l="l" t="t" r="r" b="b"/>
              <a:pathLst>
                <a:path w="287" h="296" extrusionOk="0">
                  <a:moveTo>
                    <a:pt x="183" y="0"/>
                  </a:moveTo>
                  <a:cubicBezTo>
                    <a:pt x="167" y="0"/>
                    <a:pt x="151" y="5"/>
                    <a:pt x="134" y="13"/>
                  </a:cubicBezTo>
                  <a:cubicBezTo>
                    <a:pt x="34" y="13"/>
                    <a:pt x="0" y="80"/>
                    <a:pt x="0" y="146"/>
                  </a:cubicBezTo>
                  <a:lnTo>
                    <a:pt x="0" y="213"/>
                  </a:lnTo>
                  <a:cubicBezTo>
                    <a:pt x="14" y="269"/>
                    <a:pt x="69" y="295"/>
                    <a:pt x="125" y="295"/>
                  </a:cubicBezTo>
                  <a:cubicBezTo>
                    <a:pt x="204" y="295"/>
                    <a:pt x="287" y="244"/>
                    <a:pt x="267" y="146"/>
                  </a:cubicBezTo>
                  <a:lnTo>
                    <a:pt x="267" y="113"/>
                  </a:lnTo>
                  <a:cubicBezTo>
                    <a:pt x="267" y="38"/>
                    <a:pt x="230"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4" name="Google Shape;1464;p13"/>
            <p:cNvSpPr/>
            <p:nvPr/>
          </p:nvSpPr>
          <p:spPr>
            <a:xfrm>
              <a:off x="7096471" y="1585332"/>
              <a:ext cx="6054" cy="6752"/>
            </a:xfrm>
            <a:custGeom>
              <a:avLst/>
              <a:gdLst/>
              <a:ahLst/>
              <a:cxnLst/>
              <a:rect l="l" t="t" r="r" b="b"/>
              <a:pathLst>
                <a:path w="286" h="319" extrusionOk="0">
                  <a:moveTo>
                    <a:pt x="170" y="0"/>
                  </a:moveTo>
                  <a:cubicBezTo>
                    <a:pt x="158" y="0"/>
                    <a:pt x="146" y="3"/>
                    <a:pt x="134" y="9"/>
                  </a:cubicBezTo>
                  <a:cubicBezTo>
                    <a:pt x="67" y="9"/>
                    <a:pt x="0" y="76"/>
                    <a:pt x="0" y="143"/>
                  </a:cubicBezTo>
                  <a:lnTo>
                    <a:pt x="0" y="209"/>
                  </a:lnTo>
                  <a:cubicBezTo>
                    <a:pt x="15" y="284"/>
                    <a:pt x="78" y="319"/>
                    <a:pt x="139" y="319"/>
                  </a:cubicBezTo>
                  <a:cubicBezTo>
                    <a:pt x="213" y="319"/>
                    <a:pt x="285" y="268"/>
                    <a:pt x="267" y="176"/>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5" name="Google Shape;1465;p13"/>
            <p:cNvSpPr/>
            <p:nvPr/>
          </p:nvSpPr>
          <p:spPr>
            <a:xfrm>
              <a:off x="7146596" y="1901850"/>
              <a:ext cx="6371" cy="6562"/>
            </a:xfrm>
            <a:custGeom>
              <a:avLst/>
              <a:gdLst/>
              <a:ahLst/>
              <a:cxnLst/>
              <a:rect l="l" t="t" r="r" b="b"/>
              <a:pathLst>
                <a:path w="301" h="310" extrusionOk="0">
                  <a:moveTo>
                    <a:pt x="134" y="0"/>
                  </a:moveTo>
                  <a:cubicBezTo>
                    <a:pt x="67" y="0"/>
                    <a:pt x="1" y="67"/>
                    <a:pt x="34" y="134"/>
                  </a:cubicBezTo>
                  <a:lnTo>
                    <a:pt x="34" y="200"/>
                  </a:lnTo>
                  <a:cubicBezTo>
                    <a:pt x="34" y="255"/>
                    <a:pt x="78" y="309"/>
                    <a:pt x="131" y="309"/>
                  </a:cubicBezTo>
                  <a:cubicBezTo>
                    <a:pt x="143" y="309"/>
                    <a:pt x="155" y="307"/>
                    <a:pt x="167" y="300"/>
                  </a:cubicBezTo>
                  <a:cubicBezTo>
                    <a:pt x="234" y="300"/>
                    <a:pt x="301" y="234"/>
                    <a:pt x="301" y="167"/>
                  </a:cubicBezTo>
                  <a:lnTo>
                    <a:pt x="301"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6" name="Google Shape;1466;p13"/>
            <p:cNvSpPr/>
            <p:nvPr/>
          </p:nvSpPr>
          <p:spPr>
            <a:xfrm>
              <a:off x="7130360" y="1796351"/>
              <a:ext cx="6371" cy="6668"/>
            </a:xfrm>
            <a:custGeom>
              <a:avLst/>
              <a:gdLst/>
              <a:ahLst/>
              <a:cxnLst/>
              <a:rect l="l" t="t" r="r" b="b"/>
              <a:pathLst>
                <a:path w="301" h="315" extrusionOk="0">
                  <a:moveTo>
                    <a:pt x="170" y="0"/>
                  </a:moveTo>
                  <a:cubicBezTo>
                    <a:pt x="156" y="0"/>
                    <a:pt x="144" y="4"/>
                    <a:pt x="134" y="14"/>
                  </a:cubicBezTo>
                  <a:cubicBezTo>
                    <a:pt x="67" y="14"/>
                    <a:pt x="34" y="47"/>
                    <a:pt x="0" y="81"/>
                  </a:cubicBezTo>
                  <a:cubicBezTo>
                    <a:pt x="0" y="114"/>
                    <a:pt x="0" y="147"/>
                    <a:pt x="0" y="147"/>
                  </a:cubicBezTo>
                  <a:lnTo>
                    <a:pt x="0" y="214"/>
                  </a:lnTo>
                  <a:cubicBezTo>
                    <a:pt x="34" y="281"/>
                    <a:pt x="100" y="314"/>
                    <a:pt x="167" y="314"/>
                  </a:cubicBezTo>
                  <a:cubicBezTo>
                    <a:pt x="234" y="281"/>
                    <a:pt x="301" y="247"/>
                    <a:pt x="267" y="147"/>
                  </a:cubicBezTo>
                  <a:lnTo>
                    <a:pt x="267" y="114"/>
                  </a:lnTo>
                  <a:cubicBezTo>
                    <a:pt x="267" y="81"/>
                    <a:pt x="267" y="81"/>
                    <a:pt x="267" y="47"/>
                  </a:cubicBezTo>
                  <a:cubicBezTo>
                    <a:pt x="244" y="24"/>
                    <a:pt x="20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7" name="Google Shape;1467;p13"/>
            <p:cNvSpPr/>
            <p:nvPr/>
          </p:nvSpPr>
          <p:spPr>
            <a:xfrm>
              <a:off x="7138129" y="1848889"/>
              <a:ext cx="6371" cy="7070"/>
            </a:xfrm>
            <a:custGeom>
              <a:avLst/>
              <a:gdLst/>
              <a:ahLst/>
              <a:cxnLst/>
              <a:rect l="l" t="t" r="r" b="b"/>
              <a:pathLst>
                <a:path w="301" h="334" extrusionOk="0">
                  <a:moveTo>
                    <a:pt x="134" y="0"/>
                  </a:moveTo>
                  <a:cubicBezTo>
                    <a:pt x="67" y="34"/>
                    <a:pt x="0" y="100"/>
                    <a:pt x="34" y="167"/>
                  </a:cubicBezTo>
                  <a:lnTo>
                    <a:pt x="34" y="234"/>
                  </a:lnTo>
                  <a:cubicBezTo>
                    <a:pt x="34" y="301"/>
                    <a:pt x="100" y="334"/>
                    <a:pt x="167" y="334"/>
                  </a:cubicBezTo>
                  <a:cubicBezTo>
                    <a:pt x="267" y="301"/>
                    <a:pt x="300" y="234"/>
                    <a:pt x="300" y="167"/>
                  </a:cubicBezTo>
                  <a:lnTo>
                    <a:pt x="300" y="100"/>
                  </a:lnTo>
                  <a:cubicBezTo>
                    <a:pt x="267" y="34"/>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8" name="Google Shape;1468;p13"/>
            <p:cNvSpPr/>
            <p:nvPr/>
          </p:nvSpPr>
          <p:spPr>
            <a:xfrm>
              <a:off x="7170600" y="1681539"/>
              <a:ext cx="5673" cy="6562"/>
            </a:xfrm>
            <a:custGeom>
              <a:avLst/>
              <a:gdLst/>
              <a:ahLst/>
              <a:cxnLst/>
              <a:rect l="l" t="t" r="r" b="b"/>
              <a:pathLst>
                <a:path w="268" h="310" extrusionOk="0">
                  <a:moveTo>
                    <a:pt x="101" y="1"/>
                  </a:moveTo>
                  <a:cubicBezTo>
                    <a:pt x="34" y="34"/>
                    <a:pt x="1" y="101"/>
                    <a:pt x="1" y="168"/>
                  </a:cubicBezTo>
                  <a:lnTo>
                    <a:pt x="1" y="201"/>
                  </a:lnTo>
                  <a:cubicBezTo>
                    <a:pt x="1" y="255"/>
                    <a:pt x="45" y="310"/>
                    <a:pt x="98" y="310"/>
                  </a:cubicBezTo>
                  <a:cubicBezTo>
                    <a:pt x="110" y="310"/>
                    <a:pt x="122" y="307"/>
                    <a:pt x="134" y="301"/>
                  </a:cubicBezTo>
                  <a:cubicBezTo>
                    <a:pt x="201" y="301"/>
                    <a:pt x="268" y="234"/>
                    <a:pt x="268" y="168"/>
                  </a:cubicBezTo>
                  <a:lnTo>
                    <a:pt x="268" y="101"/>
                  </a:lnTo>
                  <a:cubicBezTo>
                    <a:pt x="234" y="34"/>
                    <a:pt x="167"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69" name="Google Shape;1469;p13"/>
            <p:cNvSpPr/>
            <p:nvPr/>
          </p:nvSpPr>
          <p:spPr>
            <a:xfrm>
              <a:off x="7162133" y="1629107"/>
              <a:ext cx="5673" cy="6181"/>
            </a:xfrm>
            <a:custGeom>
              <a:avLst/>
              <a:gdLst/>
              <a:ahLst/>
              <a:cxnLst/>
              <a:rect l="l" t="t" r="r" b="b"/>
              <a:pathLst>
                <a:path w="268" h="292" extrusionOk="0">
                  <a:moveTo>
                    <a:pt x="137" y="0"/>
                  </a:moveTo>
                  <a:cubicBezTo>
                    <a:pt x="125" y="0"/>
                    <a:pt x="113" y="3"/>
                    <a:pt x="100" y="9"/>
                  </a:cubicBezTo>
                  <a:cubicBezTo>
                    <a:pt x="34" y="9"/>
                    <a:pt x="0" y="76"/>
                    <a:pt x="0" y="143"/>
                  </a:cubicBezTo>
                  <a:lnTo>
                    <a:pt x="0" y="209"/>
                  </a:lnTo>
                  <a:cubicBezTo>
                    <a:pt x="14" y="265"/>
                    <a:pt x="63" y="292"/>
                    <a:pt x="115" y="292"/>
                  </a:cubicBezTo>
                  <a:cubicBezTo>
                    <a:pt x="188" y="292"/>
                    <a:pt x="267" y="240"/>
                    <a:pt x="267" y="143"/>
                  </a:cubicBezTo>
                  <a:lnTo>
                    <a:pt x="267" y="109"/>
                  </a:lnTo>
                  <a:cubicBezTo>
                    <a:pt x="240" y="55"/>
                    <a:pt x="191" y="0"/>
                    <a:pt x="13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0" name="Google Shape;1470;p13"/>
            <p:cNvSpPr/>
            <p:nvPr/>
          </p:nvSpPr>
          <p:spPr>
            <a:xfrm>
              <a:off x="7153666" y="1576146"/>
              <a:ext cx="5652" cy="6562"/>
            </a:xfrm>
            <a:custGeom>
              <a:avLst/>
              <a:gdLst/>
              <a:ahLst/>
              <a:cxnLst/>
              <a:rect l="l" t="t" r="r" b="b"/>
              <a:pathLst>
                <a:path w="267" h="310" extrusionOk="0">
                  <a:moveTo>
                    <a:pt x="139" y="1"/>
                  </a:moveTo>
                  <a:cubicBezTo>
                    <a:pt x="126" y="1"/>
                    <a:pt x="112" y="3"/>
                    <a:pt x="100" y="10"/>
                  </a:cubicBezTo>
                  <a:cubicBezTo>
                    <a:pt x="33" y="10"/>
                    <a:pt x="0" y="76"/>
                    <a:pt x="0" y="143"/>
                  </a:cubicBezTo>
                  <a:lnTo>
                    <a:pt x="0" y="210"/>
                  </a:lnTo>
                  <a:cubicBezTo>
                    <a:pt x="0" y="276"/>
                    <a:pt x="67" y="310"/>
                    <a:pt x="167" y="310"/>
                  </a:cubicBezTo>
                  <a:cubicBezTo>
                    <a:pt x="234" y="310"/>
                    <a:pt x="267" y="243"/>
                    <a:pt x="267" y="176"/>
                  </a:cubicBezTo>
                  <a:lnTo>
                    <a:pt x="267" y="110"/>
                  </a:lnTo>
                  <a:cubicBezTo>
                    <a:pt x="267" y="55"/>
                    <a:pt x="200" y="1"/>
                    <a:pt x="139"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1" name="Google Shape;1471;p13"/>
            <p:cNvSpPr/>
            <p:nvPr/>
          </p:nvSpPr>
          <p:spPr>
            <a:xfrm>
              <a:off x="7203790" y="1892663"/>
              <a:ext cx="6371" cy="6562"/>
            </a:xfrm>
            <a:custGeom>
              <a:avLst/>
              <a:gdLst/>
              <a:ahLst/>
              <a:cxnLst/>
              <a:rect l="l" t="t" r="r" b="b"/>
              <a:pathLst>
                <a:path w="301" h="310" extrusionOk="0">
                  <a:moveTo>
                    <a:pt x="134" y="1"/>
                  </a:moveTo>
                  <a:cubicBezTo>
                    <a:pt x="67" y="34"/>
                    <a:pt x="0" y="67"/>
                    <a:pt x="0" y="167"/>
                  </a:cubicBezTo>
                  <a:lnTo>
                    <a:pt x="0" y="201"/>
                  </a:lnTo>
                  <a:cubicBezTo>
                    <a:pt x="28" y="255"/>
                    <a:pt x="77"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2" name="Google Shape;1472;p13"/>
            <p:cNvSpPr/>
            <p:nvPr/>
          </p:nvSpPr>
          <p:spPr>
            <a:xfrm>
              <a:off x="7187555" y="1787186"/>
              <a:ext cx="5673" cy="6647"/>
            </a:xfrm>
            <a:custGeom>
              <a:avLst/>
              <a:gdLst/>
              <a:ahLst/>
              <a:cxnLst/>
              <a:rect l="l" t="t" r="r" b="b"/>
              <a:pathLst>
                <a:path w="268" h="314" extrusionOk="0">
                  <a:moveTo>
                    <a:pt x="147" y="0"/>
                  </a:moveTo>
                  <a:cubicBezTo>
                    <a:pt x="134" y="0"/>
                    <a:pt x="118" y="4"/>
                    <a:pt x="100" y="13"/>
                  </a:cubicBezTo>
                  <a:cubicBezTo>
                    <a:pt x="34" y="13"/>
                    <a:pt x="0" y="47"/>
                    <a:pt x="0" y="113"/>
                  </a:cubicBezTo>
                  <a:cubicBezTo>
                    <a:pt x="0" y="113"/>
                    <a:pt x="0" y="147"/>
                    <a:pt x="0" y="147"/>
                  </a:cubicBezTo>
                  <a:lnTo>
                    <a:pt x="0" y="213"/>
                  </a:lnTo>
                  <a:cubicBezTo>
                    <a:pt x="0" y="280"/>
                    <a:pt x="67" y="314"/>
                    <a:pt x="134" y="314"/>
                  </a:cubicBezTo>
                  <a:cubicBezTo>
                    <a:pt x="200" y="314"/>
                    <a:pt x="267" y="247"/>
                    <a:pt x="267" y="180"/>
                  </a:cubicBezTo>
                  <a:lnTo>
                    <a:pt x="267" y="113"/>
                  </a:lnTo>
                  <a:cubicBezTo>
                    <a:pt x="267" y="80"/>
                    <a:pt x="234" y="80"/>
                    <a:pt x="234" y="80"/>
                  </a:cubicBezTo>
                  <a:cubicBezTo>
                    <a:pt x="209" y="31"/>
                    <a:pt x="185" y="0"/>
                    <a:pt x="14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3" name="Google Shape;1473;p13"/>
            <p:cNvSpPr/>
            <p:nvPr/>
          </p:nvSpPr>
          <p:spPr>
            <a:xfrm>
              <a:off x="7195323" y="1840147"/>
              <a:ext cx="6371" cy="6647"/>
            </a:xfrm>
            <a:custGeom>
              <a:avLst/>
              <a:gdLst/>
              <a:ahLst/>
              <a:cxnLst/>
              <a:rect l="l" t="t" r="r" b="b"/>
              <a:pathLst>
                <a:path w="301" h="314" extrusionOk="0">
                  <a:moveTo>
                    <a:pt x="183" y="1"/>
                  </a:moveTo>
                  <a:cubicBezTo>
                    <a:pt x="167" y="1"/>
                    <a:pt x="150" y="5"/>
                    <a:pt x="134" y="13"/>
                  </a:cubicBezTo>
                  <a:cubicBezTo>
                    <a:pt x="67" y="13"/>
                    <a:pt x="0" y="80"/>
                    <a:pt x="0" y="147"/>
                  </a:cubicBezTo>
                  <a:lnTo>
                    <a:pt x="0" y="213"/>
                  </a:lnTo>
                  <a:cubicBezTo>
                    <a:pt x="34" y="280"/>
                    <a:pt x="100" y="313"/>
                    <a:pt x="167" y="313"/>
                  </a:cubicBezTo>
                  <a:cubicBezTo>
                    <a:pt x="234" y="280"/>
                    <a:pt x="300" y="213"/>
                    <a:pt x="267" y="147"/>
                  </a:cubicBezTo>
                  <a:lnTo>
                    <a:pt x="267" y="113"/>
                  </a:lnTo>
                  <a:cubicBezTo>
                    <a:pt x="267" y="38"/>
                    <a:pt x="230"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4" name="Google Shape;1474;p13"/>
            <p:cNvSpPr/>
            <p:nvPr/>
          </p:nvSpPr>
          <p:spPr>
            <a:xfrm>
              <a:off x="7275802" y="1610945"/>
              <a:ext cx="5673" cy="6371"/>
            </a:xfrm>
            <a:custGeom>
              <a:avLst/>
              <a:gdLst/>
              <a:ahLst/>
              <a:cxnLst/>
              <a:rect l="l" t="t" r="r" b="b"/>
              <a:pathLst>
                <a:path w="268" h="301" extrusionOk="0">
                  <a:moveTo>
                    <a:pt x="134" y="0"/>
                  </a:moveTo>
                  <a:cubicBezTo>
                    <a:pt x="34" y="0"/>
                    <a:pt x="1" y="67"/>
                    <a:pt x="1" y="133"/>
                  </a:cubicBezTo>
                  <a:lnTo>
                    <a:pt x="1" y="200"/>
                  </a:lnTo>
                  <a:cubicBezTo>
                    <a:pt x="34" y="267"/>
                    <a:pt x="101" y="300"/>
                    <a:pt x="168" y="300"/>
                  </a:cubicBezTo>
                  <a:cubicBezTo>
                    <a:pt x="234" y="300"/>
                    <a:pt x="268" y="234"/>
                    <a:pt x="268" y="167"/>
                  </a:cubicBezTo>
                  <a:lnTo>
                    <a:pt x="268" y="100"/>
                  </a:lnTo>
                  <a:cubicBezTo>
                    <a:pt x="268"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5" name="Google Shape;1475;p13"/>
            <p:cNvSpPr/>
            <p:nvPr/>
          </p:nvSpPr>
          <p:spPr>
            <a:xfrm>
              <a:off x="7284290" y="1663695"/>
              <a:ext cx="5673" cy="6583"/>
            </a:xfrm>
            <a:custGeom>
              <a:avLst/>
              <a:gdLst/>
              <a:ahLst/>
              <a:cxnLst/>
              <a:rect l="l" t="t" r="r" b="b"/>
              <a:pathLst>
                <a:path w="268" h="311" extrusionOk="0">
                  <a:moveTo>
                    <a:pt x="170" y="1"/>
                  </a:moveTo>
                  <a:cubicBezTo>
                    <a:pt x="158" y="1"/>
                    <a:pt x="146" y="4"/>
                    <a:pt x="134" y="10"/>
                  </a:cubicBezTo>
                  <a:cubicBezTo>
                    <a:pt x="34" y="10"/>
                    <a:pt x="0" y="77"/>
                    <a:pt x="0" y="143"/>
                  </a:cubicBezTo>
                  <a:lnTo>
                    <a:pt x="0" y="210"/>
                  </a:lnTo>
                  <a:cubicBezTo>
                    <a:pt x="34" y="277"/>
                    <a:pt x="100" y="310"/>
                    <a:pt x="167" y="310"/>
                  </a:cubicBezTo>
                  <a:cubicBezTo>
                    <a:pt x="234" y="277"/>
                    <a:pt x="267" y="243"/>
                    <a:pt x="267" y="143"/>
                  </a:cubicBezTo>
                  <a:lnTo>
                    <a:pt x="267" y="110"/>
                  </a:lnTo>
                  <a:cubicBezTo>
                    <a:pt x="267" y="55"/>
                    <a:pt x="223"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6" name="Google Shape;1476;p13"/>
            <p:cNvSpPr/>
            <p:nvPr/>
          </p:nvSpPr>
          <p:spPr>
            <a:xfrm>
              <a:off x="7267335" y="1557984"/>
              <a:ext cx="6054" cy="6583"/>
            </a:xfrm>
            <a:custGeom>
              <a:avLst/>
              <a:gdLst/>
              <a:ahLst/>
              <a:cxnLst/>
              <a:rect l="l" t="t" r="r" b="b"/>
              <a:pathLst>
                <a:path w="286" h="311" extrusionOk="0">
                  <a:moveTo>
                    <a:pt x="134" y="0"/>
                  </a:moveTo>
                  <a:cubicBezTo>
                    <a:pt x="67" y="0"/>
                    <a:pt x="1" y="67"/>
                    <a:pt x="1" y="167"/>
                  </a:cubicBezTo>
                  <a:lnTo>
                    <a:pt x="1" y="200"/>
                  </a:lnTo>
                  <a:cubicBezTo>
                    <a:pt x="16" y="276"/>
                    <a:pt x="78" y="310"/>
                    <a:pt x="139" y="310"/>
                  </a:cubicBezTo>
                  <a:cubicBezTo>
                    <a:pt x="213" y="310"/>
                    <a:pt x="286" y="259"/>
                    <a:pt x="267" y="167"/>
                  </a:cubicBezTo>
                  <a:lnTo>
                    <a:pt x="267" y="100"/>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7" name="Google Shape;1477;p13"/>
            <p:cNvSpPr/>
            <p:nvPr/>
          </p:nvSpPr>
          <p:spPr>
            <a:xfrm>
              <a:off x="7317460" y="1874756"/>
              <a:ext cx="6393" cy="6625"/>
            </a:xfrm>
            <a:custGeom>
              <a:avLst/>
              <a:gdLst/>
              <a:ahLst/>
              <a:cxnLst/>
              <a:rect l="l" t="t" r="r" b="b"/>
              <a:pathLst>
                <a:path w="302" h="313" extrusionOk="0">
                  <a:moveTo>
                    <a:pt x="184" y="0"/>
                  </a:moveTo>
                  <a:cubicBezTo>
                    <a:pt x="168" y="0"/>
                    <a:pt x="151" y="4"/>
                    <a:pt x="134" y="13"/>
                  </a:cubicBezTo>
                  <a:cubicBezTo>
                    <a:pt x="68" y="13"/>
                    <a:pt x="1" y="79"/>
                    <a:pt x="34" y="146"/>
                  </a:cubicBezTo>
                  <a:lnTo>
                    <a:pt x="34" y="213"/>
                  </a:lnTo>
                  <a:cubicBezTo>
                    <a:pt x="34" y="280"/>
                    <a:pt x="101" y="313"/>
                    <a:pt x="168" y="313"/>
                  </a:cubicBezTo>
                  <a:cubicBezTo>
                    <a:pt x="268" y="280"/>
                    <a:pt x="301" y="213"/>
                    <a:pt x="301" y="146"/>
                  </a:cubicBezTo>
                  <a:lnTo>
                    <a:pt x="301" y="113"/>
                  </a:lnTo>
                  <a:cubicBezTo>
                    <a:pt x="276" y="38"/>
                    <a:pt x="232" y="0"/>
                    <a:pt x="18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8" name="Google Shape;1478;p13"/>
            <p:cNvSpPr/>
            <p:nvPr/>
          </p:nvSpPr>
          <p:spPr>
            <a:xfrm>
              <a:off x="7301224" y="1769109"/>
              <a:ext cx="5673" cy="6562"/>
            </a:xfrm>
            <a:custGeom>
              <a:avLst/>
              <a:gdLst/>
              <a:ahLst/>
              <a:cxnLst/>
              <a:rect l="l" t="t" r="r" b="b"/>
              <a:pathLst>
                <a:path w="268" h="310" extrusionOk="0">
                  <a:moveTo>
                    <a:pt x="101" y="0"/>
                  </a:moveTo>
                  <a:cubicBezTo>
                    <a:pt x="67" y="0"/>
                    <a:pt x="1" y="33"/>
                    <a:pt x="1" y="100"/>
                  </a:cubicBezTo>
                  <a:cubicBezTo>
                    <a:pt x="1" y="100"/>
                    <a:pt x="1" y="133"/>
                    <a:pt x="1" y="133"/>
                  </a:cubicBezTo>
                  <a:lnTo>
                    <a:pt x="1" y="200"/>
                  </a:lnTo>
                  <a:cubicBezTo>
                    <a:pt x="16" y="275"/>
                    <a:pt x="71" y="310"/>
                    <a:pt x="128" y="310"/>
                  </a:cubicBezTo>
                  <a:cubicBezTo>
                    <a:pt x="197" y="310"/>
                    <a:pt x="268" y="258"/>
                    <a:pt x="268" y="167"/>
                  </a:cubicBezTo>
                  <a:lnTo>
                    <a:pt x="268" y="100"/>
                  </a:lnTo>
                  <a:cubicBezTo>
                    <a:pt x="268" y="100"/>
                    <a:pt x="268" y="67"/>
                    <a:pt x="268" y="67"/>
                  </a:cubicBezTo>
                  <a:cubicBezTo>
                    <a:pt x="234" y="0"/>
                    <a:pt x="168" y="0"/>
                    <a:pt x="10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79" name="Google Shape;1479;p13"/>
            <p:cNvSpPr/>
            <p:nvPr/>
          </p:nvSpPr>
          <p:spPr>
            <a:xfrm>
              <a:off x="7309713" y="1821858"/>
              <a:ext cx="5652" cy="6244"/>
            </a:xfrm>
            <a:custGeom>
              <a:avLst/>
              <a:gdLst/>
              <a:ahLst/>
              <a:cxnLst/>
              <a:rect l="l" t="t" r="r" b="b"/>
              <a:pathLst>
                <a:path w="267" h="295" extrusionOk="0">
                  <a:moveTo>
                    <a:pt x="137" y="1"/>
                  </a:moveTo>
                  <a:cubicBezTo>
                    <a:pt x="125" y="1"/>
                    <a:pt x="112" y="4"/>
                    <a:pt x="100" y="10"/>
                  </a:cubicBezTo>
                  <a:cubicBezTo>
                    <a:pt x="33" y="10"/>
                    <a:pt x="0" y="77"/>
                    <a:pt x="0" y="143"/>
                  </a:cubicBezTo>
                  <a:lnTo>
                    <a:pt x="0" y="210"/>
                  </a:lnTo>
                  <a:cubicBezTo>
                    <a:pt x="15" y="268"/>
                    <a:pt x="68" y="295"/>
                    <a:pt x="123" y="295"/>
                  </a:cubicBezTo>
                  <a:cubicBezTo>
                    <a:pt x="193" y="295"/>
                    <a:pt x="267" y="252"/>
                    <a:pt x="267" y="177"/>
                  </a:cubicBezTo>
                  <a:lnTo>
                    <a:pt x="267" y="110"/>
                  </a:lnTo>
                  <a:cubicBezTo>
                    <a:pt x="240" y="55"/>
                    <a:pt x="190" y="1"/>
                    <a:pt x="137"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0" name="Google Shape;1480;p13"/>
            <p:cNvSpPr/>
            <p:nvPr/>
          </p:nvSpPr>
          <p:spPr>
            <a:xfrm>
              <a:off x="7332997" y="1601568"/>
              <a:ext cx="5673" cy="6774"/>
            </a:xfrm>
            <a:custGeom>
              <a:avLst/>
              <a:gdLst/>
              <a:ahLst/>
              <a:cxnLst/>
              <a:rect l="l" t="t" r="r" b="b"/>
              <a:pathLst>
                <a:path w="268" h="320" extrusionOk="0">
                  <a:moveTo>
                    <a:pt x="140" y="1"/>
                  </a:moveTo>
                  <a:cubicBezTo>
                    <a:pt x="127" y="1"/>
                    <a:pt x="113" y="3"/>
                    <a:pt x="101" y="9"/>
                  </a:cubicBezTo>
                  <a:cubicBezTo>
                    <a:pt x="34" y="9"/>
                    <a:pt x="1" y="76"/>
                    <a:pt x="1" y="143"/>
                  </a:cubicBezTo>
                  <a:lnTo>
                    <a:pt x="1" y="210"/>
                  </a:lnTo>
                  <a:cubicBezTo>
                    <a:pt x="16" y="285"/>
                    <a:pt x="72" y="319"/>
                    <a:pt x="128" y="319"/>
                  </a:cubicBezTo>
                  <a:cubicBezTo>
                    <a:pt x="197" y="319"/>
                    <a:pt x="268" y="268"/>
                    <a:pt x="268" y="176"/>
                  </a:cubicBezTo>
                  <a:lnTo>
                    <a:pt x="268" y="109"/>
                  </a:lnTo>
                  <a:cubicBezTo>
                    <a:pt x="268"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1" name="Google Shape;1481;p13"/>
            <p:cNvSpPr/>
            <p:nvPr/>
          </p:nvSpPr>
          <p:spPr>
            <a:xfrm>
              <a:off x="7324530" y="1548797"/>
              <a:ext cx="5673" cy="6583"/>
            </a:xfrm>
            <a:custGeom>
              <a:avLst/>
              <a:gdLst/>
              <a:ahLst/>
              <a:cxnLst/>
              <a:rect l="l" t="t" r="r" b="b"/>
              <a:pathLst>
                <a:path w="268" h="311" extrusionOk="0">
                  <a:moveTo>
                    <a:pt x="134" y="1"/>
                  </a:moveTo>
                  <a:cubicBezTo>
                    <a:pt x="34" y="34"/>
                    <a:pt x="1" y="101"/>
                    <a:pt x="1" y="167"/>
                  </a:cubicBezTo>
                  <a:lnTo>
                    <a:pt x="1" y="201"/>
                  </a:lnTo>
                  <a:cubicBezTo>
                    <a:pt x="31" y="276"/>
                    <a:pt x="88" y="310"/>
                    <a:pt x="141" y="310"/>
                  </a:cubicBezTo>
                  <a:cubicBezTo>
                    <a:pt x="207" y="310"/>
                    <a:pt x="267" y="259"/>
                    <a:pt x="267" y="167"/>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2" name="Google Shape;1482;p13"/>
            <p:cNvSpPr/>
            <p:nvPr/>
          </p:nvSpPr>
          <p:spPr>
            <a:xfrm>
              <a:off x="7341485" y="1654529"/>
              <a:ext cx="5652" cy="6562"/>
            </a:xfrm>
            <a:custGeom>
              <a:avLst/>
              <a:gdLst/>
              <a:ahLst/>
              <a:cxnLst/>
              <a:rect l="l" t="t" r="r" b="b"/>
              <a:pathLst>
                <a:path w="267" h="310" extrusionOk="0">
                  <a:moveTo>
                    <a:pt x="137" y="0"/>
                  </a:moveTo>
                  <a:cubicBezTo>
                    <a:pt x="125" y="0"/>
                    <a:pt x="112" y="3"/>
                    <a:pt x="100" y="9"/>
                  </a:cubicBezTo>
                  <a:cubicBezTo>
                    <a:pt x="33" y="9"/>
                    <a:pt x="0" y="76"/>
                    <a:pt x="0" y="143"/>
                  </a:cubicBezTo>
                  <a:lnTo>
                    <a:pt x="0" y="209"/>
                  </a:lnTo>
                  <a:cubicBezTo>
                    <a:pt x="0" y="276"/>
                    <a:pt x="67" y="309"/>
                    <a:pt x="134" y="309"/>
                  </a:cubicBezTo>
                  <a:cubicBezTo>
                    <a:pt x="234" y="309"/>
                    <a:pt x="267" y="243"/>
                    <a:pt x="267" y="176"/>
                  </a:cubicBezTo>
                  <a:lnTo>
                    <a:pt x="267" y="109"/>
                  </a:lnTo>
                  <a:cubicBezTo>
                    <a:pt x="240" y="55"/>
                    <a:pt x="190" y="0"/>
                    <a:pt x="137"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3" name="Google Shape;1483;p13"/>
            <p:cNvSpPr/>
            <p:nvPr/>
          </p:nvSpPr>
          <p:spPr>
            <a:xfrm>
              <a:off x="7357720" y="1759922"/>
              <a:ext cx="6371" cy="6562"/>
            </a:xfrm>
            <a:custGeom>
              <a:avLst/>
              <a:gdLst/>
              <a:ahLst/>
              <a:cxnLst/>
              <a:rect l="l" t="t" r="r" b="b"/>
              <a:pathLst>
                <a:path w="301" h="310" extrusionOk="0">
                  <a:moveTo>
                    <a:pt x="134" y="0"/>
                  </a:moveTo>
                  <a:cubicBezTo>
                    <a:pt x="67" y="0"/>
                    <a:pt x="34" y="67"/>
                    <a:pt x="34" y="100"/>
                  </a:cubicBezTo>
                  <a:cubicBezTo>
                    <a:pt x="0" y="134"/>
                    <a:pt x="0" y="134"/>
                    <a:pt x="34" y="167"/>
                  </a:cubicBezTo>
                  <a:lnTo>
                    <a:pt x="34" y="201"/>
                  </a:lnTo>
                  <a:cubicBezTo>
                    <a:pt x="34" y="255"/>
                    <a:pt x="78" y="310"/>
                    <a:pt x="131" y="310"/>
                  </a:cubicBezTo>
                  <a:cubicBezTo>
                    <a:pt x="143" y="310"/>
                    <a:pt x="155" y="307"/>
                    <a:pt x="167" y="301"/>
                  </a:cubicBezTo>
                  <a:cubicBezTo>
                    <a:pt x="234" y="301"/>
                    <a:pt x="301" y="234"/>
                    <a:pt x="301" y="167"/>
                  </a:cubicBezTo>
                  <a:lnTo>
                    <a:pt x="301" y="100"/>
                  </a:lnTo>
                  <a:cubicBezTo>
                    <a:pt x="301" y="100"/>
                    <a:pt x="301" y="67"/>
                    <a:pt x="301" y="67"/>
                  </a:cubicBezTo>
                  <a:cubicBezTo>
                    <a:pt x="267" y="0"/>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4" name="Google Shape;1484;p13"/>
            <p:cNvSpPr/>
            <p:nvPr/>
          </p:nvSpPr>
          <p:spPr>
            <a:xfrm>
              <a:off x="7374654" y="1865654"/>
              <a:ext cx="6393" cy="6752"/>
            </a:xfrm>
            <a:custGeom>
              <a:avLst/>
              <a:gdLst/>
              <a:ahLst/>
              <a:cxnLst/>
              <a:rect l="l" t="t" r="r" b="b"/>
              <a:pathLst>
                <a:path w="302" h="319" extrusionOk="0">
                  <a:moveTo>
                    <a:pt x="171" y="0"/>
                  </a:moveTo>
                  <a:cubicBezTo>
                    <a:pt x="159" y="0"/>
                    <a:pt x="147" y="3"/>
                    <a:pt x="134" y="9"/>
                  </a:cubicBezTo>
                  <a:cubicBezTo>
                    <a:pt x="68" y="9"/>
                    <a:pt x="1" y="76"/>
                    <a:pt x="1" y="142"/>
                  </a:cubicBezTo>
                  <a:lnTo>
                    <a:pt x="1" y="209"/>
                  </a:lnTo>
                  <a:cubicBezTo>
                    <a:pt x="31" y="284"/>
                    <a:pt x="95" y="319"/>
                    <a:pt x="156" y="319"/>
                  </a:cubicBezTo>
                  <a:cubicBezTo>
                    <a:pt x="231" y="319"/>
                    <a:pt x="301" y="267"/>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5" name="Google Shape;1485;p13"/>
            <p:cNvSpPr/>
            <p:nvPr/>
          </p:nvSpPr>
          <p:spPr>
            <a:xfrm>
              <a:off x="7366187" y="1812693"/>
              <a:ext cx="6371" cy="6752"/>
            </a:xfrm>
            <a:custGeom>
              <a:avLst/>
              <a:gdLst/>
              <a:ahLst/>
              <a:cxnLst/>
              <a:rect l="l" t="t" r="r" b="b"/>
              <a:pathLst>
                <a:path w="301" h="319" extrusionOk="0">
                  <a:moveTo>
                    <a:pt x="171" y="0"/>
                  </a:moveTo>
                  <a:cubicBezTo>
                    <a:pt x="159" y="0"/>
                    <a:pt x="146" y="3"/>
                    <a:pt x="134" y="9"/>
                  </a:cubicBezTo>
                  <a:cubicBezTo>
                    <a:pt x="67" y="9"/>
                    <a:pt x="1" y="76"/>
                    <a:pt x="34" y="143"/>
                  </a:cubicBezTo>
                  <a:lnTo>
                    <a:pt x="34" y="209"/>
                  </a:lnTo>
                  <a:cubicBezTo>
                    <a:pt x="49" y="284"/>
                    <a:pt x="105" y="319"/>
                    <a:pt x="161" y="319"/>
                  </a:cubicBezTo>
                  <a:cubicBezTo>
                    <a:pt x="230" y="319"/>
                    <a:pt x="301" y="268"/>
                    <a:pt x="301" y="176"/>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6" name="Google Shape;1486;p13"/>
            <p:cNvSpPr/>
            <p:nvPr/>
          </p:nvSpPr>
          <p:spPr>
            <a:xfrm>
              <a:off x="7397960" y="1645533"/>
              <a:ext cx="5673" cy="6054"/>
            </a:xfrm>
            <a:custGeom>
              <a:avLst/>
              <a:gdLst/>
              <a:ahLst/>
              <a:cxnLst/>
              <a:rect l="l" t="t" r="r" b="b"/>
              <a:pathLst>
                <a:path w="268" h="286" extrusionOk="0">
                  <a:moveTo>
                    <a:pt x="134" y="1"/>
                  </a:moveTo>
                  <a:cubicBezTo>
                    <a:pt x="67" y="1"/>
                    <a:pt x="1" y="67"/>
                    <a:pt x="1" y="134"/>
                  </a:cubicBezTo>
                  <a:lnTo>
                    <a:pt x="1" y="201"/>
                  </a:lnTo>
                  <a:cubicBezTo>
                    <a:pt x="30" y="259"/>
                    <a:pt x="85" y="286"/>
                    <a:pt x="137" y="286"/>
                  </a:cubicBezTo>
                  <a:cubicBezTo>
                    <a:pt x="204" y="286"/>
                    <a:pt x="268" y="242"/>
                    <a:pt x="268" y="167"/>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7" name="Google Shape;1487;p13"/>
            <p:cNvSpPr/>
            <p:nvPr/>
          </p:nvSpPr>
          <p:spPr>
            <a:xfrm>
              <a:off x="7389493" y="1592572"/>
              <a:ext cx="6371" cy="6562"/>
            </a:xfrm>
            <a:custGeom>
              <a:avLst/>
              <a:gdLst/>
              <a:ahLst/>
              <a:cxnLst/>
              <a:rect l="l" t="t" r="r" b="b"/>
              <a:pathLst>
                <a:path w="301" h="310" extrusionOk="0">
                  <a:moveTo>
                    <a:pt x="134" y="1"/>
                  </a:moveTo>
                  <a:cubicBezTo>
                    <a:pt x="67" y="34"/>
                    <a:pt x="0" y="67"/>
                    <a:pt x="34" y="168"/>
                  </a:cubicBezTo>
                  <a:lnTo>
                    <a:pt x="34" y="201"/>
                  </a:lnTo>
                  <a:cubicBezTo>
                    <a:pt x="34" y="255"/>
                    <a:pt x="78" y="310"/>
                    <a:pt x="131" y="310"/>
                  </a:cubicBezTo>
                  <a:cubicBezTo>
                    <a:pt x="143" y="310"/>
                    <a:pt x="155" y="307"/>
                    <a:pt x="167" y="301"/>
                  </a:cubicBezTo>
                  <a:cubicBezTo>
                    <a:pt x="234" y="301"/>
                    <a:pt x="301" y="234"/>
                    <a:pt x="301" y="168"/>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8" name="Google Shape;1488;p13"/>
            <p:cNvSpPr/>
            <p:nvPr/>
          </p:nvSpPr>
          <p:spPr>
            <a:xfrm>
              <a:off x="7431849" y="1856467"/>
              <a:ext cx="5673" cy="6244"/>
            </a:xfrm>
            <a:custGeom>
              <a:avLst/>
              <a:gdLst/>
              <a:ahLst/>
              <a:cxnLst/>
              <a:rect l="l" t="t" r="r" b="b"/>
              <a:pathLst>
                <a:path w="268" h="295" extrusionOk="0">
                  <a:moveTo>
                    <a:pt x="171" y="0"/>
                  </a:moveTo>
                  <a:cubicBezTo>
                    <a:pt x="159" y="0"/>
                    <a:pt x="147" y="3"/>
                    <a:pt x="134" y="9"/>
                  </a:cubicBezTo>
                  <a:cubicBezTo>
                    <a:pt x="34" y="9"/>
                    <a:pt x="1" y="76"/>
                    <a:pt x="1" y="143"/>
                  </a:cubicBezTo>
                  <a:lnTo>
                    <a:pt x="1" y="210"/>
                  </a:lnTo>
                  <a:cubicBezTo>
                    <a:pt x="30" y="268"/>
                    <a:pt x="85" y="294"/>
                    <a:pt x="137" y="294"/>
                  </a:cubicBezTo>
                  <a:cubicBezTo>
                    <a:pt x="205" y="294"/>
                    <a:pt x="268" y="251"/>
                    <a:pt x="268" y="176"/>
                  </a:cubicBezTo>
                  <a:lnTo>
                    <a:pt x="268" y="109"/>
                  </a:lnTo>
                  <a:cubicBezTo>
                    <a:pt x="268" y="55"/>
                    <a:pt x="223"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89" name="Google Shape;1489;p13"/>
            <p:cNvSpPr/>
            <p:nvPr/>
          </p:nvSpPr>
          <p:spPr>
            <a:xfrm>
              <a:off x="7381026" y="1540055"/>
              <a:ext cx="6371" cy="6266"/>
            </a:xfrm>
            <a:custGeom>
              <a:avLst/>
              <a:gdLst/>
              <a:ahLst/>
              <a:cxnLst/>
              <a:rect l="l" t="t" r="r" b="b"/>
              <a:pathLst>
                <a:path w="301" h="296" extrusionOk="0">
                  <a:moveTo>
                    <a:pt x="183" y="1"/>
                  </a:moveTo>
                  <a:cubicBezTo>
                    <a:pt x="167" y="1"/>
                    <a:pt x="150" y="5"/>
                    <a:pt x="134" y="13"/>
                  </a:cubicBezTo>
                  <a:cubicBezTo>
                    <a:pt x="67" y="13"/>
                    <a:pt x="0" y="80"/>
                    <a:pt x="33" y="147"/>
                  </a:cubicBezTo>
                  <a:lnTo>
                    <a:pt x="33" y="213"/>
                  </a:lnTo>
                  <a:cubicBezTo>
                    <a:pt x="47" y="269"/>
                    <a:pt x="96" y="296"/>
                    <a:pt x="148" y="296"/>
                  </a:cubicBezTo>
                  <a:cubicBezTo>
                    <a:pt x="221" y="296"/>
                    <a:pt x="300" y="244"/>
                    <a:pt x="300" y="147"/>
                  </a:cubicBezTo>
                  <a:lnTo>
                    <a:pt x="300" y="113"/>
                  </a:lnTo>
                  <a:cubicBezTo>
                    <a:pt x="275" y="38"/>
                    <a:pt x="232"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0" name="Google Shape;1490;p13"/>
            <p:cNvSpPr/>
            <p:nvPr/>
          </p:nvSpPr>
          <p:spPr>
            <a:xfrm>
              <a:off x="7423382" y="1803696"/>
              <a:ext cx="6371" cy="6562"/>
            </a:xfrm>
            <a:custGeom>
              <a:avLst/>
              <a:gdLst/>
              <a:ahLst/>
              <a:cxnLst/>
              <a:rect l="l" t="t" r="r" b="b"/>
              <a:pathLst>
                <a:path w="301" h="310" extrusionOk="0">
                  <a:moveTo>
                    <a:pt x="134" y="1"/>
                  </a:moveTo>
                  <a:cubicBezTo>
                    <a:pt x="67" y="1"/>
                    <a:pt x="1" y="67"/>
                    <a:pt x="1" y="134"/>
                  </a:cubicBezTo>
                  <a:lnTo>
                    <a:pt x="1" y="201"/>
                  </a:lnTo>
                  <a:cubicBezTo>
                    <a:pt x="28" y="255"/>
                    <a:pt x="77" y="310"/>
                    <a:pt x="131" y="310"/>
                  </a:cubicBezTo>
                  <a:cubicBezTo>
                    <a:pt x="143" y="310"/>
                    <a:pt x="155" y="307"/>
                    <a:pt x="167" y="301"/>
                  </a:cubicBezTo>
                  <a:cubicBezTo>
                    <a:pt x="234" y="301"/>
                    <a:pt x="301" y="234"/>
                    <a:pt x="267" y="167"/>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1" name="Google Shape;1491;p13"/>
            <p:cNvSpPr/>
            <p:nvPr/>
          </p:nvSpPr>
          <p:spPr>
            <a:xfrm>
              <a:off x="7414915" y="1750735"/>
              <a:ext cx="6371" cy="7091"/>
            </a:xfrm>
            <a:custGeom>
              <a:avLst/>
              <a:gdLst/>
              <a:ahLst/>
              <a:cxnLst/>
              <a:rect l="l" t="t" r="r" b="b"/>
              <a:pathLst>
                <a:path w="301" h="335" extrusionOk="0">
                  <a:moveTo>
                    <a:pt x="134" y="1"/>
                  </a:moveTo>
                  <a:cubicBezTo>
                    <a:pt x="67" y="34"/>
                    <a:pt x="34" y="67"/>
                    <a:pt x="0" y="101"/>
                  </a:cubicBezTo>
                  <a:cubicBezTo>
                    <a:pt x="0" y="134"/>
                    <a:pt x="0" y="134"/>
                    <a:pt x="0" y="168"/>
                  </a:cubicBezTo>
                  <a:lnTo>
                    <a:pt x="0" y="201"/>
                  </a:lnTo>
                  <a:cubicBezTo>
                    <a:pt x="34" y="301"/>
                    <a:pt x="100" y="334"/>
                    <a:pt x="167" y="334"/>
                  </a:cubicBezTo>
                  <a:cubicBezTo>
                    <a:pt x="234" y="301"/>
                    <a:pt x="300" y="234"/>
                    <a:pt x="300" y="168"/>
                  </a:cubicBezTo>
                  <a:lnTo>
                    <a:pt x="300" y="101"/>
                  </a:lnTo>
                  <a:cubicBezTo>
                    <a:pt x="267" y="101"/>
                    <a:pt x="267" y="67"/>
                    <a:pt x="267" y="67"/>
                  </a:cubicBezTo>
                  <a:cubicBezTo>
                    <a:pt x="234" y="34"/>
                    <a:pt x="167"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2" name="Google Shape;1492;p13"/>
            <p:cNvSpPr/>
            <p:nvPr/>
          </p:nvSpPr>
          <p:spPr>
            <a:xfrm>
              <a:off x="7438220" y="1530953"/>
              <a:ext cx="6371" cy="6562"/>
            </a:xfrm>
            <a:custGeom>
              <a:avLst/>
              <a:gdLst/>
              <a:ahLst/>
              <a:cxnLst/>
              <a:rect l="l" t="t" r="r" b="b"/>
              <a:pathLst>
                <a:path w="301" h="310" extrusionOk="0">
                  <a:moveTo>
                    <a:pt x="170" y="1"/>
                  </a:moveTo>
                  <a:cubicBezTo>
                    <a:pt x="158" y="1"/>
                    <a:pt x="146" y="4"/>
                    <a:pt x="133" y="10"/>
                  </a:cubicBezTo>
                  <a:cubicBezTo>
                    <a:pt x="67" y="10"/>
                    <a:pt x="0" y="76"/>
                    <a:pt x="0" y="143"/>
                  </a:cubicBezTo>
                  <a:lnTo>
                    <a:pt x="0" y="210"/>
                  </a:lnTo>
                  <a:cubicBezTo>
                    <a:pt x="33" y="277"/>
                    <a:pt x="100" y="310"/>
                    <a:pt x="167" y="310"/>
                  </a:cubicBezTo>
                  <a:cubicBezTo>
                    <a:pt x="234" y="277"/>
                    <a:pt x="300" y="210"/>
                    <a:pt x="267" y="143"/>
                  </a:cubicBezTo>
                  <a:lnTo>
                    <a:pt x="267" y="110"/>
                  </a:lnTo>
                  <a:cubicBezTo>
                    <a:pt x="267" y="55"/>
                    <a:pt x="222"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3" name="Google Shape;1493;p13"/>
            <p:cNvSpPr/>
            <p:nvPr/>
          </p:nvSpPr>
          <p:spPr>
            <a:xfrm>
              <a:off x="7455154" y="1636346"/>
              <a:ext cx="6054" cy="6583"/>
            </a:xfrm>
            <a:custGeom>
              <a:avLst/>
              <a:gdLst/>
              <a:ahLst/>
              <a:cxnLst/>
              <a:rect l="l" t="t" r="r" b="b"/>
              <a:pathLst>
                <a:path w="286" h="311" extrusionOk="0">
                  <a:moveTo>
                    <a:pt x="134" y="1"/>
                  </a:moveTo>
                  <a:cubicBezTo>
                    <a:pt x="34" y="1"/>
                    <a:pt x="1" y="68"/>
                    <a:pt x="1" y="134"/>
                  </a:cubicBezTo>
                  <a:lnTo>
                    <a:pt x="1" y="201"/>
                  </a:lnTo>
                  <a:cubicBezTo>
                    <a:pt x="16" y="276"/>
                    <a:pt x="78" y="311"/>
                    <a:pt x="139" y="311"/>
                  </a:cubicBezTo>
                  <a:cubicBezTo>
                    <a:pt x="213" y="311"/>
                    <a:pt x="286" y="259"/>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4" name="Google Shape;1494;p13"/>
            <p:cNvSpPr/>
            <p:nvPr/>
          </p:nvSpPr>
          <p:spPr>
            <a:xfrm>
              <a:off x="7446687" y="1583406"/>
              <a:ext cx="6371" cy="6562"/>
            </a:xfrm>
            <a:custGeom>
              <a:avLst/>
              <a:gdLst/>
              <a:ahLst/>
              <a:cxnLst/>
              <a:rect l="l" t="t" r="r" b="b"/>
              <a:pathLst>
                <a:path w="301" h="310" extrusionOk="0">
                  <a:moveTo>
                    <a:pt x="134" y="0"/>
                  </a:moveTo>
                  <a:cubicBezTo>
                    <a:pt x="34" y="33"/>
                    <a:pt x="0" y="100"/>
                    <a:pt x="0" y="167"/>
                  </a:cubicBezTo>
                  <a:lnTo>
                    <a:pt x="0" y="200"/>
                  </a:lnTo>
                  <a:cubicBezTo>
                    <a:pt x="28" y="255"/>
                    <a:pt x="77" y="309"/>
                    <a:pt x="131" y="309"/>
                  </a:cubicBezTo>
                  <a:cubicBezTo>
                    <a:pt x="143" y="309"/>
                    <a:pt x="155" y="306"/>
                    <a:pt x="167" y="300"/>
                  </a:cubicBezTo>
                  <a:cubicBezTo>
                    <a:pt x="234" y="300"/>
                    <a:pt x="301" y="234"/>
                    <a:pt x="267" y="167"/>
                  </a:cubicBezTo>
                  <a:lnTo>
                    <a:pt x="267" y="100"/>
                  </a:lnTo>
                  <a:cubicBezTo>
                    <a:pt x="267" y="33"/>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5" name="Google Shape;1495;p13"/>
            <p:cNvSpPr/>
            <p:nvPr/>
          </p:nvSpPr>
          <p:spPr>
            <a:xfrm>
              <a:off x="7472110" y="1741972"/>
              <a:ext cx="5673" cy="6668"/>
            </a:xfrm>
            <a:custGeom>
              <a:avLst/>
              <a:gdLst/>
              <a:ahLst/>
              <a:cxnLst/>
              <a:rect l="l" t="t" r="r" b="b"/>
              <a:pathLst>
                <a:path w="268" h="315" extrusionOk="0">
                  <a:moveTo>
                    <a:pt x="158" y="1"/>
                  </a:moveTo>
                  <a:cubicBezTo>
                    <a:pt x="139" y="1"/>
                    <a:pt x="120" y="5"/>
                    <a:pt x="100" y="14"/>
                  </a:cubicBezTo>
                  <a:cubicBezTo>
                    <a:pt x="67" y="14"/>
                    <a:pt x="0" y="48"/>
                    <a:pt x="0" y="81"/>
                  </a:cubicBezTo>
                  <a:cubicBezTo>
                    <a:pt x="0" y="115"/>
                    <a:pt x="0" y="115"/>
                    <a:pt x="0" y="148"/>
                  </a:cubicBezTo>
                  <a:lnTo>
                    <a:pt x="0" y="215"/>
                  </a:lnTo>
                  <a:cubicBezTo>
                    <a:pt x="0" y="281"/>
                    <a:pt x="100" y="315"/>
                    <a:pt x="167" y="315"/>
                  </a:cubicBezTo>
                  <a:cubicBezTo>
                    <a:pt x="234" y="281"/>
                    <a:pt x="267" y="215"/>
                    <a:pt x="267" y="148"/>
                  </a:cubicBezTo>
                  <a:lnTo>
                    <a:pt x="267" y="115"/>
                  </a:lnTo>
                  <a:cubicBezTo>
                    <a:pt x="267" y="81"/>
                    <a:pt x="267" y="81"/>
                    <a:pt x="267" y="48"/>
                  </a:cubicBezTo>
                  <a:cubicBezTo>
                    <a:pt x="243" y="24"/>
                    <a:pt x="203" y="1"/>
                    <a:pt x="158"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6" name="Google Shape;1496;p13"/>
            <p:cNvSpPr/>
            <p:nvPr/>
          </p:nvSpPr>
          <p:spPr>
            <a:xfrm>
              <a:off x="7480577" y="1794510"/>
              <a:ext cx="5673" cy="6583"/>
            </a:xfrm>
            <a:custGeom>
              <a:avLst/>
              <a:gdLst/>
              <a:ahLst/>
              <a:cxnLst/>
              <a:rect l="l" t="t" r="r" b="b"/>
              <a:pathLst>
                <a:path w="268" h="311" extrusionOk="0">
                  <a:moveTo>
                    <a:pt x="101" y="1"/>
                  </a:moveTo>
                  <a:cubicBezTo>
                    <a:pt x="34" y="1"/>
                    <a:pt x="0" y="68"/>
                    <a:pt x="0" y="168"/>
                  </a:cubicBezTo>
                  <a:lnTo>
                    <a:pt x="0" y="201"/>
                  </a:lnTo>
                  <a:cubicBezTo>
                    <a:pt x="0" y="256"/>
                    <a:pt x="45" y="310"/>
                    <a:pt x="116" y="310"/>
                  </a:cubicBezTo>
                  <a:cubicBezTo>
                    <a:pt x="132" y="310"/>
                    <a:pt x="149" y="307"/>
                    <a:pt x="167" y="301"/>
                  </a:cubicBezTo>
                  <a:cubicBezTo>
                    <a:pt x="234" y="301"/>
                    <a:pt x="267" y="234"/>
                    <a:pt x="267" y="168"/>
                  </a:cubicBezTo>
                  <a:lnTo>
                    <a:pt x="267" y="101"/>
                  </a:lnTo>
                  <a:cubicBezTo>
                    <a:pt x="234" y="34"/>
                    <a:pt x="167"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7" name="Google Shape;1497;p13"/>
            <p:cNvSpPr/>
            <p:nvPr/>
          </p:nvSpPr>
          <p:spPr>
            <a:xfrm>
              <a:off x="7489044" y="1847280"/>
              <a:ext cx="5673" cy="6774"/>
            </a:xfrm>
            <a:custGeom>
              <a:avLst/>
              <a:gdLst/>
              <a:ahLst/>
              <a:cxnLst/>
              <a:rect l="l" t="t" r="r" b="b"/>
              <a:pathLst>
                <a:path w="268" h="320" extrusionOk="0">
                  <a:moveTo>
                    <a:pt x="140" y="1"/>
                  </a:moveTo>
                  <a:cubicBezTo>
                    <a:pt x="126" y="1"/>
                    <a:pt x="113" y="4"/>
                    <a:pt x="101" y="10"/>
                  </a:cubicBezTo>
                  <a:cubicBezTo>
                    <a:pt x="34" y="10"/>
                    <a:pt x="1" y="76"/>
                    <a:pt x="1" y="143"/>
                  </a:cubicBezTo>
                  <a:lnTo>
                    <a:pt x="1" y="210"/>
                  </a:lnTo>
                  <a:cubicBezTo>
                    <a:pt x="16" y="285"/>
                    <a:pt x="71" y="320"/>
                    <a:pt x="128" y="320"/>
                  </a:cubicBezTo>
                  <a:cubicBezTo>
                    <a:pt x="197" y="320"/>
                    <a:pt x="268" y="268"/>
                    <a:pt x="268" y="176"/>
                  </a:cubicBezTo>
                  <a:lnTo>
                    <a:pt x="268" y="110"/>
                  </a:lnTo>
                  <a:cubicBezTo>
                    <a:pt x="268" y="55"/>
                    <a:pt x="201" y="1"/>
                    <a:pt x="14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8" name="Google Shape;1498;p13"/>
            <p:cNvSpPr/>
            <p:nvPr/>
          </p:nvSpPr>
          <p:spPr>
            <a:xfrm>
              <a:off x="7529304" y="1732806"/>
              <a:ext cx="5652" cy="6795"/>
            </a:xfrm>
            <a:custGeom>
              <a:avLst/>
              <a:gdLst/>
              <a:ahLst/>
              <a:cxnLst/>
              <a:rect l="l" t="t" r="r" b="b"/>
              <a:pathLst>
                <a:path w="267" h="321" extrusionOk="0">
                  <a:moveTo>
                    <a:pt x="158" y="0"/>
                  </a:moveTo>
                  <a:cubicBezTo>
                    <a:pt x="139" y="0"/>
                    <a:pt x="120" y="4"/>
                    <a:pt x="100" y="14"/>
                  </a:cubicBezTo>
                  <a:cubicBezTo>
                    <a:pt x="33" y="14"/>
                    <a:pt x="0" y="47"/>
                    <a:pt x="0" y="114"/>
                  </a:cubicBezTo>
                  <a:cubicBezTo>
                    <a:pt x="0" y="114"/>
                    <a:pt x="0" y="147"/>
                    <a:pt x="0" y="147"/>
                  </a:cubicBezTo>
                  <a:lnTo>
                    <a:pt x="0" y="214"/>
                  </a:lnTo>
                  <a:cubicBezTo>
                    <a:pt x="15" y="286"/>
                    <a:pt x="66" y="321"/>
                    <a:pt x="121" y="321"/>
                  </a:cubicBezTo>
                  <a:cubicBezTo>
                    <a:pt x="192" y="321"/>
                    <a:pt x="267" y="261"/>
                    <a:pt x="267" y="147"/>
                  </a:cubicBezTo>
                  <a:lnTo>
                    <a:pt x="267" y="114"/>
                  </a:lnTo>
                  <a:cubicBezTo>
                    <a:pt x="267" y="81"/>
                    <a:pt x="267" y="81"/>
                    <a:pt x="267" y="47"/>
                  </a:cubicBezTo>
                  <a:cubicBezTo>
                    <a:pt x="243" y="24"/>
                    <a:pt x="203" y="0"/>
                    <a:pt x="158"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499" name="Google Shape;1499;p13"/>
            <p:cNvSpPr/>
            <p:nvPr/>
          </p:nvSpPr>
          <p:spPr>
            <a:xfrm>
              <a:off x="7495394" y="1521788"/>
              <a:ext cx="5673" cy="6562"/>
            </a:xfrm>
            <a:custGeom>
              <a:avLst/>
              <a:gdLst/>
              <a:ahLst/>
              <a:cxnLst/>
              <a:rect l="l" t="t" r="r" b="b"/>
              <a:pathLst>
                <a:path w="268" h="310" extrusionOk="0">
                  <a:moveTo>
                    <a:pt x="153" y="0"/>
                  </a:moveTo>
                  <a:cubicBezTo>
                    <a:pt x="137" y="0"/>
                    <a:pt x="119" y="3"/>
                    <a:pt x="101" y="9"/>
                  </a:cubicBezTo>
                  <a:cubicBezTo>
                    <a:pt x="34" y="9"/>
                    <a:pt x="1" y="76"/>
                    <a:pt x="1" y="142"/>
                  </a:cubicBezTo>
                  <a:lnTo>
                    <a:pt x="1" y="209"/>
                  </a:lnTo>
                  <a:cubicBezTo>
                    <a:pt x="1" y="276"/>
                    <a:pt x="101" y="309"/>
                    <a:pt x="168" y="309"/>
                  </a:cubicBezTo>
                  <a:cubicBezTo>
                    <a:pt x="234" y="309"/>
                    <a:pt x="268" y="243"/>
                    <a:pt x="268" y="176"/>
                  </a:cubicBezTo>
                  <a:lnTo>
                    <a:pt x="268" y="109"/>
                  </a:lnTo>
                  <a:cubicBezTo>
                    <a:pt x="268" y="55"/>
                    <a:pt x="223" y="0"/>
                    <a:pt x="15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0" name="Google Shape;1500;p13"/>
            <p:cNvSpPr/>
            <p:nvPr/>
          </p:nvSpPr>
          <p:spPr>
            <a:xfrm>
              <a:off x="7503882" y="1574664"/>
              <a:ext cx="5673" cy="6139"/>
            </a:xfrm>
            <a:custGeom>
              <a:avLst/>
              <a:gdLst/>
              <a:ahLst/>
              <a:cxnLst/>
              <a:rect l="l" t="t" r="r" b="b"/>
              <a:pathLst>
                <a:path w="268" h="290" extrusionOk="0">
                  <a:moveTo>
                    <a:pt x="155" y="0"/>
                  </a:moveTo>
                  <a:cubicBezTo>
                    <a:pt x="136" y="0"/>
                    <a:pt x="117" y="4"/>
                    <a:pt x="100" y="13"/>
                  </a:cubicBezTo>
                  <a:cubicBezTo>
                    <a:pt x="34" y="13"/>
                    <a:pt x="0" y="80"/>
                    <a:pt x="0" y="146"/>
                  </a:cubicBezTo>
                  <a:lnTo>
                    <a:pt x="0" y="180"/>
                  </a:lnTo>
                  <a:cubicBezTo>
                    <a:pt x="15" y="255"/>
                    <a:pt x="71" y="289"/>
                    <a:pt x="128" y="289"/>
                  </a:cubicBezTo>
                  <a:cubicBezTo>
                    <a:pt x="197" y="289"/>
                    <a:pt x="267" y="238"/>
                    <a:pt x="267" y="146"/>
                  </a:cubicBezTo>
                  <a:lnTo>
                    <a:pt x="267" y="113"/>
                  </a:lnTo>
                  <a:cubicBezTo>
                    <a:pt x="267" y="38"/>
                    <a:pt x="211" y="0"/>
                    <a:pt x="155"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1" name="Google Shape;1501;p13"/>
            <p:cNvSpPr/>
            <p:nvPr/>
          </p:nvSpPr>
          <p:spPr>
            <a:xfrm>
              <a:off x="7545540" y="1838305"/>
              <a:ext cx="6371" cy="6562"/>
            </a:xfrm>
            <a:custGeom>
              <a:avLst/>
              <a:gdLst/>
              <a:ahLst/>
              <a:cxnLst/>
              <a:rect l="l" t="t" r="r" b="b"/>
              <a:pathLst>
                <a:path w="301" h="310" extrusionOk="0">
                  <a:moveTo>
                    <a:pt x="134" y="0"/>
                  </a:moveTo>
                  <a:cubicBezTo>
                    <a:pt x="67" y="0"/>
                    <a:pt x="0" y="67"/>
                    <a:pt x="0" y="167"/>
                  </a:cubicBezTo>
                  <a:lnTo>
                    <a:pt x="0" y="200"/>
                  </a:lnTo>
                  <a:cubicBezTo>
                    <a:pt x="28" y="255"/>
                    <a:pt x="77" y="309"/>
                    <a:pt x="131" y="309"/>
                  </a:cubicBezTo>
                  <a:cubicBezTo>
                    <a:pt x="143" y="309"/>
                    <a:pt x="155" y="306"/>
                    <a:pt x="167" y="300"/>
                  </a:cubicBezTo>
                  <a:cubicBezTo>
                    <a:pt x="234" y="300"/>
                    <a:pt x="301" y="234"/>
                    <a:pt x="267" y="167"/>
                  </a:cubicBezTo>
                  <a:lnTo>
                    <a:pt x="267" y="100"/>
                  </a:lnTo>
                  <a:cubicBezTo>
                    <a:pt x="267" y="33"/>
                    <a:pt x="200"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2" name="Google Shape;1502;p13"/>
            <p:cNvSpPr/>
            <p:nvPr/>
          </p:nvSpPr>
          <p:spPr>
            <a:xfrm>
              <a:off x="7537073" y="1785344"/>
              <a:ext cx="6371" cy="6625"/>
            </a:xfrm>
            <a:custGeom>
              <a:avLst/>
              <a:gdLst/>
              <a:ahLst/>
              <a:cxnLst/>
              <a:rect l="l" t="t" r="r" b="b"/>
              <a:pathLst>
                <a:path w="301" h="313" extrusionOk="0">
                  <a:moveTo>
                    <a:pt x="133" y="0"/>
                  </a:moveTo>
                  <a:cubicBezTo>
                    <a:pt x="67" y="34"/>
                    <a:pt x="0" y="100"/>
                    <a:pt x="33" y="167"/>
                  </a:cubicBezTo>
                  <a:lnTo>
                    <a:pt x="33" y="200"/>
                  </a:lnTo>
                  <a:cubicBezTo>
                    <a:pt x="33" y="275"/>
                    <a:pt x="71" y="313"/>
                    <a:pt x="118" y="313"/>
                  </a:cubicBezTo>
                  <a:cubicBezTo>
                    <a:pt x="133" y="313"/>
                    <a:pt x="150" y="309"/>
                    <a:pt x="167" y="300"/>
                  </a:cubicBezTo>
                  <a:cubicBezTo>
                    <a:pt x="234" y="300"/>
                    <a:pt x="300" y="234"/>
                    <a:pt x="300" y="167"/>
                  </a:cubicBezTo>
                  <a:lnTo>
                    <a:pt x="300" y="100"/>
                  </a:lnTo>
                  <a:cubicBezTo>
                    <a:pt x="267" y="34"/>
                    <a:pt x="200" y="0"/>
                    <a:pt x="13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3" name="Google Shape;1503;p13"/>
            <p:cNvSpPr/>
            <p:nvPr/>
          </p:nvSpPr>
          <p:spPr>
            <a:xfrm>
              <a:off x="7512349" y="1627181"/>
              <a:ext cx="5673" cy="6562"/>
            </a:xfrm>
            <a:custGeom>
              <a:avLst/>
              <a:gdLst/>
              <a:ahLst/>
              <a:cxnLst/>
              <a:rect l="l" t="t" r="r" b="b"/>
              <a:pathLst>
                <a:path w="268" h="310" extrusionOk="0">
                  <a:moveTo>
                    <a:pt x="101" y="0"/>
                  </a:moveTo>
                  <a:cubicBezTo>
                    <a:pt x="34" y="34"/>
                    <a:pt x="1" y="67"/>
                    <a:pt x="1" y="134"/>
                  </a:cubicBezTo>
                  <a:lnTo>
                    <a:pt x="1" y="200"/>
                  </a:lnTo>
                  <a:cubicBezTo>
                    <a:pt x="1" y="255"/>
                    <a:pt x="45" y="309"/>
                    <a:pt x="98" y="309"/>
                  </a:cubicBezTo>
                  <a:cubicBezTo>
                    <a:pt x="110" y="309"/>
                    <a:pt x="122" y="307"/>
                    <a:pt x="134" y="300"/>
                  </a:cubicBezTo>
                  <a:cubicBezTo>
                    <a:pt x="201" y="300"/>
                    <a:pt x="267" y="234"/>
                    <a:pt x="267" y="167"/>
                  </a:cubicBezTo>
                  <a:lnTo>
                    <a:pt x="267" y="100"/>
                  </a:lnTo>
                  <a:cubicBezTo>
                    <a:pt x="234" y="34"/>
                    <a:pt x="167" y="0"/>
                    <a:pt x="10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4" name="Google Shape;1504;p13"/>
            <p:cNvSpPr/>
            <p:nvPr/>
          </p:nvSpPr>
          <p:spPr>
            <a:xfrm>
              <a:off x="7594246" y="1776157"/>
              <a:ext cx="6393" cy="6562"/>
            </a:xfrm>
            <a:custGeom>
              <a:avLst/>
              <a:gdLst/>
              <a:ahLst/>
              <a:cxnLst/>
              <a:rect l="l" t="t" r="r" b="b"/>
              <a:pathLst>
                <a:path w="302" h="310" extrusionOk="0">
                  <a:moveTo>
                    <a:pt x="134" y="1"/>
                  </a:moveTo>
                  <a:cubicBezTo>
                    <a:pt x="34" y="1"/>
                    <a:pt x="1" y="67"/>
                    <a:pt x="1" y="134"/>
                  </a:cubicBezTo>
                  <a:lnTo>
                    <a:pt x="1" y="201"/>
                  </a:lnTo>
                  <a:cubicBezTo>
                    <a:pt x="28" y="255"/>
                    <a:pt x="78" y="310"/>
                    <a:pt x="131" y="310"/>
                  </a:cubicBezTo>
                  <a:cubicBezTo>
                    <a:pt x="143" y="310"/>
                    <a:pt x="156" y="307"/>
                    <a:pt x="168" y="301"/>
                  </a:cubicBezTo>
                  <a:cubicBezTo>
                    <a:pt x="234" y="301"/>
                    <a:pt x="301" y="234"/>
                    <a:pt x="268" y="167"/>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5" name="Google Shape;1505;p13"/>
            <p:cNvSpPr/>
            <p:nvPr/>
          </p:nvSpPr>
          <p:spPr>
            <a:xfrm>
              <a:off x="7568845" y="1617994"/>
              <a:ext cx="6371" cy="6583"/>
            </a:xfrm>
            <a:custGeom>
              <a:avLst/>
              <a:gdLst/>
              <a:ahLst/>
              <a:cxnLst/>
              <a:rect l="l" t="t" r="r" b="b"/>
              <a:pathLst>
                <a:path w="301" h="311" extrusionOk="0">
                  <a:moveTo>
                    <a:pt x="134" y="1"/>
                  </a:moveTo>
                  <a:cubicBezTo>
                    <a:pt x="67" y="34"/>
                    <a:pt x="0" y="101"/>
                    <a:pt x="33" y="167"/>
                  </a:cubicBezTo>
                  <a:lnTo>
                    <a:pt x="33" y="201"/>
                  </a:lnTo>
                  <a:cubicBezTo>
                    <a:pt x="49" y="276"/>
                    <a:pt x="104" y="310"/>
                    <a:pt x="161" y="310"/>
                  </a:cubicBezTo>
                  <a:cubicBezTo>
                    <a:pt x="230" y="310"/>
                    <a:pt x="300" y="259"/>
                    <a:pt x="300" y="167"/>
                  </a:cubicBezTo>
                  <a:lnTo>
                    <a:pt x="300"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6" name="Google Shape;1506;p13"/>
            <p:cNvSpPr/>
            <p:nvPr/>
          </p:nvSpPr>
          <p:spPr>
            <a:xfrm>
              <a:off x="7560357" y="1565562"/>
              <a:ext cx="6393" cy="6562"/>
            </a:xfrm>
            <a:custGeom>
              <a:avLst/>
              <a:gdLst/>
              <a:ahLst/>
              <a:cxnLst/>
              <a:rect l="l" t="t" r="r" b="b"/>
              <a:pathLst>
                <a:path w="302" h="310" extrusionOk="0">
                  <a:moveTo>
                    <a:pt x="171" y="0"/>
                  </a:moveTo>
                  <a:cubicBezTo>
                    <a:pt x="159" y="0"/>
                    <a:pt x="147" y="3"/>
                    <a:pt x="134" y="9"/>
                  </a:cubicBezTo>
                  <a:cubicBezTo>
                    <a:pt x="68" y="9"/>
                    <a:pt x="1" y="76"/>
                    <a:pt x="34" y="143"/>
                  </a:cubicBezTo>
                  <a:lnTo>
                    <a:pt x="34" y="209"/>
                  </a:lnTo>
                  <a:cubicBezTo>
                    <a:pt x="34" y="276"/>
                    <a:pt x="101" y="309"/>
                    <a:pt x="168" y="309"/>
                  </a:cubicBezTo>
                  <a:cubicBezTo>
                    <a:pt x="234" y="276"/>
                    <a:pt x="301" y="243"/>
                    <a:pt x="301" y="143"/>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7" name="Google Shape;1507;p13"/>
            <p:cNvSpPr/>
            <p:nvPr/>
          </p:nvSpPr>
          <p:spPr>
            <a:xfrm>
              <a:off x="7602734" y="1828928"/>
              <a:ext cx="5673" cy="6752"/>
            </a:xfrm>
            <a:custGeom>
              <a:avLst/>
              <a:gdLst/>
              <a:ahLst/>
              <a:cxnLst/>
              <a:rect l="l" t="t" r="r" b="b"/>
              <a:pathLst>
                <a:path w="268" h="319" extrusionOk="0">
                  <a:moveTo>
                    <a:pt x="170" y="1"/>
                  </a:moveTo>
                  <a:cubicBezTo>
                    <a:pt x="158" y="1"/>
                    <a:pt x="146" y="3"/>
                    <a:pt x="134" y="9"/>
                  </a:cubicBezTo>
                  <a:cubicBezTo>
                    <a:pt x="34" y="9"/>
                    <a:pt x="0" y="76"/>
                    <a:pt x="0" y="143"/>
                  </a:cubicBezTo>
                  <a:lnTo>
                    <a:pt x="0" y="210"/>
                  </a:lnTo>
                  <a:cubicBezTo>
                    <a:pt x="28" y="264"/>
                    <a:pt x="77" y="319"/>
                    <a:pt x="131" y="319"/>
                  </a:cubicBezTo>
                  <a:cubicBezTo>
                    <a:pt x="143" y="319"/>
                    <a:pt x="155" y="316"/>
                    <a:pt x="167" y="310"/>
                  </a:cubicBezTo>
                  <a:cubicBezTo>
                    <a:pt x="234" y="310"/>
                    <a:pt x="267" y="243"/>
                    <a:pt x="267" y="176"/>
                  </a:cubicBezTo>
                  <a:lnTo>
                    <a:pt x="267" y="109"/>
                  </a:lnTo>
                  <a:cubicBezTo>
                    <a:pt x="267" y="55"/>
                    <a:pt x="223" y="1"/>
                    <a:pt x="170"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8" name="Google Shape;1508;p13"/>
            <p:cNvSpPr/>
            <p:nvPr/>
          </p:nvSpPr>
          <p:spPr>
            <a:xfrm>
              <a:off x="7551890" y="1512601"/>
              <a:ext cx="6371" cy="6774"/>
            </a:xfrm>
            <a:custGeom>
              <a:avLst/>
              <a:gdLst/>
              <a:ahLst/>
              <a:cxnLst/>
              <a:rect l="l" t="t" r="r" b="b"/>
              <a:pathLst>
                <a:path w="301" h="320" extrusionOk="0">
                  <a:moveTo>
                    <a:pt x="171" y="1"/>
                  </a:moveTo>
                  <a:cubicBezTo>
                    <a:pt x="158" y="1"/>
                    <a:pt x="146" y="3"/>
                    <a:pt x="134" y="9"/>
                  </a:cubicBezTo>
                  <a:cubicBezTo>
                    <a:pt x="67" y="9"/>
                    <a:pt x="1" y="76"/>
                    <a:pt x="34" y="143"/>
                  </a:cubicBezTo>
                  <a:lnTo>
                    <a:pt x="34" y="210"/>
                  </a:lnTo>
                  <a:cubicBezTo>
                    <a:pt x="49" y="285"/>
                    <a:pt x="105" y="319"/>
                    <a:pt x="161" y="319"/>
                  </a:cubicBezTo>
                  <a:cubicBezTo>
                    <a:pt x="230" y="319"/>
                    <a:pt x="301" y="268"/>
                    <a:pt x="301" y="176"/>
                  </a:cubicBezTo>
                  <a:lnTo>
                    <a:pt x="301" y="109"/>
                  </a:lnTo>
                  <a:cubicBezTo>
                    <a:pt x="274" y="55"/>
                    <a:pt x="224"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09" name="Google Shape;1509;p13"/>
            <p:cNvSpPr/>
            <p:nvPr/>
          </p:nvSpPr>
          <p:spPr>
            <a:xfrm>
              <a:off x="7585779" y="1723620"/>
              <a:ext cx="6371" cy="6668"/>
            </a:xfrm>
            <a:custGeom>
              <a:avLst/>
              <a:gdLst/>
              <a:ahLst/>
              <a:cxnLst/>
              <a:rect l="l" t="t" r="r" b="b"/>
              <a:pathLst>
                <a:path w="301" h="315" extrusionOk="0">
                  <a:moveTo>
                    <a:pt x="170" y="0"/>
                  </a:moveTo>
                  <a:cubicBezTo>
                    <a:pt x="157" y="0"/>
                    <a:pt x="144" y="4"/>
                    <a:pt x="134" y="14"/>
                  </a:cubicBezTo>
                  <a:cubicBezTo>
                    <a:pt x="67" y="14"/>
                    <a:pt x="34" y="48"/>
                    <a:pt x="1" y="114"/>
                  </a:cubicBezTo>
                  <a:cubicBezTo>
                    <a:pt x="1" y="114"/>
                    <a:pt x="1" y="148"/>
                    <a:pt x="1" y="148"/>
                  </a:cubicBezTo>
                  <a:lnTo>
                    <a:pt x="1" y="214"/>
                  </a:lnTo>
                  <a:cubicBezTo>
                    <a:pt x="34" y="281"/>
                    <a:pt x="101" y="314"/>
                    <a:pt x="167" y="314"/>
                  </a:cubicBezTo>
                  <a:cubicBezTo>
                    <a:pt x="234" y="314"/>
                    <a:pt x="301" y="248"/>
                    <a:pt x="268" y="181"/>
                  </a:cubicBezTo>
                  <a:lnTo>
                    <a:pt x="268" y="114"/>
                  </a:lnTo>
                  <a:cubicBezTo>
                    <a:pt x="268" y="81"/>
                    <a:pt x="268" y="81"/>
                    <a:pt x="268" y="48"/>
                  </a:cubicBezTo>
                  <a:cubicBezTo>
                    <a:pt x="244" y="24"/>
                    <a:pt x="204"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0" name="Google Shape;1510;p13"/>
            <p:cNvSpPr/>
            <p:nvPr/>
          </p:nvSpPr>
          <p:spPr>
            <a:xfrm>
              <a:off x="7617552" y="1556375"/>
              <a:ext cx="6371" cy="6562"/>
            </a:xfrm>
            <a:custGeom>
              <a:avLst/>
              <a:gdLst/>
              <a:ahLst/>
              <a:cxnLst/>
              <a:rect l="l" t="t" r="r" b="b"/>
              <a:pathLst>
                <a:path w="301" h="310" extrusionOk="0">
                  <a:moveTo>
                    <a:pt x="171" y="1"/>
                  </a:moveTo>
                  <a:cubicBezTo>
                    <a:pt x="159" y="1"/>
                    <a:pt x="146" y="3"/>
                    <a:pt x="134" y="10"/>
                  </a:cubicBezTo>
                  <a:cubicBezTo>
                    <a:pt x="67" y="10"/>
                    <a:pt x="1" y="76"/>
                    <a:pt x="1" y="143"/>
                  </a:cubicBezTo>
                  <a:lnTo>
                    <a:pt x="1" y="210"/>
                  </a:lnTo>
                  <a:cubicBezTo>
                    <a:pt x="34" y="276"/>
                    <a:pt x="101" y="310"/>
                    <a:pt x="168" y="310"/>
                  </a:cubicBezTo>
                  <a:cubicBezTo>
                    <a:pt x="234" y="310"/>
                    <a:pt x="301" y="243"/>
                    <a:pt x="268" y="143"/>
                  </a:cubicBezTo>
                  <a:lnTo>
                    <a:pt x="268" y="110"/>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1" name="Google Shape;1511;p13"/>
            <p:cNvSpPr/>
            <p:nvPr/>
          </p:nvSpPr>
          <p:spPr>
            <a:xfrm>
              <a:off x="7609085" y="1503605"/>
              <a:ext cx="6371" cy="6562"/>
            </a:xfrm>
            <a:custGeom>
              <a:avLst/>
              <a:gdLst/>
              <a:ahLst/>
              <a:cxnLst/>
              <a:rect l="l" t="t" r="r" b="b"/>
              <a:pathLst>
                <a:path w="301" h="310" extrusionOk="0">
                  <a:moveTo>
                    <a:pt x="134" y="1"/>
                  </a:moveTo>
                  <a:cubicBezTo>
                    <a:pt x="67" y="1"/>
                    <a:pt x="0" y="67"/>
                    <a:pt x="0" y="134"/>
                  </a:cubicBezTo>
                  <a:lnTo>
                    <a:pt x="0" y="201"/>
                  </a:lnTo>
                  <a:cubicBezTo>
                    <a:pt x="28" y="255"/>
                    <a:pt x="77" y="310"/>
                    <a:pt x="131" y="310"/>
                  </a:cubicBezTo>
                  <a:cubicBezTo>
                    <a:pt x="143" y="310"/>
                    <a:pt x="155" y="307"/>
                    <a:pt x="167" y="301"/>
                  </a:cubicBezTo>
                  <a:cubicBezTo>
                    <a:pt x="234" y="301"/>
                    <a:pt x="301" y="234"/>
                    <a:pt x="267" y="168"/>
                  </a:cubicBezTo>
                  <a:lnTo>
                    <a:pt x="267"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2" name="Google Shape;1512;p13"/>
            <p:cNvSpPr/>
            <p:nvPr/>
          </p:nvSpPr>
          <p:spPr>
            <a:xfrm>
              <a:off x="7626040" y="1609252"/>
              <a:ext cx="5652" cy="6647"/>
            </a:xfrm>
            <a:custGeom>
              <a:avLst/>
              <a:gdLst/>
              <a:ahLst/>
              <a:cxnLst/>
              <a:rect l="l" t="t" r="r" b="b"/>
              <a:pathLst>
                <a:path w="267" h="314" extrusionOk="0">
                  <a:moveTo>
                    <a:pt x="182" y="1"/>
                  </a:moveTo>
                  <a:cubicBezTo>
                    <a:pt x="167" y="1"/>
                    <a:pt x="150" y="5"/>
                    <a:pt x="133" y="13"/>
                  </a:cubicBezTo>
                  <a:cubicBezTo>
                    <a:pt x="67" y="13"/>
                    <a:pt x="0" y="80"/>
                    <a:pt x="0" y="147"/>
                  </a:cubicBezTo>
                  <a:lnTo>
                    <a:pt x="0" y="213"/>
                  </a:lnTo>
                  <a:cubicBezTo>
                    <a:pt x="33" y="280"/>
                    <a:pt x="100" y="314"/>
                    <a:pt x="167" y="314"/>
                  </a:cubicBezTo>
                  <a:cubicBezTo>
                    <a:pt x="234" y="280"/>
                    <a:pt x="267" y="213"/>
                    <a:pt x="267" y="147"/>
                  </a:cubicBezTo>
                  <a:lnTo>
                    <a:pt x="267" y="113"/>
                  </a:lnTo>
                  <a:cubicBezTo>
                    <a:pt x="267" y="38"/>
                    <a:pt x="229" y="1"/>
                    <a:pt x="182"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3" name="Google Shape;1513;p13"/>
            <p:cNvSpPr/>
            <p:nvPr/>
          </p:nvSpPr>
          <p:spPr>
            <a:xfrm>
              <a:off x="7136711" y="1470859"/>
              <a:ext cx="5673" cy="6647"/>
            </a:xfrm>
            <a:custGeom>
              <a:avLst/>
              <a:gdLst/>
              <a:ahLst/>
              <a:cxnLst/>
              <a:rect l="l" t="t" r="r" b="b"/>
              <a:pathLst>
                <a:path w="268" h="314" extrusionOk="0">
                  <a:moveTo>
                    <a:pt x="183" y="1"/>
                  </a:moveTo>
                  <a:cubicBezTo>
                    <a:pt x="167" y="1"/>
                    <a:pt x="151" y="5"/>
                    <a:pt x="134" y="13"/>
                  </a:cubicBezTo>
                  <a:cubicBezTo>
                    <a:pt x="34" y="13"/>
                    <a:pt x="1" y="80"/>
                    <a:pt x="1" y="147"/>
                  </a:cubicBezTo>
                  <a:lnTo>
                    <a:pt x="1" y="213"/>
                  </a:lnTo>
                  <a:cubicBezTo>
                    <a:pt x="34" y="280"/>
                    <a:pt x="101" y="314"/>
                    <a:pt x="167" y="314"/>
                  </a:cubicBezTo>
                  <a:cubicBezTo>
                    <a:pt x="234" y="280"/>
                    <a:pt x="267" y="213"/>
                    <a:pt x="267" y="147"/>
                  </a:cubicBezTo>
                  <a:lnTo>
                    <a:pt x="267" y="113"/>
                  </a:lnTo>
                  <a:cubicBezTo>
                    <a:pt x="267" y="38"/>
                    <a:pt x="230" y="1"/>
                    <a:pt x="183"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4" name="Google Shape;1514;p13"/>
            <p:cNvSpPr/>
            <p:nvPr/>
          </p:nvSpPr>
          <p:spPr>
            <a:xfrm>
              <a:off x="7600618" y="1450644"/>
              <a:ext cx="5673" cy="6583"/>
            </a:xfrm>
            <a:custGeom>
              <a:avLst/>
              <a:gdLst/>
              <a:ahLst/>
              <a:cxnLst/>
              <a:rect l="l" t="t" r="r" b="b"/>
              <a:pathLst>
                <a:path w="268" h="311" extrusionOk="0">
                  <a:moveTo>
                    <a:pt x="134" y="1"/>
                  </a:moveTo>
                  <a:cubicBezTo>
                    <a:pt x="67" y="34"/>
                    <a:pt x="0" y="68"/>
                    <a:pt x="0" y="168"/>
                  </a:cubicBezTo>
                  <a:lnTo>
                    <a:pt x="0" y="201"/>
                  </a:lnTo>
                  <a:cubicBezTo>
                    <a:pt x="30" y="276"/>
                    <a:pt x="87" y="311"/>
                    <a:pt x="141" y="311"/>
                  </a:cubicBezTo>
                  <a:cubicBezTo>
                    <a:pt x="207" y="311"/>
                    <a:pt x="267" y="259"/>
                    <a:pt x="267" y="168"/>
                  </a:cubicBezTo>
                  <a:lnTo>
                    <a:pt x="267" y="101"/>
                  </a:lnTo>
                  <a:cubicBezTo>
                    <a:pt x="267" y="34"/>
                    <a:pt x="200"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5" name="Google Shape;1515;p13"/>
            <p:cNvSpPr/>
            <p:nvPr/>
          </p:nvSpPr>
          <p:spPr>
            <a:xfrm>
              <a:off x="7659929" y="1820461"/>
              <a:ext cx="5673" cy="6562"/>
            </a:xfrm>
            <a:custGeom>
              <a:avLst/>
              <a:gdLst/>
              <a:ahLst/>
              <a:cxnLst/>
              <a:rect l="l" t="t" r="r" b="b"/>
              <a:pathLst>
                <a:path w="268" h="310" extrusionOk="0">
                  <a:moveTo>
                    <a:pt x="170" y="0"/>
                  </a:moveTo>
                  <a:cubicBezTo>
                    <a:pt x="158" y="0"/>
                    <a:pt x="146" y="3"/>
                    <a:pt x="134" y="9"/>
                  </a:cubicBezTo>
                  <a:cubicBezTo>
                    <a:pt x="34" y="9"/>
                    <a:pt x="0" y="76"/>
                    <a:pt x="0" y="143"/>
                  </a:cubicBezTo>
                  <a:lnTo>
                    <a:pt x="0" y="209"/>
                  </a:lnTo>
                  <a:cubicBezTo>
                    <a:pt x="0" y="276"/>
                    <a:pt x="100" y="309"/>
                    <a:pt x="167" y="309"/>
                  </a:cubicBezTo>
                  <a:cubicBezTo>
                    <a:pt x="234" y="276"/>
                    <a:pt x="267" y="243"/>
                    <a:pt x="267" y="143"/>
                  </a:cubicBezTo>
                  <a:lnTo>
                    <a:pt x="267" y="109"/>
                  </a:lnTo>
                  <a:cubicBezTo>
                    <a:pt x="267" y="55"/>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6" name="Google Shape;1516;p13"/>
            <p:cNvSpPr/>
            <p:nvPr/>
          </p:nvSpPr>
          <p:spPr>
            <a:xfrm>
              <a:off x="7592129" y="1398212"/>
              <a:ext cx="6393" cy="6562"/>
            </a:xfrm>
            <a:custGeom>
              <a:avLst/>
              <a:gdLst/>
              <a:ahLst/>
              <a:cxnLst/>
              <a:rect l="l" t="t" r="r" b="b"/>
              <a:pathLst>
                <a:path w="302" h="310" extrusionOk="0">
                  <a:moveTo>
                    <a:pt x="171" y="1"/>
                  </a:moveTo>
                  <a:cubicBezTo>
                    <a:pt x="159" y="1"/>
                    <a:pt x="147" y="3"/>
                    <a:pt x="134" y="10"/>
                  </a:cubicBezTo>
                  <a:cubicBezTo>
                    <a:pt x="68" y="10"/>
                    <a:pt x="1" y="76"/>
                    <a:pt x="34" y="143"/>
                  </a:cubicBezTo>
                  <a:lnTo>
                    <a:pt x="34" y="210"/>
                  </a:lnTo>
                  <a:cubicBezTo>
                    <a:pt x="34" y="276"/>
                    <a:pt x="101" y="310"/>
                    <a:pt x="168" y="310"/>
                  </a:cubicBezTo>
                  <a:cubicBezTo>
                    <a:pt x="234" y="276"/>
                    <a:pt x="301" y="243"/>
                    <a:pt x="301" y="143"/>
                  </a:cubicBezTo>
                  <a:lnTo>
                    <a:pt x="301" y="110"/>
                  </a:lnTo>
                  <a:cubicBezTo>
                    <a:pt x="274" y="55"/>
                    <a:pt x="224"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7" name="Google Shape;1517;p13"/>
            <p:cNvSpPr/>
            <p:nvPr/>
          </p:nvSpPr>
          <p:spPr>
            <a:xfrm>
              <a:off x="7642974" y="1714433"/>
              <a:ext cx="5673" cy="6668"/>
            </a:xfrm>
            <a:custGeom>
              <a:avLst/>
              <a:gdLst/>
              <a:ahLst/>
              <a:cxnLst/>
              <a:rect l="l" t="t" r="r" b="b"/>
              <a:pathLst>
                <a:path w="268" h="315" extrusionOk="0">
                  <a:moveTo>
                    <a:pt x="158" y="1"/>
                  </a:moveTo>
                  <a:cubicBezTo>
                    <a:pt x="140" y="1"/>
                    <a:pt x="120" y="5"/>
                    <a:pt x="101" y="15"/>
                  </a:cubicBezTo>
                  <a:cubicBezTo>
                    <a:pt x="67" y="15"/>
                    <a:pt x="34" y="48"/>
                    <a:pt x="1" y="81"/>
                  </a:cubicBezTo>
                  <a:cubicBezTo>
                    <a:pt x="1" y="115"/>
                    <a:pt x="1" y="115"/>
                    <a:pt x="1" y="148"/>
                  </a:cubicBezTo>
                  <a:lnTo>
                    <a:pt x="1" y="181"/>
                  </a:lnTo>
                  <a:cubicBezTo>
                    <a:pt x="1" y="281"/>
                    <a:pt x="101" y="315"/>
                    <a:pt x="167" y="315"/>
                  </a:cubicBezTo>
                  <a:cubicBezTo>
                    <a:pt x="234" y="281"/>
                    <a:pt x="267" y="215"/>
                    <a:pt x="267" y="148"/>
                  </a:cubicBezTo>
                  <a:lnTo>
                    <a:pt x="267" y="115"/>
                  </a:lnTo>
                  <a:cubicBezTo>
                    <a:pt x="267" y="81"/>
                    <a:pt x="267" y="81"/>
                    <a:pt x="267" y="48"/>
                  </a:cubicBezTo>
                  <a:cubicBezTo>
                    <a:pt x="244" y="24"/>
                    <a:pt x="204" y="1"/>
                    <a:pt x="158"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8" name="Google Shape;1518;p13"/>
            <p:cNvSpPr/>
            <p:nvPr/>
          </p:nvSpPr>
          <p:spPr>
            <a:xfrm>
              <a:off x="7650742" y="1767415"/>
              <a:ext cx="6371" cy="6139"/>
            </a:xfrm>
            <a:custGeom>
              <a:avLst/>
              <a:gdLst/>
              <a:ahLst/>
              <a:cxnLst/>
              <a:rect l="l" t="t" r="r" b="b"/>
              <a:pathLst>
                <a:path w="301" h="290" extrusionOk="0">
                  <a:moveTo>
                    <a:pt x="184" y="1"/>
                  </a:moveTo>
                  <a:cubicBezTo>
                    <a:pt x="167" y="1"/>
                    <a:pt x="151" y="5"/>
                    <a:pt x="134" y="13"/>
                  </a:cubicBezTo>
                  <a:cubicBezTo>
                    <a:pt x="67" y="13"/>
                    <a:pt x="1" y="80"/>
                    <a:pt x="34" y="147"/>
                  </a:cubicBezTo>
                  <a:lnTo>
                    <a:pt x="34" y="180"/>
                  </a:lnTo>
                  <a:cubicBezTo>
                    <a:pt x="49" y="255"/>
                    <a:pt x="105" y="290"/>
                    <a:pt x="161" y="290"/>
                  </a:cubicBezTo>
                  <a:cubicBezTo>
                    <a:pt x="230" y="290"/>
                    <a:pt x="301" y="238"/>
                    <a:pt x="301" y="147"/>
                  </a:cubicBezTo>
                  <a:lnTo>
                    <a:pt x="301" y="113"/>
                  </a:lnTo>
                  <a:cubicBezTo>
                    <a:pt x="276" y="38"/>
                    <a:pt x="232" y="1"/>
                    <a:pt x="18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19" name="Google Shape;1519;p13"/>
            <p:cNvSpPr/>
            <p:nvPr/>
          </p:nvSpPr>
          <p:spPr>
            <a:xfrm>
              <a:off x="7535654" y="1407314"/>
              <a:ext cx="5673" cy="6266"/>
            </a:xfrm>
            <a:custGeom>
              <a:avLst/>
              <a:gdLst/>
              <a:ahLst/>
              <a:cxnLst/>
              <a:rect l="l" t="t" r="r" b="b"/>
              <a:pathLst>
                <a:path w="268" h="296" extrusionOk="0">
                  <a:moveTo>
                    <a:pt x="155" y="1"/>
                  </a:moveTo>
                  <a:cubicBezTo>
                    <a:pt x="136" y="1"/>
                    <a:pt x="117" y="5"/>
                    <a:pt x="100" y="13"/>
                  </a:cubicBezTo>
                  <a:cubicBezTo>
                    <a:pt x="34" y="13"/>
                    <a:pt x="0" y="80"/>
                    <a:pt x="0" y="147"/>
                  </a:cubicBezTo>
                  <a:lnTo>
                    <a:pt x="0" y="213"/>
                  </a:lnTo>
                  <a:cubicBezTo>
                    <a:pt x="14" y="269"/>
                    <a:pt x="63" y="296"/>
                    <a:pt x="115" y="296"/>
                  </a:cubicBezTo>
                  <a:cubicBezTo>
                    <a:pt x="188" y="296"/>
                    <a:pt x="267" y="244"/>
                    <a:pt x="267" y="147"/>
                  </a:cubicBezTo>
                  <a:lnTo>
                    <a:pt x="267" y="113"/>
                  </a:lnTo>
                  <a:cubicBezTo>
                    <a:pt x="267" y="38"/>
                    <a:pt x="211" y="1"/>
                    <a:pt x="155"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0" name="Google Shape;1520;p13"/>
            <p:cNvSpPr/>
            <p:nvPr/>
          </p:nvSpPr>
          <p:spPr>
            <a:xfrm>
              <a:off x="7079516" y="1479601"/>
              <a:ext cx="6371" cy="6562"/>
            </a:xfrm>
            <a:custGeom>
              <a:avLst/>
              <a:gdLst/>
              <a:ahLst/>
              <a:cxnLst/>
              <a:rect l="l" t="t" r="r" b="b"/>
              <a:pathLst>
                <a:path w="301" h="310" extrusionOk="0">
                  <a:moveTo>
                    <a:pt x="134" y="1"/>
                  </a:moveTo>
                  <a:cubicBezTo>
                    <a:pt x="67" y="34"/>
                    <a:pt x="1" y="67"/>
                    <a:pt x="1" y="167"/>
                  </a:cubicBezTo>
                  <a:lnTo>
                    <a:pt x="1" y="201"/>
                  </a:lnTo>
                  <a:cubicBezTo>
                    <a:pt x="28" y="255"/>
                    <a:pt x="77"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1" name="Google Shape;1521;p13"/>
            <p:cNvSpPr/>
            <p:nvPr/>
          </p:nvSpPr>
          <p:spPr>
            <a:xfrm>
              <a:off x="7307575" y="1443404"/>
              <a:ext cx="6075" cy="6774"/>
            </a:xfrm>
            <a:custGeom>
              <a:avLst/>
              <a:gdLst/>
              <a:ahLst/>
              <a:cxnLst/>
              <a:rect l="l" t="t" r="r" b="b"/>
              <a:pathLst>
                <a:path w="287" h="320" extrusionOk="0">
                  <a:moveTo>
                    <a:pt x="171" y="1"/>
                  </a:moveTo>
                  <a:cubicBezTo>
                    <a:pt x="159" y="1"/>
                    <a:pt x="147" y="3"/>
                    <a:pt x="134" y="9"/>
                  </a:cubicBezTo>
                  <a:cubicBezTo>
                    <a:pt x="34" y="9"/>
                    <a:pt x="1" y="76"/>
                    <a:pt x="1" y="143"/>
                  </a:cubicBezTo>
                  <a:lnTo>
                    <a:pt x="1" y="210"/>
                  </a:lnTo>
                  <a:cubicBezTo>
                    <a:pt x="16" y="285"/>
                    <a:pt x="78" y="319"/>
                    <a:pt x="139" y="319"/>
                  </a:cubicBezTo>
                  <a:cubicBezTo>
                    <a:pt x="214" y="319"/>
                    <a:pt x="286" y="268"/>
                    <a:pt x="268" y="176"/>
                  </a:cubicBezTo>
                  <a:lnTo>
                    <a:pt x="268" y="109"/>
                  </a:lnTo>
                  <a:cubicBezTo>
                    <a:pt x="268" y="55"/>
                    <a:pt x="223" y="1"/>
                    <a:pt x="17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2" name="Google Shape;1522;p13"/>
            <p:cNvSpPr/>
            <p:nvPr/>
          </p:nvSpPr>
          <p:spPr>
            <a:xfrm>
              <a:off x="7478460" y="1416056"/>
              <a:ext cx="5673" cy="6562"/>
            </a:xfrm>
            <a:custGeom>
              <a:avLst/>
              <a:gdLst/>
              <a:ahLst/>
              <a:cxnLst/>
              <a:rect l="l" t="t" r="r" b="b"/>
              <a:pathLst>
                <a:path w="268" h="310" extrusionOk="0">
                  <a:moveTo>
                    <a:pt x="134" y="0"/>
                  </a:moveTo>
                  <a:cubicBezTo>
                    <a:pt x="34" y="34"/>
                    <a:pt x="0" y="67"/>
                    <a:pt x="0" y="167"/>
                  </a:cubicBezTo>
                  <a:lnTo>
                    <a:pt x="0" y="201"/>
                  </a:lnTo>
                  <a:cubicBezTo>
                    <a:pt x="28" y="255"/>
                    <a:pt x="77" y="310"/>
                    <a:pt x="131" y="310"/>
                  </a:cubicBezTo>
                  <a:cubicBezTo>
                    <a:pt x="143" y="310"/>
                    <a:pt x="155" y="307"/>
                    <a:pt x="167" y="301"/>
                  </a:cubicBezTo>
                  <a:cubicBezTo>
                    <a:pt x="234" y="301"/>
                    <a:pt x="267" y="234"/>
                    <a:pt x="267" y="167"/>
                  </a:cubicBezTo>
                  <a:lnTo>
                    <a:pt x="267" y="101"/>
                  </a:lnTo>
                  <a:cubicBezTo>
                    <a:pt x="267"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3" name="Google Shape;1523;p13"/>
            <p:cNvSpPr/>
            <p:nvPr/>
          </p:nvSpPr>
          <p:spPr>
            <a:xfrm>
              <a:off x="7421265" y="1425243"/>
              <a:ext cx="6371" cy="6562"/>
            </a:xfrm>
            <a:custGeom>
              <a:avLst/>
              <a:gdLst/>
              <a:ahLst/>
              <a:cxnLst/>
              <a:rect l="l" t="t" r="r" b="b"/>
              <a:pathLst>
                <a:path w="301" h="310" extrusionOk="0">
                  <a:moveTo>
                    <a:pt x="134" y="0"/>
                  </a:moveTo>
                  <a:cubicBezTo>
                    <a:pt x="67" y="0"/>
                    <a:pt x="0" y="67"/>
                    <a:pt x="34" y="167"/>
                  </a:cubicBezTo>
                  <a:lnTo>
                    <a:pt x="34" y="200"/>
                  </a:lnTo>
                  <a:cubicBezTo>
                    <a:pt x="34" y="255"/>
                    <a:pt x="78" y="309"/>
                    <a:pt x="131" y="309"/>
                  </a:cubicBezTo>
                  <a:cubicBezTo>
                    <a:pt x="143" y="309"/>
                    <a:pt x="155" y="306"/>
                    <a:pt x="167" y="300"/>
                  </a:cubicBezTo>
                  <a:cubicBezTo>
                    <a:pt x="234" y="300"/>
                    <a:pt x="301" y="234"/>
                    <a:pt x="301" y="167"/>
                  </a:cubicBezTo>
                  <a:lnTo>
                    <a:pt x="301" y="100"/>
                  </a:lnTo>
                  <a:cubicBezTo>
                    <a:pt x="267" y="33"/>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4" name="Google Shape;1524;p13"/>
            <p:cNvSpPr/>
            <p:nvPr/>
          </p:nvSpPr>
          <p:spPr>
            <a:xfrm>
              <a:off x="7250401" y="1452591"/>
              <a:ext cx="6371" cy="6562"/>
            </a:xfrm>
            <a:custGeom>
              <a:avLst/>
              <a:gdLst/>
              <a:ahLst/>
              <a:cxnLst/>
              <a:rect l="l" t="t" r="r" b="b"/>
              <a:pathLst>
                <a:path w="301" h="310" extrusionOk="0">
                  <a:moveTo>
                    <a:pt x="170" y="0"/>
                  </a:moveTo>
                  <a:cubicBezTo>
                    <a:pt x="158" y="0"/>
                    <a:pt x="146" y="3"/>
                    <a:pt x="133" y="9"/>
                  </a:cubicBezTo>
                  <a:cubicBezTo>
                    <a:pt x="67" y="9"/>
                    <a:pt x="0" y="76"/>
                    <a:pt x="33" y="142"/>
                  </a:cubicBezTo>
                  <a:lnTo>
                    <a:pt x="33" y="209"/>
                  </a:lnTo>
                  <a:cubicBezTo>
                    <a:pt x="33" y="276"/>
                    <a:pt x="100" y="309"/>
                    <a:pt x="167" y="309"/>
                  </a:cubicBezTo>
                  <a:cubicBezTo>
                    <a:pt x="234" y="309"/>
                    <a:pt x="300" y="243"/>
                    <a:pt x="300" y="176"/>
                  </a:cubicBezTo>
                  <a:lnTo>
                    <a:pt x="300" y="109"/>
                  </a:lnTo>
                  <a:cubicBezTo>
                    <a:pt x="273" y="55"/>
                    <a:pt x="224"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5" name="Google Shape;1525;p13"/>
            <p:cNvSpPr/>
            <p:nvPr/>
          </p:nvSpPr>
          <p:spPr>
            <a:xfrm>
              <a:off x="7364769" y="1434408"/>
              <a:ext cx="5673" cy="6054"/>
            </a:xfrm>
            <a:custGeom>
              <a:avLst/>
              <a:gdLst/>
              <a:ahLst/>
              <a:cxnLst/>
              <a:rect l="l" t="t" r="r" b="b"/>
              <a:pathLst>
                <a:path w="268" h="286" extrusionOk="0">
                  <a:moveTo>
                    <a:pt x="101" y="1"/>
                  </a:moveTo>
                  <a:cubicBezTo>
                    <a:pt x="34" y="1"/>
                    <a:pt x="1" y="67"/>
                    <a:pt x="1" y="134"/>
                  </a:cubicBezTo>
                  <a:lnTo>
                    <a:pt x="1" y="201"/>
                  </a:lnTo>
                  <a:cubicBezTo>
                    <a:pt x="16" y="259"/>
                    <a:pt x="69" y="286"/>
                    <a:pt x="124" y="286"/>
                  </a:cubicBezTo>
                  <a:cubicBezTo>
                    <a:pt x="194" y="286"/>
                    <a:pt x="268" y="242"/>
                    <a:pt x="268" y="168"/>
                  </a:cubicBezTo>
                  <a:lnTo>
                    <a:pt x="268" y="101"/>
                  </a:lnTo>
                  <a:cubicBezTo>
                    <a:pt x="234" y="34"/>
                    <a:pt x="168"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6" name="Google Shape;1526;p13"/>
            <p:cNvSpPr/>
            <p:nvPr/>
          </p:nvSpPr>
          <p:spPr>
            <a:xfrm>
              <a:off x="7087983" y="1532562"/>
              <a:ext cx="6393" cy="6562"/>
            </a:xfrm>
            <a:custGeom>
              <a:avLst/>
              <a:gdLst/>
              <a:ahLst/>
              <a:cxnLst/>
              <a:rect l="l" t="t" r="r" b="b"/>
              <a:pathLst>
                <a:path w="302" h="310" extrusionOk="0">
                  <a:moveTo>
                    <a:pt x="134" y="0"/>
                  </a:moveTo>
                  <a:cubicBezTo>
                    <a:pt x="68" y="0"/>
                    <a:pt x="1" y="67"/>
                    <a:pt x="1" y="134"/>
                  </a:cubicBezTo>
                  <a:lnTo>
                    <a:pt x="1" y="201"/>
                  </a:lnTo>
                  <a:cubicBezTo>
                    <a:pt x="28" y="255"/>
                    <a:pt x="78" y="309"/>
                    <a:pt x="131" y="309"/>
                  </a:cubicBezTo>
                  <a:cubicBezTo>
                    <a:pt x="143" y="309"/>
                    <a:pt x="155" y="307"/>
                    <a:pt x="168" y="301"/>
                  </a:cubicBezTo>
                  <a:cubicBezTo>
                    <a:pt x="234" y="301"/>
                    <a:pt x="301" y="234"/>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7" name="Google Shape;1527;p13"/>
            <p:cNvSpPr/>
            <p:nvPr/>
          </p:nvSpPr>
          <p:spPr>
            <a:xfrm>
              <a:off x="7145178" y="1523375"/>
              <a:ext cx="5673" cy="6562"/>
            </a:xfrm>
            <a:custGeom>
              <a:avLst/>
              <a:gdLst/>
              <a:ahLst/>
              <a:cxnLst/>
              <a:rect l="l" t="t" r="r" b="b"/>
              <a:pathLst>
                <a:path w="268" h="310" extrusionOk="0">
                  <a:moveTo>
                    <a:pt x="134" y="1"/>
                  </a:moveTo>
                  <a:cubicBezTo>
                    <a:pt x="34" y="1"/>
                    <a:pt x="1" y="67"/>
                    <a:pt x="1" y="168"/>
                  </a:cubicBezTo>
                  <a:lnTo>
                    <a:pt x="1" y="201"/>
                  </a:lnTo>
                  <a:cubicBezTo>
                    <a:pt x="1" y="255"/>
                    <a:pt x="68" y="310"/>
                    <a:pt x="128" y="310"/>
                  </a:cubicBezTo>
                  <a:cubicBezTo>
                    <a:pt x="142" y="310"/>
                    <a:pt x="155" y="307"/>
                    <a:pt x="168" y="301"/>
                  </a:cubicBezTo>
                  <a:cubicBezTo>
                    <a:pt x="234" y="301"/>
                    <a:pt x="268" y="234"/>
                    <a:pt x="268" y="168"/>
                  </a:cubicBezTo>
                  <a:lnTo>
                    <a:pt x="268" y="101"/>
                  </a:lnTo>
                  <a:cubicBezTo>
                    <a:pt x="268" y="34"/>
                    <a:pt x="201" y="1"/>
                    <a:pt x="134"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8" name="Google Shape;1528;p13"/>
            <p:cNvSpPr/>
            <p:nvPr/>
          </p:nvSpPr>
          <p:spPr>
            <a:xfrm>
              <a:off x="7258868" y="1505467"/>
              <a:ext cx="6371" cy="6266"/>
            </a:xfrm>
            <a:custGeom>
              <a:avLst/>
              <a:gdLst/>
              <a:ahLst/>
              <a:cxnLst/>
              <a:rect l="l" t="t" r="r" b="b"/>
              <a:pathLst>
                <a:path w="301" h="296" extrusionOk="0">
                  <a:moveTo>
                    <a:pt x="183" y="0"/>
                  </a:moveTo>
                  <a:cubicBezTo>
                    <a:pt x="167" y="0"/>
                    <a:pt x="150" y="4"/>
                    <a:pt x="134" y="13"/>
                  </a:cubicBezTo>
                  <a:cubicBezTo>
                    <a:pt x="67" y="13"/>
                    <a:pt x="0" y="80"/>
                    <a:pt x="0" y="146"/>
                  </a:cubicBezTo>
                  <a:lnTo>
                    <a:pt x="0" y="213"/>
                  </a:lnTo>
                  <a:cubicBezTo>
                    <a:pt x="28" y="269"/>
                    <a:pt x="85" y="295"/>
                    <a:pt x="142" y="295"/>
                  </a:cubicBezTo>
                  <a:cubicBezTo>
                    <a:pt x="221" y="295"/>
                    <a:pt x="301" y="243"/>
                    <a:pt x="301" y="146"/>
                  </a:cubicBezTo>
                  <a:lnTo>
                    <a:pt x="301" y="113"/>
                  </a:lnTo>
                  <a:cubicBezTo>
                    <a:pt x="276" y="38"/>
                    <a:pt x="232" y="0"/>
                    <a:pt x="183"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29" name="Google Shape;1529;p13"/>
            <p:cNvSpPr/>
            <p:nvPr/>
          </p:nvSpPr>
          <p:spPr>
            <a:xfrm>
              <a:off x="7315343" y="1496365"/>
              <a:ext cx="6393" cy="6562"/>
            </a:xfrm>
            <a:custGeom>
              <a:avLst/>
              <a:gdLst/>
              <a:ahLst/>
              <a:cxnLst/>
              <a:rect l="l" t="t" r="r" b="b"/>
              <a:pathLst>
                <a:path w="302" h="310" extrusionOk="0">
                  <a:moveTo>
                    <a:pt x="171" y="0"/>
                  </a:moveTo>
                  <a:cubicBezTo>
                    <a:pt x="159" y="0"/>
                    <a:pt x="147" y="3"/>
                    <a:pt x="134" y="9"/>
                  </a:cubicBezTo>
                  <a:cubicBezTo>
                    <a:pt x="68" y="9"/>
                    <a:pt x="1" y="76"/>
                    <a:pt x="34" y="143"/>
                  </a:cubicBezTo>
                  <a:lnTo>
                    <a:pt x="34" y="209"/>
                  </a:lnTo>
                  <a:cubicBezTo>
                    <a:pt x="34" y="276"/>
                    <a:pt x="101" y="309"/>
                    <a:pt x="168" y="309"/>
                  </a:cubicBezTo>
                  <a:cubicBezTo>
                    <a:pt x="234" y="276"/>
                    <a:pt x="301" y="243"/>
                    <a:pt x="301" y="143"/>
                  </a:cubicBezTo>
                  <a:lnTo>
                    <a:pt x="301" y="109"/>
                  </a:lnTo>
                  <a:cubicBezTo>
                    <a:pt x="274" y="55"/>
                    <a:pt x="224" y="0"/>
                    <a:pt x="171"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0" name="Google Shape;1530;p13"/>
            <p:cNvSpPr/>
            <p:nvPr/>
          </p:nvSpPr>
          <p:spPr>
            <a:xfrm>
              <a:off x="7373257" y="1487179"/>
              <a:ext cx="5673" cy="6774"/>
            </a:xfrm>
            <a:custGeom>
              <a:avLst/>
              <a:gdLst/>
              <a:ahLst/>
              <a:cxnLst/>
              <a:rect l="l" t="t" r="r" b="b"/>
              <a:pathLst>
                <a:path w="268" h="320" extrusionOk="0">
                  <a:moveTo>
                    <a:pt x="137" y="1"/>
                  </a:moveTo>
                  <a:cubicBezTo>
                    <a:pt x="125" y="1"/>
                    <a:pt x="113" y="3"/>
                    <a:pt x="100" y="10"/>
                  </a:cubicBezTo>
                  <a:cubicBezTo>
                    <a:pt x="34" y="10"/>
                    <a:pt x="0" y="76"/>
                    <a:pt x="0" y="143"/>
                  </a:cubicBezTo>
                  <a:lnTo>
                    <a:pt x="0" y="210"/>
                  </a:lnTo>
                  <a:cubicBezTo>
                    <a:pt x="15" y="285"/>
                    <a:pt x="71" y="319"/>
                    <a:pt x="127" y="319"/>
                  </a:cubicBezTo>
                  <a:cubicBezTo>
                    <a:pt x="197" y="319"/>
                    <a:pt x="267" y="268"/>
                    <a:pt x="267" y="176"/>
                  </a:cubicBezTo>
                  <a:lnTo>
                    <a:pt x="267" y="110"/>
                  </a:lnTo>
                  <a:cubicBezTo>
                    <a:pt x="240" y="55"/>
                    <a:pt x="190" y="1"/>
                    <a:pt x="137"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1" name="Google Shape;1531;p13"/>
            <p:cNvSpPr/>
            <p:nvPr/>
          </p:nvSpPr>
          <p:spPr>
            <a:xfrm>
              <a:off x="7430452" y="1478013"/>
              <a:ext cx="5652" cy="6562"/>
            </a:xfrm>
            <a:custGeom>
              <a:avLst/>
              <a:gdLst/>
              <a:ahLst/>
              <a:cxnLst/>
              <a:rect l="l" t="t" r="r" b="b"/>
              <a:pathLst>
                <a:path w="267" h="310" extrusionOk="0">
                  <a:moveTo>
                    <a:pt x="170" y="0"/>
                  </a:moveTo>
                  <a:cubicBezTo>
                    <a:pt x="158" y="0"/>
                    <a:pt x="146" y="3"/>
                    <a:pt x="134" y="9"/>
                  </a:cubicBezTo>
                  <a:cubicBezTo>
                    <a:pt x="33" y="9"/>
                    <a:pt x="0" y="76"/>
                    <a:pt x="0" y="142"/>
                  </a:cubicBezTo>
                  <a:lnTo>
                    <a:pt x="0" y="209"/>
                  </a:lnTo>
                  <a:cubicBezTo>
                    <a:pt x="0" y="276"/>
                    <a:pt x="100" y="309"/>
                    <a:pt x="167" y="309"/>
                  </a:cubicBezTo>
                  <a:cubicBezTo>
                    <a:pt x="234" y="309"/>
                    <a:pt x="267" y="242"/>
                    <a:pt x="267" y="176"/>
                  </a:cubicBezTo>
                  <a:lnTo>
                    <a:pt x="267" y="109"/>
                  </a:lnTo>
                  <a:cubicBezTo>
                    <a:pt x="267" y="54"/>
                    <a:pt x="223" y="0"/>
                    <a:pt x="170"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2" name="Google Shape;1532;p13"/>
            <p:cNvSpPr/>
            <p:nvPr/>
          </p:nvSpPr>
          <p:spPr>
            <a:xfrm>
              <a:off x="7486927" y="1469017"/>
              <a:ext cx="5673" cy="6054"/>
            </a:xfrm>
            <a:custGeom>
              <a:avLst/>
              <a:gdLst/>
              <a:ahLst/>
              <a:cxnLst/>
              <a:rect l="l" t="t" r="r" b="b"/>
              <a:pathLst>
                <a:path w="268" h="286" extrusionOk="0">
                  <a:moveTo>
                    <a:pt x="134" y="0"/>
                  </a:moveTo>
                  <a:cubicBezTo>
                    <a:pt x="34" y="0"/>
                    <a:pt x="1" y="67"/>
                    <a:pt x="1" y="134"/>
                  </a:cubicBezTo>
                  <a:lnTo>
                    <a:pt x="1" y="200"/>
                  </a:lnTo>
                  <a:cubicBezTo>
                    <a:pt x="30" y="259"/>
                    <a:pt x="85" y="285"/>
                    <a:pt x="137" y="285"/>
                  </a:cubicBezTo>
                  <a:cubicBezTo>
                    <a:pt x="204" y="285"/>
                    <a:pt x="268" y="242"/>
                    <a:pt x="268" y="167"/>
                  </a:cubicBezTo>
                  <a:lnTo>
                    <a:pt x="268" y="100"/>
                  </a:lnTo>
                  <a:cubicBezTo>
                    <a:pt x="268" y="34"/>
                    <a:pt x="201" y="0"/>
                    <a:pt x="134" y="0"/>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3" name="Google Shape;1533;p13"/>
            <p:cNvSpPr/>
            <p:nvPr/>
          </p:nvSpPr>
          <p:spPr>
            <a:xfrm>
              <a:off x="7544121" y="1459830"/>
              <a:ext cx="5673" cy="6583"/>
            </a:xfrm>
            <a:custGeom>
              <a:avLst/>
              <a:gdLst/>
              <a:ahLst/>
              <a:cxnLst/>
              <a:rect l="l" t="t" r="r" b="b"/>
              <a:pathLst>
                <a:path w="268" h="311" extrusionOk="0">
                  <a:moveTo>
                    <a:pt x="101" y="1"/>
                  </a:moveTo>
                  <a:cubicBezTo>
                    <a:pt x="34" y="1"/>
                    <a:pt x="1" y="67"/>
                    <a:pt x="1" y="167"/>
                  </a:cubicBezTo>
                  <a:lnTo>
                    <a:pt x="1" y="201"/>
                  </a:lnTo>
                  <a:cubicBezTo>
                    <a:pt x="16" y="276"/>
                    <a:pt x="71" y="310"/>
                    <a:pt x="128" y="310"/>
                  </a:cubicBezTo>
                  <a:cubicBezTo>
                    <a:pt x="197" y="310"/>
                    <a:pt x="267" y="259"/>
                    <a:pt x="267" y="167"/>
                  </a:cubicBezTo>
                  <a:lnTo>
                    <a:pt x="267" y="101"/>
                  </a:lnTo>
                  <a:cubicBezTo>
                    <a:pt x="234" y="34"/>
                    <a:pt x="167" y="1"/>
                    <a:pt x="101" y="1"/>
                  </a:cubicBezTo>
                  <a:close/>
                </a:path>
              </a:pathLst>
            </a:custGeom>
            <a:solidFill>
              <a:srgbClr val="3F3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4" name="Google Shape;1534;p13"/>
            <p:cNvSpPr/>
            <p:nvPr/>
          </p:nvSpPr>
          <p:spPr>
            <a:xfrm>
              <a:off x="6851457" y="1343113"/>
              <a:ext cx="896740" cy="894369"/>
            </a:xfrm>
            <a:custGeom>
              <a:avLst/>
              <a:gdLst/>
              <a:ahLst/>
              <a:cxnLst/>
              <a:rect l="l" t="t" r="r" b="b"/>
              <a:pathLst>
                <a:path w="42364" h="42252" extrusionOk="0">
                  <a:moveTo>
                    <a:pt x="35982" y="0"/>
                  </a:moveTo>
                  <a:cubicBezTo>
                    <a:pt x="35942" y="0"/>
                    <a:pt x="35901" y="4"/>
                    <a:pt x="35859" y="11"/>
                  </a:cubicBezTo>
                  <a:lnTo>
                    <a:pt x="634" y="5615"/>
                  </a:lnTo>
                  <a:cubicBezTo>
                    <a:pt x="267" y="5681"/>
                    <a:pt x="0" y="6048"/>
                    <a:pt x="67" y="6415"/>
                  </a:cubicBezTo>
                  <a:lnTo>
                    <a:pt x="5671" y="41674"/>
                  </a:lnTo>
                  <a:cubicBezTo>
                    <a:pt x="5731" y="42003"/>
                    <a:pt x="6005" y="42251"/>
                    <a:pt x="6349" y="42251"/>
                  </a:cubicBezTo>
                  <a:cubicBezTo>
                    <a:pt x="6389" y="42251"/>
                    <a:pt x="6430" y="42248"/>
                    <a:pt x="6472" y="42241"/>
                  </a:cubicBezTo>
                  <a:lnTo>
                    <a:pt x="41697" y="36637"/>
                  </a:lnTo>
                  <a:cubicBezTo>
                    <a:pt x="42097" y="36570"/>
                    <a:pt x="42364" y="36203"/>
                    <a:pt x="42297" y="35836"/>
                  </a:cubicBezTo>
                  <a:lnTo>
                    <a:pt x="36693" y="578"/>
                  </a:lnTo>
                  <a:cubicBezTo>
                    <a:pt x="36633" y="249"/>
                    <a:pt x="36332" y="0"/>
                    <a:pt x="359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5" name="Google Shape;1535;p13"/>
            <p:cNvSpPr/>
            <p:nvPr/>
          </p:nvSpPr>
          <p:spPr>
            <a:xfrm>
              <a:off x="6975732" y="1973163"/>
              <a:ext cx="6054" cy="6583"/>
            </a:xfrm>
            <a:custGeom>
              <a:avLst/>
              <a:gdLst/>
              <a:ahLst/>
              <a:cxnLst/>
              <a:rect l="l" t="t" r="r" b="b"/>
              <a:pathLst>
                <a:path w="286" h="311" extrusionOk="0">
                  <a:moveTo>
                    <a:pt x="134" y="0"/>
                  </a:moveTo>
                  <a:cubicBezTo>
                    <a:pt x="67" y="0"/>
                    <a:pt x="0" y="67"/>
                    <a:pt x="0" y="167"/>
                  </a:cubicBezTo>
                  <a:lnTo>
                    <a:pt x="0" y="200"/>
                  </a:lnTo>
                  <a:cubicBezTo>
                    <a:pt x="15" y="276"/>
                    <a:pt x="78" y="310"/>
                    <a:pt x="139" y="310"/>
                  </a:cubicBezTo>
                  <a:cubicBezTo>
                    <a:pt x="213" y="310"/>
                    <a:pt x="285" y="259"/>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6" name="Google Shape;1536;p13"/>
            <p:cNvSpPr/>
            <p:nvPr/>
          </p:nvSpPr>
          <p:spPr>
            <a:xfrm>
              <a:off x="6984199" y="2025934"/>
              <a:ext cx="5673" cy="6562"/>
            </a:xfrm>
            <a:custGeom>
              <a:avLst/>
              <a:gdLst/>
              <a:ahLst/>
              <a:cxnLst/>
              <a:rect l="l" t="t" r="r" b="b"/>
              <a:pathLst>
                <a:path w="268" h="310" extrusionOk="0">
                  <a:moveTo>
                    <a:pt x="170" y="0"/>
                  </a:moveTo>
                  <a:cubicBezTo>
                    <a:pt x="158" y="0"/>
                    <a:pt x="146" y="3"/>
                    <a:pt x="134" y="9"/>
                  </a:cubicBezTo>
                  <a:cubicBezTo>
                    <a:pt x="67" y="9"/>
                    <a:pt x="0" y="76"/>
                    <a:pt x="0" y="143"/>
                  </a:cubicBezTo>
                  <a:lnTo>
                    <a:pt x="0" y="209"/>
                  </a:lnTo>
                  <a:cubicBezTo>
                    <a:pt x="34" y="276"/>
                    <a:pt x="100" y="309"/>
                    <a:pt x="167" y="309"/>
                  </a:cubicBezTo>
                  <a:cubicBezTo>
                    <a:pt x="234" y="309"/>
                    <a:pt x="267" y="243"/>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7" name="Google Shape;1537;p13"/>
            <p:cNvSpPr/>
            <p:nvPr/>
          </p:nvSpPr>
          <p:spPr>
            <a:xfrm>
              <a:off x="7009621" y="2184288"/>
              <a:ext cx="5673" cy="6562"/>
            </a:xfrm>
            <a:custGeom>
              <a:avLst/>
              <a:gdLst/>
              <a:ahLst/>
              <a:cxnLst/>
              <a:rect l="l" t="t" r="r" b="b"/>
              <a:pathLst>
                <a:path w="268" h="310" extrusionOk="0">
                  <a:moveTo>
                    <a:pt x="100" y="0"/>
                  </a:moveTo>
                  <a:cubicBezTo>
                    <a:pt x="34" y="0"/>
                    <a:pt x="0" y="67"/>
                    <a:pt x="0" y="134"/>
                  </a:cubicBezTo>
                  <a:lnTo>
                    <a:pt x="0" y="200"/>
                  </a:lnTo>
                  <a:cubicBezTo>
                    <a:pt x="0" y="255"/>
                    <a:pt x="45" y="309"/>
                    <a:pt x="116" y="309"/>
                  </a:cubicBezTo>
                  <a:cubicBezTo>
                    <a:pt x="131" y="309"/>
                    <a:pt x="149" y="306"/>
                    <a:pt x="167" y="300"/>
                  </a:cubicBezTo>
                  <a:cubicBezTo>
                    <a:pt x="234" y="300"/>
                    <a:pt x="267" y="234"/>
                    <a:pt x="267" y="167"/>
                  </a:cubicBezTo>
                  <a:lnTo>
                    <a:pt x="267" y="100"/>
                  </a:lnTo>
                  <a:cubicBezTo>
                    <a:pt x="267" y="33"/>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8" name="Google Shape;1538;p13"/>
            <p:cNvSpPr/>
            <p:nvPr/>
          </p:nvSpPr>
          <p:spPr>
            <a:xfrm>
              <a:off x="6992666" y="2078895"/>
              <a:ext cx="5673" cy="6562"/>
            </a:xfrm>
            <a:custGeom>
              <a:avLst/>
              <a:gdLst/>
              <a:ahLst/>
              <a:cxnLst/>
              <a:rect l="l" t="t" r="r" b="b"/>
              <a:pathLst>
                <a:path w="268" h="310" extrusionOk="0">
                  <a:moveTo>
                    <a:pt x="152" y="0"/>
                  </a:moveTo>
                  <a:cubicBezTo>
                    <a:pt x="136" y="0"/>
                    <a:pt x="119" y="3"/>
                    <a:pt x="101" y="9"/>
                  </a:cubicBezTo>
                  <a:cubicBezTo>
                    <a:pt x="34" y="9"/>
                    <a:pt x="1" y="76"/>
                    <a:pt x="1" y="142"/>
                  </a:cubicBezTo>
                  <a:lnTo>
                    <a:pt x="1" y="209"/>
                  </a:lnTo>
                  <a:cubicBezTo>
                    <a:pt x="34" y="276"/>
                    <a:pt x="101" y="309"/>
                    <a:pt x="167" y="309"/>
                  </a:cubicBezTo>
                  <a:cubicBezTo>
                    <a:pt x="234" y="276"/>
                    <a:pt x="268" y="209"/>
                    <a:pt x="268" y="142"/>
                  </a:cubicBezTo>
                  <a:lnTo>
                    <a:pt x="268" y="109"/>
                  </a:lnTo>
                  <a:cubicBezTo>
                    <a:pt x="268" y="54"/>
                    <a:pt x="223" y="0"/>
                    <a:pt x="152"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39" name="Google Shape;1539;p13"/>
            <p:cNvSpPr/>
            <p:nvPr/>
          </p:nvSpPr>
          <p:spPr>
            <a:xfrm>
              <a:off x="7041393" y="2016747"/>
              <a:ext cx="5673" cy="6752"/>
            </a:xfrm>
            <a:custGeom>
              <a:avLst/>
              <a:gdLst/>
              <a:ahLst/>
              <a:cxnLst/>
              <a:rect l="l" t="t" r="r" b="b"/>
              <a:pathLst>
                <a:path w="268" h="319" extrusionOk="0">
                  <a:moveTo>
                    <a:pt x="140" y="1"/>
                  </a:moveTo>
                  <a:cubicBezTo>
                    <a:pt x="126" y="1"/>
                    <a:pt x="113" y="3"/>
                    <a:pt x="100" y="9"/>
                  </a:cubicBezTo>
                  <a:cubicBezTo>
                    <a:pt x="34" y="9"/>
                    <a:pt x="0" y="76"/>
                    <a:pt x="0" y="143"/>
                  </a:cubicBezTo>
                  <a:lnTo>
                    <a:pt x="0" y="210"/>
                  </a:lnTo>
                  <a:cubicBezTo>
                    <a:pt x="0" y="264"/>
                    <a:pt x="45" y="319"/>
                    <a:pt x="116" y="319"/>
                  </a:cubicBezTo>
                  <a:cubicBezTo>
                    <a:pt x="132" y="319"/>
                    <a:pt x="149" y="316"/>
                    <a:pt x="167" y="310"/>
                  </a:cubicBezTo>
                  <a:cubicBezTo>
                    <a:pt x="234" y="310"/>
                    <a:pt x="267" y="243"/>
                    <a:pt x="267" y="176"/>
                  </a:cubicBezTo>
                  <a:lnTo>
                    <a:pt x="267" y="110"/>
                  </a:lnTo>
                  <a:cubicBezTo>
                    <a:pt x="267" y="55"/>
                    <a:pt x="200" y="1"/>
                    <a:pt x="14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0" name="Google Shape;1540;p13"/>
            <p:cNvSpPr/>
            <p:nvPr/>
          </p:nvSpPr>
          <p:spPr>
            <a:xfrm>
              <a:off x="7032926" y="1963977"/>
              <a:ext cx="6371" cy="6562"/>
            </a:xfrm>
            <a:custGeom>
              <a:avLst/>
              <a:gdLst/>
              <a:ahLst/>
              <a:cxnLst/>
              <a:rect l="l" t="t" r="r" b="b"/>
              <a:pathLst>
                <a:path w="301" h="310" extrusionOk="0">
                  <a:moveTo>
                    <a:pt x="133" y="1"/>
                  </a:moveTo>
                  <a:cubicBezTo>
                    <a:pt x="67" y="34"/>
                    <a:pt x="0" y="67"/>
                    <a:pt x="33" y="167"/>
                  </a:cubicBezTo>
                  <a:lnTo>
                    <a:pt x="33" y="201"/>
                  </a:lnTo>
                  <a:cubicBezTo>
                    <a:pt x="33" y="255"/>
                    <a:pt x="78" y="310"/>
                    <a:pt x="131" y="310"/>
                  </a:cubicBezTo>
                  <a:cubicBezTo>
                    <a:pt x="142" y="310"/>
                    <a:pt x="155" y="307"/>
                    <a:pt x="167" y="301"/>
                  </a:cubicBezTo>
                  <a:cubicBezTo>
                    <a:pt x="234" y="301"/>
                    <a:pt x="300" y="234"/>
                    <a:pt x="300" y="167"/>
                  </a:cubicBezTo>
                  <a:lnTo>
                    <a:pt x="300" y="101"/>
                  </a:lnTo>
                  <a:cubicBezTo>
                    <a:pt x="267" y="34"/>
                    <a:pt x="200" y="1"/>
                    <a:pt x="13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1" name="Google Shape;1541;p13"/>
            <p:cNvSpPr/>
            <p:nvPr/>
          </p:nvSpPr>
          <p:spPr>
            <a:xfrm>
              <a:off x="7066096" y="2175101"/>
              <a:ext cx="6393" cy="6562"/>
            </a:xfrm>
            <a:custGeom>
              <a:avLst/>
              <a:gdLst/>
              <a:ahLst/>
              <a:cxnLst/>
              <a:rect l="l" t="t" r="r" b="b"/>
              <a:pathLst>
                <a:path w="302" h="310" extrusionOk="0">
                  <a:moveTo>
                    <a:pt x="134" y="0"/>
                  </a:moveTo>
                  <a:cubicBezTo>
                    <a:pt x="68" y="0"/>
                    <a:pt x="1" y="67"/>
                    <a:pt x="34" y="167"/>
                  </a:cubicBezTo>
                  <a:lnTo>
                    <a:pt x="34" y="201"/>
                  </a:lnTo>
                  <a:cubicBezTo>
                    <a:pt x="34" y="255"/>
                    <a:pt x="79" y="310"/>
                    <a:pt x="131" y="310"/>
                  </a:cubicBezTo>
                  <a:cubicBezTo>
                    <a:pt x="143" y="310"/>
                    <a:pt x="155" y="307"/>
                    <a:pt x="168" y="301"/>
                  </a:cubicBezTo>
                  <a:cubicBezTo>
                    <a:pt x="234" y="301"/>
                    <a:pt x="301" y="234"/>
                    <a:pt x="301" y="167"/>
                  </a:cubicBezTo>
                  <a:lnTo>
                    <a:pt x="301" y="101"/>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2" name="Google Shape;1542;p13"/>
            <p:cNvSpPr/>
            <p:nvPr/>
          </p:nvSpPr>
          <p:spPr>
            <a:xfrm>
              <a:off x="7049860" y="2069708"/>
              <a:ext cx="5673" cy="6562"/>
            </a:xfrm>
            <a:custGeom>
              <a:avLst/>
              <a:gdLst/>
              <a:ahLst/>
              <a:cxnLst/>
              <a:rect l="l" t="t" r="r" b="b"/>
              <a:pathLst>
                <a:path w="268" h="310" extrusionOk="0">
                  <a:moveTo>
                    <a:pt x="137" y="0"/>
                  </a:moveTo>
                  <a:cubicBezTo>
                    <a:pt x="125" y="0"/>
                    <a:pt x="113" y="3"/>
                    <a:pt x="101" y="9"/>
                  </a:cubicBezTo>
                  <a:cubicBezTo>
                    <a:pt x="34" y="9"/>
                    <a:pt x="1" y="76"/>
                    <a:pt x="1" y="143"/>
                  </a:cubicBezTo>
                  <a:lnTo>
                    <a:pt x="1" y="209"/>
                  </a:lnTo>
                  <a:cubicBezTo>
                    <a:pt x="1" y="276"/>
                    <a:pt x="67" y="309"/>
                    <a:pt x="134" y="309"/>
                  </a:cubicBezTo>
                  <a:cubicBezTo>
                    <a:pt x="234" y="309"/>
                    <a:pt x="267" y="243"/>
                    <a:pt x="267" y="176"/>
                  </a:cubicBezTo>
                  <a:lnTo>
                    <a:pt x="267" y="109"/>
                  </a:lnTo>
                  <a:cubicBezTo>
                    <a:pt x="240" y="55"/>
                    <a:pt x="191" y="0"/>
                    <a:pt x="13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3" name="Google Shape;1543;p13"/>
            <p:cNvSpPr/>
            <p:nvPr/>
          </p:nvSpPr>
          <p:spPr>
            <a:xfrm>
              <a:off x="7057629" y="2122585"/>
              <a:ext cx="6371" cy="6647"/>
            </a:xfrm>
            <a:custGeom>
              <a:avLst/>
              <a:gdLst/>
              <a:ahLst/>
              <a:cxnLst/>
              <a:rect l="l" t="t" r="r" b="b"/>
              <a:pathLst>
                <a:path w="301" h="314" extrusionOk="0">
                  <a:moveTo>
                    <a:pt x="183" y="1"/>
                  </a:moveTo>
                  <a:cubicBezTo>
                    <a:pt x="167" y="1"/>
                    <a:pt x="151" y="5"/>
                    <a:pt x="134" y="13"/>
                  </a:cubicBezTo>
                  <a:cubicBezTo>
                    <a:pt x="67" y="13"/>
                    <a:pt x="1" y="80"/>
                    <a:pt x="34" y="146"/>
                  </a:cubicBezTo>
                  <a:lnTo>
                    <a:pt x="34" y="213"/>
                  </a:lnTo>
                  <a:cubicBezTo>
                    <a:pt x="34" y="280"/>
                    <a:pt x="101" y="313"/>
                    <a:pt x="167" y="313"/>
                  </a:cubicBezTo>
                  <a:cubicBezTo>
                    <a:pt x="234" y="280"/>
                    <a:pt x="301" y="213"/>
                    <a:pt x="301" y="146"/>
                  </a:cubicBezTo>
                  <a:lnTo>
                    <a:pt x="301" y="113"/>
                  </a:lnTo>
                  <a:cubicBezTo>
                    <a:pt x="276" y="38"/>
                    <a:pt x="232"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4" name="Google Shape;1544;p13"/>
            <p:cNvSpPr/>
            <p:nvPr/>
          </p:nvSpPr>
          <p:spPr>
            <a:xfrm>
              <a:off x="7097868" y="2007751"/>
              <a:ext cx="6393" cy="6562"/>
            </a:xfrm>
            <a:custGeom>
              <a:avLst/>
              <a:gdLst/>
              <a:ahLst/>
              <a:cxnLst/>
              <a:rect l="l" t="t" r="r" b="b"/>
              <a:pathLst>
                <a:path w="302" h="310" extrusionOk="0">
                  <a:moveTo>
                    <a:pt x="134" y="1"/>
                  </a:moveTo>
                  <a:cubicBezTo>
                    <a:pt x="68" y="1"/>
                    <a:pt x="1" y="68"/>
                    <a:pt x="34" y="168"/>
                  </a:cubicBezTo>
                  <a:lnTo>
                    <a:pt x="34" y="201"/>
                  </a:lnTo>
                  <a:cubicBezTo>
                    <a:pt x="34" y="255"/>
                    <a:pt x="79" y="310"/>
                    <a:pt x="131" y="310"/>
                  </a:cubicBezTo>
                  <a:cubicBezTo>
                    <a:pt x="143" y="310"/>
                    <a:pt x="155" y="307"/>
                    <a:pt x="168" y="301"/>
                  </a:cubicBezTo>
                  <a:cubicBezTo>
                    <a:pt x="234" y="301"/>
                    <a:pt x="301" y="234"/>
                    <a:pt x="301" y="168"/>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5" name="Google Shape;1545;p13"/>
            <p:cNvSpPr/>
            <p:nvPr/>
          </p:nvSpPr>
          <p:spPr>
            <a:xfrm>
              <a:off x="7089401" y="1955235"/>
              <a:ext cx="6371" cy="6266"/>
            </a:xfrm>
            <a:custGeom>
              <a:avLst/>
              <a:gdLst/>
              <a:ahLst/>
              <a:cxnLst/>
              <a:rect l="l" t="t" r="r" b="b"/>
              <a:pathLst>
                <a:path w="301" h="296" extrusionOk="0">
                  <a:moveTo>
                    <a:pt x="184" y="1"/>
                  </a:moveTo>
                  <a:cubicBezTo>
                    <a:pt x="167" y="1"/>
                    <a:pt x="151" y="5"/>
                    <a:pt x="134" y="13"/>
                  </a:cubicBezTo>
                  <a:cubicBezTo>
                    <a:pt x="67" y="13"/>
                    <a:pt x="1" y="80"/>
                    <a:pt x="34" y="147"/>
                  </a:cubicBezTo>
                  <a:lnTo>
                    <a:pt x="34" y="214"/>
                  </a:lnTo>
                  <a:cubicBezTo>
                    <a:pt x="48" y="269"/>
                    <a:pt x="97" y="296"/>
                    <a:pt x="149" y="296"/>
                  </a:cubicBezTo>
                  <a:cubicBezTo>
                    <a:pt x="222" y="296"/>
                    <a:pt x="301" y="244"/>
                    <a:pt x="301" y="147"/>
                  </a:cubicBezTo>
                  <a:lnTo>
                    <a:pt x="301" y="113"/>
                  </a:lnTo>
                  <a:cubicBezTo>
                    <a:pt x="276" y="38"/>
                    <a:pt x="232" y="1"/>
                    <a:pt x="18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6" name="Google Shape;1546;p13"/>
            <p:cNvSpPr/>
            <p:nvPr/>
          </p:nvSpPr>
          <p:spPr>
            <a:xfrm>
              <a:off x="7114823" y="2113398"/>
              <a:ext cx="6371" cy="6647"/>
            </a:xfrm>
            <a:custGeom>
              <a:avLst/>
              <a:gdLst/>
              <a:ahLst/>
              <a:cxnLst/>
              <a:rect l="l" t="t" r="r" b="b"/>
              <a:pathLst>
                <a:path w="301" h="314" extrusionOk="0">
                  <a:moveTo>
                    <a:pt x="183" y="1"/>
                  </a:moveTo>
                  <a:cubicBezTo>
                    <a:pt x="167" y="1"/>
                    <a:pt x="151" y="5"/>
                    <a:pt x="134" y="13"/>
                  </a:cubicBezTo>
                  <a:cubicBezTo>
                    <a:pt x="67" y="13"/>
                    <a:pt x="0" y="80"/>
                    <a:pt x="0" y="147"/>
                  </a:cubicBezTo>
                  <a:lnTo>
                    <a:pt x="0" y="214"/>
                  </a:lnTo>
                  <a:cubicBezTo>
                    <a:pt x="34" y="280"/>
                    <a:pt x="101" y="314"/>
                    <a:pt x="167" y="314"/>
                  </a:cubicBezTo>
                  <a:cubicBezTo>
                    <a:pt x="234" y="280"/>
                    <a:pt x="301" y="247"/>
                    <a:pt x="301" y="147"/>
                  </a:cubicBezTo>
                  <a:lnTo>
                    <a:pt x="301" y="113"/>
                  </a:lnTo>
                  <a:cubicBezTo>
                    <a:pt x="276" y="38"/>
                    <a:pt x="232"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7" name="Google Shape;1547;p13"/>
            <p:cNvSpPr/>
            <p:nvPr/>
          </p:nvSpPr>
          <p:spPr>
            <a:xfrm>
              <a:off x="7106356" y="2060522"/>
              <a:ext cx="6371" cy="6244"/>
            </a:xfrm>
            <a:custGeom>
              <a:avLst/>
              <a:gdLst/>
              <a:ahLst/>
              <a:cxnLst/>
              <a:rect l="l" t="t" r="r" b="b"/>
              <a:pathLst>
                <a:path w="301" h="295" extrusionOk="0">
                  <a:moveTo>
                    <a:pt x="170" y="1"/>
                  </a:moveTo>
                  <a:cubicBezTo>
                    <a:pt x="158" y="1"/>
                    <a:pt x="146" y="3"/>
                    <a:pt x="134" y="10"/>
                  </a:cubicBezTo>
                  <a:cubicBezTo>
                    <a:pt x="67" y="10"/>
                    <a:pt x="0" y="76"/>
                    <a:pt x="34" y="143"/>
                  </a:cubicBezTo>
                  <a:lnTo>
                    <a:pt x="34" y="210"/>
                  </a:lnTo>
                  <a:cubicBezTo>
                    <a:pt x="48" y="268"/>
                    <a:pt x="95" y="295"/>
                    <a:pt x="146" y="295"/>
                  </a:cubicBezTo>
                  <a:cubicBezTo>
                    <a:pt x="210" y="295"/>
                    <a:pt x="282" y="251"/>
                    <a:pt x="300" y="176"/>
                  </a:cubicBezTo>
                  <a:lnTo>
                    <a:pt x="300"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8" name="Google Shape;1548;p13"/>
            <p:cNvSpPr/>
            <p:nvPr/>
          </p:nvSpPr>
          <p:spPr>
            <a:xfrm>
              <a:off x="7123290" y="2165915"/>
              <a:ext cx="6054" cy="6583"/>
            </a:xfrm>
            <a:custGeom>
              <a:avLst/>
              <a:gdLst/>
              <a:ahLst/>
              <a:cxnLst/>
              <a:rect l="l" t="t" r="r" b="b"/>
              <a:pathLst>
                <a:path w="286" h="311" extrusionOk="0">
                  <a:moveTo>
                    <a:pt x="134" y="1"/>
                  </a:moveTo>
                  <a:cubicBezTo>
                    <a:pt x="67" y="34"/>
                    <a:pt x="1" y="68"/>
                    <a:pt x="1" y="168"/>
                  </a:cubicBezTo>
                  <a:lnTo>
                    <a:pt x="1" y="201"/>
                  </a:lnTo>
                  <a:cubicBezTo>
                    <a:pt x="16" y="276"/>
                    <a:pt x="78" y="311"/>
                    <a:pt x="139" y="311"/>
                  </a:cubicBezTo>
                  <a:cubicBezTo>
                    <a:pt x="214" y="311"/>
                    <a:pt x="286" y="259"/>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49" name="Google Shape;1549;p13"/>
            <p:cNvSpPr/>
            <p:nvPr/>
          </p:nvSpPr>
          <p:spPr>
            <a:xfrm>
              <a:off x="7260286" y="1927971"/>
              <a:ext cx="6371" cy="6371"/>
            </a:xfrm>
            <a:custGeom>
              <a:avLst/>
              <a:gdLst/>
              <a:ahLst/>
              <a:cxnLst/>
              <a:rect l="l" t="t" r="r" b="b"/>
              <a:pathLst>
                <a:path w="301" h="301" extrusionOk="0">
                  <a:moveTo>
                    <a:pt x="133" y="0"/>
                  </a:moveTo>
                  <a:cubicBezTo>
                    <a:pt x="67" y="0"/>
                    <a:pt x="0" y="67"/>
                    <a:pt x="33" y="134"/>
                  </a:cubicBezTo>
                  <a:lnTo>
                    <a:pt x="33" y="201"/>
                  </a:lnTo>
                  <a:cubicBezTo>
                    <a:pt x="33" y="267"/>
                    <a:pt x="100" y="301"/>
                    <a:pt x="167" y="301"/>
                  </a:cubicBezTo>
                  <a:cubicBezTo>
                    <a:pt x="234" y="301"/>
                    <a:pt x="300" y="234"/>
                    <a:pt x="300" y="167"/>
                  </a:cubicBezTo>
                  <a:lnTo>
                    <a:pt x="300" y="101"/>
                  </a:lnTo>
                  <a:cubicBezTo>
                    <a:pt x="267" y="34"/>
                    <a:pt x="200" y="0"/>
                    <a:pt x="13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0" name="Google Shape;1550;p13"/>
            <p:cNvSpPr/>
            <p:nvPr/>
          </p:nvSpPr>
          <p:spPr>
            <a:xfrm>
              <a:off x="7268753" y="1980741"/>
              <a:ext cx="6371" cy="6562"/>
            </a:xfrm>
            <a:custGeom>
              <a:avLst/>
              <a:gdLst/>
              <a:ahLst/>
              <a:cxnLst/>
              <a:rect l="l" t="t" r="r" b="b"/>
              <a:pathLst>
                <a:path w="301" h="310" extrusionOk="0">
                  <a:moveTo>
                    <a:pt x="170" y="0"/>
                  </a:moveTo>
                  <a:cubicBezTo>
                    <a:pt x="158" y="0"/>
                    <a:pt x="146" y="3"/>
                    <a:pt x="134" y="9"/>
                  </a:cubicBezTo>
                  <a:cubicBezTo>
                    <a:pt x="67" y="9"/>
                    <a:pt x="0" y="76"/>
                    <a:pt x="34" y="143"/>
                  </a:cubicBezTo>
                  <a:lnTo>
                    <a:pt x="34" y="209"/>
                  </a:lnTo>
                  <a:cubicBezTo>
                    <a:pt x="34" y="276"/>
                    <a:pt x="100" y="309"/>
                    <a:pt x="167" y="309"/>
                  </a:cubicBezTo>
                  <a:cubicBezTo>
                    <a:pt x="234" y="276"/>
                    <a:pt x="301" y="209"/>
                    <a:pt x="301" y="143"/>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1" name="Google Shape;1551;p13"/>
            <p:cNvSpPr/>
            <p:nvPr/>
          </p:nvSpPr>
          <p:spPr>
            <a:xfrm>
              <a:off x="7294176" y="2139095"/>
              <a:ext cx="5673" cy="6371"/>
            </a:xfrm>
            <a:custGeom>
              <a:avLst/>
              <a:gdLst/>
              <a:ahLst/>
              <a:cxnLst/>
              <a:rect l="l" t="t" r="r" b="b"/>
              <a:pathLst>
                <a:path w="268" h="301" extrusionOk="0">
                  <a:moveTo>
                    <a:pt x="134" y="0"/>
                  </a:moveTo>
                  <a:cubicBezTo>
                    <a:pt x="67" y="0"/>
                    <a:pt x="0" y="67"/>
                    <a:pt x="0" y="134"/>
                  </a:cubicBezTo>
                  <a:lnTo>
                    <a:pt x="0" y="200"/>
                  </a:lnTo>
                  <a:cubicBezTo>
                    <a:pt x="34" y="267"/>
                    <a:pt x="100" y="300"/>
                    <a:pt x="167" y="300"/>
                  </a:cubicBezTo>
                  <a:cubicBezTo>
                    <a:pt x="234" y="300"/>
                    <a:pt x="267" y="234"/>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2" name="Google Shape;1552;p13"/>
            <p:cNvSpPr/>
            <p:nvPr/>
          </p:nvSpPr>
          <p:spPr>
            <a:xfrm>
              <a:off x="7285687" y="2086134"/>
              <a:ext cx="6393" cy="6562"/>
            </a:xfrm>
            <a:custGeom>
              <a:avLst/>
              <a:gdLst/>
              <a:ahLst/>
              <a:cxnLst/>
              <a:rect l="l" t="t" r="r" b="b"/>
              <a:pathLst>
                <a:path w="302" h="310" extrusionOk="0">
                  <a:moveTo>
                    <a:pt x="134" y="0"/>
                  </a:moveTo>
                  <a:cubicBezTo>
                    <a:pt x="68" y="0"/>
                    <a:pt x="1" y="67"/>
                    <a:pt x="1" y="134"/>
                  </a:cubicBezTo>
                  <a:lnTo>
                    <a:pt x="1" y="201"/>
                  </a:lnTo>
                  <a:cubicBezTo>
                    <a:pt x="28" y="255"/>
                    <a:pt x="78" y="310"/>
                    <a:pt x="131" y="310"/>
                  </a:cubicBezTo>
                  <a:cubicBezTo>
                    <a:pt x="143" y="310"/>
                    <a:pt x="155" y="307"/>
                    <a:pt x="168" y="301"/>
                  </a:cubicBezTo>
                  <a:cubicBezTo>
                    <a:pt x="234" y="301"/>
                    <a:pt x="301" y="234"/>
                    <a:pt x="301" y="167"/>
                  </a:cubicBezTo>
                  <a:lnTo>
                    <a:pt x="301" y="101"/>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3" name="Google Shape;1553;p13"/>
            <p:cNvSpPr/>
            <p:nvPr/>
          </p:nvSpPr>
          <p:spPr>
            <a:xfrm>
              <a:off x="7277220" y="2033173"/>
              <a:ext cx="6371" cy="6562"/>
            </a:xfrm>
            <a:custGeom>
              <a:avLst/>
              <a:gdLst/>
              <a:ahLst/>
              <a:cxnLst/>
              <a:rect l="l" t="t" r="r" b="b"/>
              <a:pathLst>
                <a:path w="301" h="310" extrusionOk="0">
                  <a:moveTo>
                    <a:pt x="134" y="1"/>
                  </a:moveTo>
                  <a:cubicBezTo>
                    <a:pt x="67" y="34"/>
                    <a:pt x="1" y="101"/>
                    <a:pt x="34" y="167"/>
                  </a:cubicBezTo>
                  <a:lnTo>
                    <a:pt x="34" y="201"/>
                  </a:lnTo>
                  <a:cubicBezTo>
                    <a:pt x="34" y="255"/>
                    <a:pt x="78" y="310"/>
                    <a:pt x="131" y="310"/>
                  </a:cubicBezTo>
                  <a:cubicBezTo>
                    <a:pt x="143" y="310"/>
                    <a:pt x="155" y="307"/>
                    <a:pt x="167" y="301"/>
                  </a:cubicBezTo>
                  <a:cubicBezTo>
                    <a:pt x="234" y="301"/>
                    <a:pt x="301" y="234"/>
                    <a:pt x="301" y="167"/>
                  </a:cubicBezTo>
                  <a:lnTo>
                    <a:pt x="301" y="101"/>
                  </a:lnTo>
                  <a:cubicBezTo>
                    <a:pt x="267"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4" name="Google Shape;1554;p13"/>
            <p:cNvSpPr/>
            <p:nvPr/>
          </p:nvSpPr>
          <p:spPr>
            <a:xfrm>
              <a:off x="6999016" y="1752852"/>
              <a:ext cx="6393" cy="6562"/>
            </a:xfrm>
            <a:custGeom>
              <a:avLst/>
              <a:gdLst/>
              <a:ahLst/>
              <a:cxnLst/>
              <a:rect l="l" t="t" r="r" b="b"/>
              <a:pathLst>
                <a:path w="302" h="310" extrusionOk="0">
                  <a:moveTo>
                    <a:pt x="134" y="1"/>
                  </a:moveTo>
                  <a:cubicBezTo>
                    <a:pt x="68" y="34"/>
                    <a:pt x="1" y="101"/>
                    <a:pt x="1" y="168"/>
                  </a:cubicBezTo>
                  <a:lnTo>
                    <a:pt x="1" y="201"/>
                  </a:lnTo>
                  <a:cubicBezTo>
                    <a:pt x="28" y="255"/>
                    <a:pt x="78" y="310"/>
                    <a:pt x="131" y="310"/>
                  </a:cubicBezTo>
                  <a:cubicBezTo>
                    <a:pt x="143" y="310"/>
                    <a:pt x="155" y="307"/>
                    <a:pt x="168" y="301"/>
                  </a:cubicBezTo>
                  <a:cubicBezTo>
                    <a:pt x="234" y="301"/>
                    <a:pt x="301" y="234"/>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5" name="Google Shape;1555;p13"/>
            <p:cNvSpPr/>
            <p:nvPr/>
          </p:nvSpPr>
          <p:spPr>
            <a:xfrm>
              <a:off x="6941821" y="1762039"/>
              <a:ext cx="6393" cy="6562"/>
            </a:xfrm>
            <a:custGeom>
              <a:avLst/>
              <a:gdLst/>
              <a:ahLst/>
              <a:cxnLst/>
              <a:rect l="l" t="t" r="r" b="b"/>
              <a:pathLst>
                <a:path w="302" h="310" extrusionOk="0">
                  <a:moveTo>
                    <a:pt x="134" y="0"/>
                  </a:moveTo>
                  <a:cubicBezTo>
                    <a:pt x="68" y="34"/>
                    <a:pt x="1" y="67"/>
                    <a:pt x="34" y="167"/>
                  </a:cubicBezTo>
                  <a:lnTo>
                    <a:pt x="34" y="201"/>
                  </a:lnTo>
                  <a:cubicBezTo>
                    <a:pt x="34" y="255"/>
                    <a:pt x="79" y="310"/>
                    <a:pt x="131" y="310"/>
                  </a:cubicBezTo>
                  <a:cubicBezTo>
                    <a:pt x="143" y="310"/>
                    <a:pt x="156" y="307"/>
                    <a:pt x="168" y="301"/>
                  </a:cubicBezTo>
                  <a:cubicBezTo>
                    <a:pt x="234" y="301"/>
                    <a:pt x="301" y="234"/>
                    <a:pt x="301" y="167"/>
                  </a:cubicBezTo>
                  <a:lnTo>
                    <a:pt x="301" y="101"/>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6" name="Google Shape;1556;p13"/>
            <p:cNvSpPr/>
            <p:nvPr/>
          </p:nvSpPr>
          <p:spPr>
            <a:xfrm>
              <a:off x="7227096" y="1716846"/>
              <a:ext cx="6371" cy="6371"/>
            </a:xfrm>
            <a:custGeom>
              <a:avLst/>
              <a:gdLst/>
              <a:ahLst/>
              <a:cxnLst/>
              <a:rect l="l" t="t" r="r" b="b"/>
              <a:pathLst>
                <a:path w="301" h="301" extrusionOk="0">
                  <a:moveTo>
                    <a:pt x="134" y="1"/>
                  </a:moveTo>
                  <a:cubicBezTo>
                    <a:pt x="67" y="1"/>
                    <a:pt x="0" y="67"/>
                    <a:pt x="34" y="134"/>
                  </a:cubicBezTo>
                  <a:lnTo>
                    <a:pt x="34" y="201"/>
                  </a:lnTo>
                  <a:cubicBezTo>
                    <a:pt x="34" y="267"/>
                    <a:pt x="100" y="301"/>
                    <a:pt x="167" y="301"/>
                  </a:cubicBezTo>
                  <a:cubicBezTo>
                    <a:pt x="234" y="301"/>
                    <a:pt x="300" y="234"/>
                    <a:pt x="267" y="167"/>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7" name="Google Shape;1557;p13"/>
            <p:cNvSpPr/>
            <p:nvPr/>
          </p:nvSpPr>
          <p:spPr>
            <a:xfrm>
              <a:off x="7056211" y="1744131"/>
              <a:ext cx="5673" cy="6625"/>
            </a:xfrm>
            <a:custGeom>
              <a:avLst/>
              <a:gdLst/>
              <a:ahLst/>
              <a:cxnLst/>
              <a:rect l="l" t="t" r="r" b="b"/>
              <a:pathLst>
                <a:path w="268" h="313" extrusionOk="0">
                  <a:moveTo>
                    <a:pt x="183" y="0"/>
                  </a:moveTo>
                  <a:cubicBezTo>
                    <a:pt x="168" y="0"/>
                    <a:pt x="151" y="4"/>
                    <a:pt x="134" y="13"/>
                  </a:cubicBezTo>
                  <a:cubicBezTo>
                    <a:pt x="34" y="13"/>
                    <a:pt x="1" y="79"/>
                    <a:pt x="1" y="146"/>
                  </a:cubicBezTo>
                  <a:lnTo>
                    <a:pt x="1" y="213"/>
                  </a:lnTo>
                  <a:cubicBezTo>
                    <a:pt x="1" y="279"/>
                    <a:pt x="101" y="313"/>
                    <a:pt x="168" y="313"/>
                  </a:cubicBezTo>
                  <a:cubicBezTo>
                    <a:pt x="234" y="279"/>
                    <a:pt x="268" y="213"/>
                    <a:pt x="268" y="146"/>
                  </a:cubicBezTo>
                  <a:lnTo>
                    <a:pt x="268" y="113"/>
                  </a:lnTo>
                  <a:cubicBezTo>
                    <a:pt x="268" y="38"/>
                    <a:pt x="230"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8" name="Google Shape;1558;p13"/>
            <p:cNvSpPr/>
            <p:nvPr/>
          </p:nvSpPr>
          <p:spPr>
            <a:xfrm>
              <a:off x="7146596" y="1946132"/>
              <a:ext cx="5673" cy="6202"/>
            </a:xfrm>
            <a:custGeom>
              <a:avLst/>
              <a:gdLst/>
              <a:ahLst/>
              <a:cxnLst/>
              <a:rect l="l" t="t" r="r" b="b"/>
              <a:pathLst>
                <a:path w="268" h="293" extrusionOk="0">
                  <a:moveTo>
                    <a:pt x="170" y="1"/>
                  </a:moveTo>
                  <a:cubicBezTo>
                    <a:pt x="158" y="1"/>
                    <a:pt x="146" y="4"/>
                    <a:pt x="134" y="10"/>
                  </a:cubicBezTo>
                  <a:cubicBezTo>
                    <a:pt x="67" y="10"/>
                    <a:pt x="1" y="76"/>
                    <a:pt x="1" y="143"/>
                  </a:cubicBezTo>
                  <a:lnTo>
                    <a:pt x="1" y="210"/>
                  </a:lnTo>
                  <a:cubicBezTo>
                    <a:pt x="28" y="266"/>
                    <a:pt x="80" y="292"/>
                    <a:pt x="130" y="292"/>
                  </a:cubicBezTo>
                  <a:cubicBezTo>
                    <a:pt x="199" y="292"/>
                    <a:pt x="267" y="240"/>
                    <a:pt x="267" y="143"/>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59" name="Google Shape;1559;p13"/>
            <p:cNvSpPr/>
            <p:nvPr/>
          </p:nvSpPr>
          <p:spPr>
            <a:xfrm>
              <a:off x="7155063" y="1998586"/>
              <a:ext cx="6075" cy="6562"/>
            </a:xfrm>
            <a:custGeom>
              <a:avLst/>
              <a:gdLst/>
              <a:ahLst/>
              <a:cxnLst/>
              <a:rect l="l" t="t" r="r" b="b"/>
              <a:pathLst>
                <a:path w="287" h="310" extrusionOk="0">
                  <a:moveTo>
                    <a:pt x="134" y="0"/>
                  </a:moveTo>
                  <a:cubicBezTo>
                    <a:pt x="34" y="34"/>
                    <a:pt x="1" y="100"/>
                    <a:pt x="1" y="167"/>
                  </a:cubicBezTo>
                  <a:lnTo>
                    <a:pt x="1" y="200"/>
                  </a:lnTo>
                  <a:cubicBezTo>
                    <a:pt x="16" y="275"/>
                    <a:pt x="78" y="310"/>
                    <a:pt x="139" y="310"/>
                  </a:cubicBezTo>
                  <a:cubicBezTo>
                    <a:pt x="214" y="310"/>
                    <a:pt x="286" y="259"/>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0" name="Google Shape;1560;p13"/>
            <p:cNvSpPr/>
            <p:nvPr/>
          </p:nvSpPr>
          <p:spPr>
            <a:xfrm>
              <a:off x="7180485" y="2157194"/>
              <a:ext cx="5673" cy="6625"/>
            </a:xfrm>
            <a:custGeom>
              <a:avLst/>
              <a:gdLst/>
              <a:ahLst/>
              <a:cxnLst/>
              <a:rect l="l" t="t" r="r" b="b"/>
              <a:pathLst>
                <a:path w="268" h="313" extrusionOk="0">
                  <a:moveTo>
                    <a:pt x="155" y="0"/>
                  </a:moveTo>
                  <a:cubicBezTo>
                    <a:pt x="136" y="0"/>
                    <a:pt x="117" y="4"/>
                    <a:pt x="101" y="13"/>
                  </a:cubicBezTo>
                  <a:cubicBezTo>
                    <a:pt x="34" y="13"/>
                    <a:pt x="1" y="79"/>
                    <a:pt x="1" y="146"/>
                  </a:cubicBezTo>
                  <a:lnTo>
                    <a:pt x="1" y="213"/>
                  </a:lnTo>
                  <a:cubicBezTo>
                    <a:pt x="1" y="279"/>
                    <a:pt x="67" y="313"/>
                    <a:pt x="167" y="313"/>
                  </a:cubicBezTo>
                  <a:cubicBezTo>
                    <a:pt x="234" y="279"/>
                    <a:pt x="268" y="213"/>
                    <a:pt x="268" y="146"/>
                  </a:cubicBezTo>
                  <a:lnTo>
                    <a:pt x="268" y="113"/>
                  </a:lnTo>
                  <a:cubicBezTo>
                    <a:pt x="268" y="38"/>
                    <a:pt x="211" y="0"/>
                    <a:pt x="155"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1" name="Google Shape;1561;p13"/>
            <p:cNvSpPr/>
            <p:nvPr/>
          </p:nvSpPr>
          <p:spPr>
            <a:xfrm>
              <a:off x="7163551" y="2051525"/>
              <a:ext cx="6054" cy="6583"/>
            </a:xfrm>
            <a:custGeom>
              <a:avLst/>
              <a:gdLst/>
              <a:ahLst/>
              <a:cxnLst/>
              <a:rect l="l" t="t" r="r" b="b"/>
              <a:pathLst>
                <a:path w="286" h="311" extrusionOk="0">
                  <a:moveTo>
                    <a:pt x="134" y="1"/>
                  </a:moveTo>
                  <a:cubicBezTo>
                    <a:pt x="33" y="1"/>
                    <a:pt x="0" y="68"/>
                    <a:pt x="0" y="134"/>
                  </a:cubicBezTo>
                  <a:lnTo>
                    <a:pt x="0" y="201"/>
                  </a:lnTo>
                  <a:cubicBezTo>
                    <a:pt x="15" y="276"/>
                    <a:pt x="78" y="311"/>
                    <a:pt x="139" y="311"/>
                  </a:cubicBezTo>
                  <a:cubicBezTo>
                    <a:pt x="213" y="311"/>
                    <a:pt x="285" y="259"/>
                    <a:pt x="267" y="168"/>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2" name="Google Shape;1562;p13"/>
            <p:cNvSpPr/>
            <p:nvPr/>
          </p:nvSpPr>
          <p:spPr>
            <a:xfrm>
              <a:off x="7172018" y="2104296"/>
              <a:ext cx="6075" cy="6710"/>
            </a:xfrm>
            <a:custGeom>
              <a:avLst/>
              <a:gdLst/>
              <a:ahLst/>
              <a:cxnLst/>
              <a:rect l="l" t="t" r="r" b="b"/>
              <a:pathLst>
                <a:path w="287" h="317" extrusionOk="0">
                  <a:moveTo>
                    <a:pt x="170" y="1"/>
                  </a:moveTo>
                  <a:cubicBezTo>
                    <a:pt x="158" y="1"/>
                    <a:pt x="146" y="4"/>
                    <a:pt x="134" y="10"/>
                  </a:cubicBezTo>
                  <a:cubicBezTo>
                    <a:pt x="34" y="10"/>
                    <a:pt x="0" y="76"/>
                    <a:pt x="0" y="143"/>
                  </a:cubicBezTo>
                  <a:lnTo>
                    <a:pt x="0" y="210"/>
                  </a:lnTo>
                  <a:cubicBezTo>
                    <a:pt x="15" y="282"/>
                    <a:pt x="73" y="317"/>
                    <a:pt x="131" y="317"/>
                  </a:cubicBezTo>
                  <a:cubicBezTo>
                    <a:pt x="208" y="317"/>
                    <a:pt x="286" y="257"/>
                    <a:pt x="267" y="143"/>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3" name="Google Shape;1563;p13"/>
            <p:cNvSpPr/>
            <p:nvPr/>
          </p:nvSpPr>
          <p:spPr>
            <a:xfrm>
              <a:off x="7212257" y="1989843"/>
              <a:ext cx="5673" cy="6647"/>
            </a:xfrm>
            <a:custGeom>
              <a:avLst/>
              <a:gdLst/>
              <a:ahLst/>
              <a:cxnLst/>
              <a:rect l="l" t="t" r="r" b="b"/>
              <a:pathLst>
                <a:path w="268" h="314" extrusionOk="0">
                  <a:moveTo>
                    <a:pt x="155" y="0"/>
                  </a:moveTo>
                  <a:cubicBezTo>
                    <a:pt x="136" y="0"/>
                    <a:pt x="118" y="5"/>
                    <a:pt x="101" y="13"/>
                  </a:cubicBezTo>
                  <a:cubicBezTo>
                    <a:pt x="34" y="13"/>
                    <a:pt x="1" y="80"/>
                    <a:pt x="1" y="146"/>
                  </a:cubicBezTo>
                  <a:lnTo>
                    <a:pt x="1" y="180"/>
                  </a:lnTo>
                  <a:cubicBezTo>
                    <a:pt x="1" y="280"/>
                    <a:pt x="67" y="313"/>
                    <a:pt x="168" y="313"/>
                  </a:cubicBezTo>
                  <a:cubicBezTo>
                    <a:pt x="234" y="280"/>
                    <a:pt x="268" y="213"/>
                    <a:pt x="268" y="146"/>
                  </a:cubicBezTo>
                  <a:lnTo>
                    <a:pt x="268" y="113"/>
                  </a:lnTo>
                  <a:cubicBezTo>
                    <a:pt x="268" y="38"/>
                    <a:pt x="211" y="0"/>
                    <a:pt x="155"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4" name="Google Shape;1564;p13"/>
            <p:cNvSpPr/>
            <p:nvPr/>
          </p:nvSpPr>
          <p:spPr>
            <a:xfrm>
              <a:off x="7203790" y="1936967"/>
              <a:ext cx="5673" cy="6752"/>
            </a:xfrm>
            <a:custGeom>
              <a:avLst/>
              <a:gdLst/>
              <a:ahLst/>
              <a:cxnLst/>
              <a:rect l="l" t="t" r="r" b="b"/>
              <a:pathLst>
                <a:path w="268" h="319" extrusionOk="0">
                  <a:moveTo>
                    <a:pt x="170" y="0"/>
                  </a:moveTo>
                  <a:cubicBezTo>
                    <a:pt x="158" y="0"/>
                    <a:pt x="146" y="3"/>
                    <a:pt x="134" y="9"/>
                  </a:cubicBezTo>
                  <a:cubicBezTo>
                    <a:pt x="34" y="9"/>
                    <a:pt x="0" y="76"/>
                    <a:pt x="0" y="143"/>
                  </a:cubicBezTo>
                  <a:lnTo>
                    <a:pt x="0" y="209"/>
                  </a:lnTo>
                  <a:cubicBezTo>
                    <a:pt x="16" y="284"/>
                    <a:pt x="71" y="319"/>
                    <a:pt x="128" y="319"/>
                  </a:cubicBezTo>
                  <a:cubicBezTo>
                    <a:pt x="197" y="319"/>
                    <a:pt x="267" y="268"/>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5" name="Google Shape;1565;p13"/>
            <p:cNvSpPr/>
            <p:nvPr/>
          </p:nvSpPr>
          <p:spPr>
            <a:xfrm>
              <a:off x="7236981" y="2148007"/>
              <a:ext cx="6371" cy="6647"/>
            </a:xfrm>
            <a:custGeom>
              <a:avLst/>
              <a:gdLst/>
              <a:ahLst/>
              <a:cxnLst/>
              <a:rect l="l" t="t" r="r" b="b"/>
              <a:pathLst>
                <a:path w="301" h="314" extrusionOk="0">
                  <a:moveTo>
                    <a:pt x="183" y="0"/>
                  </a:moveTo>
                  <a:cubicBezTo>
                    <a:pt x="167" y="0"/>
                    <a:pt x="150" y="5"/>
                    <a:pt x="134" y="13"/>
                  </a:cubicBezTo>
                  <a:cubicBezTo>
                    <a:pt x="67" y="13"/>
                    <a:pt x="0" y="80"/>
                    <a:pt x="34" y="146"/>
                  </a:cubicBezTo>
                  <a:lnTo>
                    <a:pt x="34" y="213"/>
                  </a:lnTo>
                  <a:cubicBezTo>
                    <a:pt x="34" y="280"/>
                    <a:pt x="100" y="313"/>
                    <a:pt x="167" y="313"/>
                  </a:cubicBezTo>
                  <a:cubicBezTo>
                    <a:pt x="234" y="280"/>
                    <a:pt x="300" y="246"/>
                    <a:pt x="300" y="146"/>
                  </a:cubicBezTo>
                  <a:lnTo>
                    <a:pt x="300" y="113"/>
                  </a:lnTo>
                  <a:cubicBezTo>
                    <a:pt x="275" y="38"/>
                    <a:pt x="232"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6" name="Google Shape;1566;p13"/>
            <p:cNvSpPr/>
            <p:nvPr/>
          </p:nvSpPr>
          <p:spPr>
            <a:xfrm>
              <a:off x="7220746" y="2042360"/>
              <a:ext cx="5652" cy="6583"/>
            </a:xfrm>
            <a:custGeom>
              <a:avLst/>
              <a:gdLst/>
              <a:ahLst/>
              <a:cxnLst/>
              <a:rect l="l" t="t" r="r" b="b"/>
              <a:pathLst>
                <a:path w="267" h="311" extrusionOk="0">
                  <a:moveTo>
                    <a:pt x="100" y="0"/>
                  </a:moveTo>
                  <a:cubicBezTo>
                    <a:pt x="33" y="0"/>
                    <a:pt x="0" y="67"/>
                    <a:pt x="0" y="167"/>
                  </a:cubicBezTo>
                  <a:lnTo>
                    <a:pt x="0" y="200"/>
                  </a:lnTo>
                  <a:cubicBezTo>
                    <a:pt x="15" y="276"/>
                    <a:pt x="71" y="310"/>
                    <a:pt x="127" y="310"/>
                  </a:cubicBezTo>
                  <a:cubicBezTo>
                    <a:pt x="196" y="310"/>
                    <a:pt x="267" y="259"/>
                    <a:pt x="267" y="167"/>
                  </a:cubicBezTo>
                  <a:lnTo>
                    <a:pt x="267" y="100"/>
                  </a:lnTo>
                  <a:cubicBezTo>
                    <a:pt x="234" y="34"/>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7" name="Google Shape;1567;p13"/>
            <p:cNvSpPr/>
            <p:nvPr/>
          </p:nvSpPr>
          <p:spPr>
            <a:xfrm>
              <a:off x="7228493" y="2095131"/>
              <a:ext cx="6393" cy="6244"/>
            </a:xfrm>
            <a:custGeom>
              <a:avLst/>
              <a:gdLst/>
              <a:ahLst/>
              <a:cxnLst/>
              <a:rect l="l" t="t" r="r" b="b"/>
              <a:pathLst>
                <a:path w="302" h="295" extrusionOk="0">
                  <a:moveTo>
                    <a:pt x="171" y="0"/>
                  </a:moveTo>
                  <a:cubicBezTo>
                    <a:pt x="159" y="0"/>
                    <a:pt x="147" y="3"/>
                    <a:pt x="134" y="9"/>
                  </a:cubicBezTo>
                  <a:cubicBezTo>
                    <a:pt x="68" y="9"/>
                    <a:pt x="1" y="76"/>
                    <a:pt x="34" y="143"/>
                  </a:cubicBezTo>
                  <a:lnTo>
                    <a:pt x="34" y="209"/>
                  </a:lnTo>
                  <a:cubicBezTo>
                    <a:pt x="49" y="268"/>
                    <a:pt x="102" y="294"/>
                    <a:pt x="157" y="294"/>
                  </a:cubicBezTo>
                  <a:cubicBezTo>
                    <a:pt x="228" y="294"/>
                    <a:pt x="301" y="251"/>
                    <a:pt x="301" y="176"/>
                  </a:cubicBezTo>
                  <a:lnTo>
                    <a:pt x="301" y="109"/>
                  </a:lnTo>
                  <a:cubicBezTo>
                    <a:pt x="274" y="55"/>
                    <a:pt x="224" y="0"/>
                    <a:pt x="17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8" name="Google Shape;1568;p13"/>
            <p:cNvSpPr/>
            <p:nvPr/>
          </p:nvSpPr>
          <p:spPr>
            <a:xfrm>
              <a:off x="7317460" y="1918594"/>
              <a:ext cx="6393" cy="6752"/>
            </a:xfrm>
            <a:custGeom>
              <a:avLst/>
              <a:gdLst/>
              <a:ahLst/>
              <a:cxnLst/>
              <a:rect l="l" t="t" r="r" b="b"/>
              <a:pathLst>
                <a:path w="302" h="319" extrusionOk="0">
                  <a:moveTo>
                    <a:pt x="171" y="1"/>
                  </a:moveTo>
                  <a:cubicBezTo>
                    <a:pt x="159" y="1"/>
                    <a:pt x="147" y="4"/>
                    <a:pt x="134" y="10"/>
                  </a:cubicBezTo>
                  <a:cubicBezTo>
                    <a:pt x="68" y="10"/>
                    <a:pt x="1" y="77"/>
                    <a:pt x="1" y="143"/>
                  </a:cubicBezTo>
                  <a:lnTo>
                    <a:pt x="1" y="210"/>
                  </a:lnTo>
                  <a:cubicBezTo>
                    <a:pt x="28" y="264"/>
                    <a:pt x="78" y="319"/>
                    <a:pt x="131" y="319"/>
                  </a:cubicBezTo>
                  <a:cubicBezTo>
                    <a:pt x="143" y="319"/>
                    <a:pt x="156" y="316"/>
                    <a:pt x="168" y="310"/>
                  </a:cubicBezTo>
                  <a:cubicBezTo>
                    <a:pt x="234" y="310"/>
                    <a:pt x="301" y="243"/>
                    <a:pt x="301" y="177"/>
                  </a:cubicBezTo>
                  <a:lnTo>
                    <a:pt x="301" y="110"/>
                  </a:lnTo>
                  <a:cubicBezTo>
                    <a:pt x="274" y="55"/>
                    <a:pt x="224" y="1"/>
                    <a:pt x="17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69" name="Google Shape;1569;p13"/>
            <p:cNvSpPr/>
            <p:nvPr/>
          </p:nvSpPr>
          <p:spPr>
            <a:xfrm>
              <a:off x="7325948" y="1971555"/>
              <a:ext cx="6371" cy="6562"/>
            </a:xfrm>
            <a:custGeom>
              <a:avLst/>
              <a:gdLst/>
              <a:ahLst/>
              <a:cxnLst/>
              <a:rect l="l" t="t" r="r" b="b"/>
              <a:pathLst>
                <a:path w="301" h="310" extrusionOk="0">
                  <a:moveTo>
                    <a:pt x="170" y="1"/>
                  </a:moveTo>
                  <a:cubicBezTo>
                    <a:pt x="158" y="1"/>
                    <a:pt x="146" y="3"/>
                    <a:pt x="134" y="10"/>
                  </a:cubicBezTo>
                  <a:cubicBezTo>
                    <a:pt x="67" y="10"/>
                    <a:pt x="0" y="76"/>
                    <a:pt x="0" y="143"/>
                  </a:cubicBezTo>
                  <a:lnTo>
                    <a:pt x="0" y="210"/>
                  </a:lnTo>
                  <a:cubicBezTo>
                    <a:pt x="34" y="276"/>
                    <a:pt x="100" y="310"/>
                    <a:pt x="167" y="310"/>
                  </a:cubicBezTo>
                  <a:cubicBezTo>
                    <a:pt x="234" y="310"/>
                    <a:pt x="300" y="243"/>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0" name="Google Shape;1570;p13"/>
            <p:cNvSpPr/>
            <p:nvPr/>
          </p:nvSpPr>
          <p:spPr>
            <a:xfrm>
              <a:off x="7350651" y="2129718"/>
              <a:ext cx="6371" cy="6774"/>
            </a:xfrm>
            <a:custGeom>
              <a:avLst/>
              <a:gdLst/>
              <a:ahLst/>
              <a:cxnLst/>
              <a:rect l="l" t="t" r="r" b="b"/>
              <a:pathLst>
                <a:path w="301" h="320" extrusionOk="0">
                  <a:moveTo>
                    <a:pt x="171" y="1"/>
                  </a:moveTo>
                  <a:cubicBezTo>
                    <a:pt x="159" y="1"/>
                    <a:pt x="146" y="3"/>
                    <a:pt x="134" y="10"/>
                  </a:cubicBezTo>
                  <a:cubicBezTo>
                    <a:pt x="67" y="10"/>
                    <a:pt x="1" y="76"/>
                    <a:pt x="34" y="143"/>
                  </a:cubicBezTo>
                  <a:lnTo>
                    <a:pt x="34" y="210"/>
                  </a:lnTo>
                  <a:cubicBezTo>
                    <a:pt x="49" y="285"/>
                    <a:pt x="105" y="319"/>
                    <a:pt x="161" y="319"/>
                  </a:cubicBezTo>
                  <a:cubicBezTo>
                    <a:pt x="230" y="319"/>
                    <a:pt x="301" y="268"/>
                    <a:pt x="301" y="176"/>
                  </a:cubicBezTo>
                  <a:lnTo>
                    <a:pt x="301" y="110"/>
                  </a:lnTo>
                  <a:cubicBezTo>
                    <a:pt x="274" y="55"/>
                    <a:pt x="224" y="1"/>
                    <a:pt x="17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1" name="Google Shape;1571;p13"/>
            <p:cNvSpPr/>
            <p:nvPr/>
          </p:nvSpPr>
          <p:spPr>
            <a:xfrm>
              <a:off x="7334415" y="2024431"/>
              <a:ext cx="5673" cy="6647"/>
            </a:xfrm>
            <a:custGeom>
              <a:avLst/>
              <a:gdLst/>
              <a:ahLst/>
              <a:cxnLst/>
              <a:rect l="l" t="t" r="r" b="b"/>
              <a:pathLst>
                <a:path w="268" h="314" extrusionOk="0">
                  <a:moveTo>
                    <a:pt x="183" y="1"/>
                  </a:moveTo>
                  <a:cubicBezTo>
                    <a:pt x="167" y="1"/>
                    <a:pt x="151" y="5"/>
                    <a:pt x="134" y="13"/>
                  </a:cubicBezTo>
                  <a:cubicBezTo>
                    <a:pt x="67" y="13"/>
                    <a:pt x="1" y="80"/>
                    <a:pt x="1" y="147"/>
                  </a:cubicBezTo>
                  <a:lnTo>
                    <a:pt x="1" y="214"/>
                  </a:lnTo>
                  <a:cubicBezTo>
                    <a:pt x="34" y="280"/>
                    <a:pt x="101" y="314"/>
                    <a:pt x="167" y="314"/>
                  </a:cubicBezTo>
                  <a:cubicBezTo>
                    <a:pt x="234" y="280"/>
                    <a:pt x="267" y="214"/>
                    <a:pt x="267" y="147"/>
                  </a:cubicBezTo>
                  <a:lnTo>
                    <a:pt x="267" y="113"/>
                  </a:lnTo>
                  <a:cubicBezTo>
                    <a:pt x="267"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2" name="Google Shape;1572;p13"/>
            <p:cNvSpPr/>
            <p:nvPr/>
          </p:nvSpPr>
          <p:spPr>
            <a:xfrm>
              <a:off x="7342882" y="2076948"/>
              <a:ext cx="5673" cy="6562"/>
            </a:xfrm>
            <a:custGeom>
              <a:avLst/>
              <a:gdLst/>
              <a:ahLst/>
              <a:cxnLst/>
              <a:rect l="l" t="t" r="r" b="b"/>
              <a:pathLst>
                <a:path w="268" h="310" extrusionOk="0">
                  <a:moveTo>
                    <a:pt x="134" y="1"/>
                  </a:moveTo>
                  <a:cubicBezTo>
                    <a:pt x="34" y="1"/>
                    <a:pt x="1" y="68"/>
                    <a:pt x="1" y="168"/>
                  </a:cubicBezTo>
                  <a:lnTo>
                    <a:pt x="1" y="201"/>
                  </a:lnTo>
                  <a:cubicBezTo>
                    <a:pt x="28" y="255"/>
                    <a:pt x="78" y="310"/>
                    <a:pt x="131" y="310"/>
                  </a:cubicBezTo>
                  <a:cubicBezTo>
                    <a:pt x="143" y="310"/>
                    <a:pt x="155" y="307"/>
                    <a:pt x="168" y="301"/>
                  </a:cubicBezTo>
                  <a:cubicBezTo>
                    <a:pt x="234" y="301"/>
                    <a:pt x="268" y="234"/>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3" name="Google Shape;1573;p13"/>
            <p:cNvSpPr/>
            <p:nvPr/>
          </p:nvSpPr>
          <p:spPr>
            <a:xfrm>
              <a:off x="7383143" y="1962389"/>
              <a:ext cx="5673" cy="6562"/>
            </a:xfrm>
            <a:custGeom>
              <a:avLst/>
              <a:gdLst/>
              <a:ahLst/>
              <a:cxnLst/>
              <a:rect l="l" t="t" r="r" b="b"/>
              <a:pathLst>
                <a:path w="268" h="310" extrusionOk="0">
                  <a:moveTo>
                    <a:pt x="137" y="0"/>
                  </a:moveTo>
                  <a:cubicBezTo>
                    <a:pt x="125" y="0"/>
                    <a:pt x="113" y="3"/>
                    <a:pt x="100" y="9"/>
                  </a:cubicBezTo>
                  <a:cubicBezTo>
                    <a:pt x="34" y="9"/>
                    <a:pt x="0" y="76"/>
                    <a:pt x="0" y="142"/>
                  </a:cubicBezTo>
                  <a:lnTo>
                    <a:pt x="0" y="209"/>
                  </a:lnTo>
                  <a:cubicBezTo>
                    <a:pt x="0" y="276"/>
                    <a:pt x="67" y="309"/>
                    <a:pt x="167" y="309"/>
                  </a:cubicBezTo>
                  <a:cubicBezTo>
                    <a:pt x="234" y="309"/>
                    <a:pt x="267" y="242"/>
                    <a:pt x="267" y="176"/>
                  </a:cubicBezTo>
                  <a:lnTo>
                    <a:pt x="267" y="109"/>
                  </a:lnTo>
                  <a:cubicBezTo>
                    <a:pt x="240" y="55"/>
                    <a:pt x="190" y="0"/>
                    <a:pt x="13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4" name="Google Shape;1574;p13"/>
            <p:cNvSpPr/>
            <p:nvPr/>
          </p:nvSpPr>
          <p:spPr>
            <a:xfrm>
              <a:off x="7374654" y="1909619"/>
              <a:ext cx="5673" cy="6562"/>
            </a:xfrm>
            <a:custGeom>
              <a:avLst/>
              <a:gdLst/>
              <a:ahLst/>
              <a:cxnLst/>
              <a:rect l="l" t="t" r="r" b="b"/>
              <a:pathLst>
                <a:path w="268" h="310" extrusionOk="0">
                  <a:moveTo>
                    <a:pt x="134" y="0"/>
                  </a:moveTo>
                  <a:cubicBezTo>
                    <a:pt x="34" y="0"/>
                    <a:pt x="1" y="67"/>
                    <a:pt x="1" y="167"/>
                  </a:cubicBezTo>
                  <a:lnTo>
                    <a:pt x="1" y="200"/>
                  </a:lnTo>
                  <a:cubicBezTo>
                    <a:pt x="1" y="255"/>
                    <a:pt x="68" y="309"/>
                    <a:pt x="128" y="309"/>
                  </a:cubicBezTo>
                  <a:cubicBezTo>
                    <a:pt x="142" y="309"/>
                    <a:pt x="155" y="306"/>
                    <a:pt x="168" y="300"/>
                  </a:cubicBezTo>
                  <a:cubicBezTo>
                    <a:pt x="234" y="300"/>
                    <a:pt x="268" y="234"/>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5" name="Google Shape;1575;p13"/>
            <p:cNvSpPr/>
            <p:nvPr/>
          </p:nvSpPr>
          <p:spPr>
            <a:xfrm>
              <a:off x="7391610" y="2015266"/>
              <a:ext cx="5673" cy="6625"/>
            </a:xfrm>
            <a:custGeom>
              <a:avLst/>
              <a:gdLst/>
              <a:ahLst/>
              <a:cxnLst/>
              <a:rect l="l" t="t" r="r" b="b"/>
              <a:pathLst>
                <a:path w="268" h="313" extrusionOk="0">
                  <a:moveTo>
                    <a:pt x="155" y="0"/>
                  </a:moveTo>
                  <a:cubicBezTo>
                    <a:pt x="136" y="0"/>
                    <a:pt x="117" y="4"/>
                    <a:pt x="101" y="13"/>
                  </a:cubicBezTo>
                  <a:cubicBezTo>
                    <a:pt x="34" y="13"/>
                    <a:pt x="0" y="79"/>
                    <a:pt x="0" y="146"/>
                  </a:cubicBezTo>
                  <a:lnTo>
                    <a:pt x="0" y="213"/>
                  </a:lnTo>
                  <a:cubicBezTo>
                    <a:pt x="0" y="280"/>
                    <a:pt x="67" y="313"/>
                    <a:pt x="167" y="313"/>
                  </a:cubicBezTo>
                  <a:cubicBezTo>
                    <a:pt x="234" y="280"/>
                    <a:pt x="267" y="246"/>
                    <a:pt x="267" y="146"/>
                  </a:cubicBezTo>
                  <a:lnTo>
                    <a:pt x="267" y="113"/>
                  </a:lnTo>
                  <a:cubicBezTo>
                    <a:pt x="267" y="38"/>
                    <a:pt x="211" y="0"/>
                    <a:pt x="155"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6" name="Google Shape;1576;p13"/>
            <p:cNvSpPr/>
            <p:nvPr/>
          </p:nvSpPr>
          <p:spPr>
            <a:xfrm>
              <a:off x="7407845" y="2120722"/>
              <a:ext cx="6371" cy="6583"/>
            </a:xfrm>
            <a:custGeom>
              <a:avLst/>
              <a:gdLst/>
              <a:ahLst/>
              <a:cxnLst/>
              <a:rect l="l" t="t" r="r" b="b"/>
              <a:pathLst>
                <a:path w="301" h="311" extrusionOk="0">
                  <a:moveTo>
                    <a:pt x="134" y="1"/>
                  </a:moveTo>
                  <a:cubicBezTo>
                    <a:pt x="67" y="1"/>
                    <a:pt x="1" y="68"/>
                    <a:pt x="34" y="134"/>
                  </a:cubicBezTo>
                  <a:lnTo>
                    <a:pt x="34" y="201"/>
                  </a:lnTo>
                  <a:cubicBezTo>
                    <a:pt x="34" y="256"/>
                    <a:pt x="79" y="310"/>
                    <a:pt x="131" y="310"/>
                  </a:cubicBezTo>
                  <a:cubicBezTo>
                    <a:pt x="143" y="310"/>
                    <a:pt x="155" y="307"/>
                    <a:pt x="167" y="301"/>
                  </a:cubicBezTo>
                  <a:cubicBezTo>
                    <a:pt x="234" y="301"/>
                    <a:pt x="301" y="234"/>
                    <a:pt x="301" y="168"/>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7" name="Google Shape;1577;p13"/>
            <p:cNvSpPr/>
            <p:nvPr/>
          </p:nvSpPr>
          <p:spPr>
            <a:xfrm>
              <a:off x="7400077" y="2067782"/>
              <a:ext cx="5673" cy="6562"/>
            </a:xfrm>
            <a:custGeom>
              <a:avLst/>
              <a:gdLst/>
              <a:ahLst/>
              <a:cxnLst/>
              <a:rect l="l" t="t" r="r" b="b"/>
              <a:pathLst>
                <a:path w="268" h="310" extrusionOk="0">
                  <a:moveTo>
                    <a:pt x="101" y="0"/>
                  </a:moveTo>
                  <a:cubicBezTo>
                    <a:pt x="34" y="34"/>
                    <a:pt x="1" y="67"/>
                    <a:pt x="1" y="167"/>
                  </a:cubicBezTo>
                  <a:lnTo>
                    <a:pt x="1" y="200"/>
                  </a:lnTo>
                  <a:cubicBezTo>
                    <a:pt x="16" y="275"/>
                    <a:pt x="71" y="310"/>
                    <a:pt x="128" y="310"/>
                  </a:cubicBezTo>
                  <a:cubicBezTo>
                    <a:pt x="197" y="310"/>
                    <a:pt x="268" y="259"/>
                    <a:pt x="268" y="167"/>
                  </a:cubicBezTo>
                  <a:lnTo>
                    <a:pt x="268" y="100"/>
                  </a:lnTo>
                  <a:cubicBezTo>
                    <a:pt x="234" y="34"/>
                    <a:pt x="168" y="0"/>
                    <a:pt x="10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8" name="Google Shape;1578;p13"/>
            <p:cNvSpPr/>
            <p:nvPr/>
          </p:nvSpPr>
          <p:spPr>
            <a:xfrm>
              <a:off x="7431151" y="1900432"/>
              <a:ext cx="6371" cy="6562"/>
            </a:xfrm>
            <a:custGeom>
              <a:avLst/>
              <a:gdLst/>
              <a:ahLst/>
              <a:cxnLst/>
              <a:rect l="l" t="t" r="r" b="b"/>
              <a:pathLst>
                <a:path w="301" h="310" extrusionOk="0">
                  <a:moveTo>
                    <a:pt x="134" y="1"/>
                  </a:moveTo>
                  <a:cubicBezTo>
                    <a:pt x="67" y="34"/>
                    <a:pt x="0" y="101"/>
                    <a:pt x="34" y="167"/>
                  </a:cubicBezTo>
                  <a:lnTo>
                    <a:pt x="34" y="201"/>
                  </a:lnTo>
                  <a:cubicBezTo>
                    <a:pt x="34" y="255"/>
                    <a:pt x="78" y="310"/>
                    <a:pt x="131" y="310"/>
                  </a:cubicBezTo>
                  <a:cubicBezTo>
                    <a:pt x="143" y="310"/>
                    <a:pt x="155" y="307"/>
                    <a:pt x="167" y="301"/>
                  </a:cubicBezTo>
                  <a:cubicBezTo>
                    <a:pt x="267" y="301"/>
                    <a:pt x="301" y="234"/>
                    <a:pt x="301" y="167"/>
                  </a:cubicBezTo>
                  <a:lnTo>
                    <a:pt x="301" y="101"/>
                  </a:lnTo>
                  <a:cubicBezTo>
                    <a:pt x="267"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79" name="Google Shape;1579;p13"/>
            <p:cNvSpPr/>
            <p:nvPr/>
          </p:nvSpPr>
          <p:spPr>
            <a:xfrm>
              <a:off x="7439618" y="1953393"/>
              <a:ext cx="6371" cy="6562"/>
            </a:xfrm>
            <a:custGeom>
              <a:avLst/>
              <a:gdLst/>
              <a:ahLst/>
              <a:cxnLst/>
              <a:rect l="l" t="t" r="r" b="b"/>
              <a:pathLst>
                <a:path w="301" h="310" extrusionOk="0">
                  <a:moveTo>
                    <a:pt x="134" y="0"/>
                  </a:moveTo>
                  <a:cubicBezTo>
                    <a:pt x="67" y="0"/>
                    <a:pt x="1" y="67"/>
                    <a:pt x="34" y="134"/>
                  </a:cubicBezTo>
                  <a:lnTo>
                    <a:pt x="34" y="200"/>
                  </a:lnTo>
                  <a:cubicBezTo>
                    <a:pt x="34" y="255"/>
                    <a:pt x="79" y="309"/>
                    <a:pt x="131" y="309"/>
                  </a:cubicBezTo>
                  <a:cubicBezTo>
                    <a:pt x="143" y="309"/>
                    <a:pt x="155" y="307"/>
                    <a:pt x="168" y="301"/>
                  </a:cubicBezTo>
                  <a:cubicBezTo>
                    <a:pt x="234" y="301"/>
                    <a:pt x="301" y="234"/>
                    <a:pt x="301" y="167"/>
                  </a:cubicBezTo>
                  <a:lnTo>
                    <a:pt x="301"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0" name="Google Shape;1580;p13"/>
            <p:cNvSpPr/>
            <p:nvPr/>
          </p:nvSpPr>
          <p:spPr>
            <a:xfrm>
              <a:off x="7465040" y="2111366"/>
              <a:ext cx="6371" cy="6562"/>
            </a:xfrm>
            <a:custGeom>
              <a:avLst/>
              <a:gdLst/>
              <a:ahLst/>
              <a:cxnLst/>
              <a:rect l="l" t="t" r="r" b="b"/>
              <a:pathLst>
                <a:path w="301" h="310" extrusionOk="0">
                  <a:moveTo>
                    <a:pt x="171" y="0"/>
                  </a:moveTo>
                  <a:cubicBezTo>
                    <a:pt x="159" y="0"/>
                    <a:pt x="146" y="3"/>
                    <a:pt x="134" y="9"/>
                  </a:cubicBezTo>
                  <a:cubicBezTo>
                    <a:pt x="67" y="9"/>
                    <a:pt x="1" y="76"/>
                    <a:pt x="1" y="143"/>
                  </a:cubicBezTo>
                  <a:lnTo>
                    <a:pt x="1" y="209"/>
                  </a:lnTo>
                  <a:cubicBezTo>
                    <a:pt x="34" y="276"/>
                    <a:pt x="101" y="310"/>
                    <a:pt x="167" y="310"/>
                  </a:cubicBezTo>
                  <a:cubicBezTo>
                    <a:pt x="234" y="310"/>
                    <a:pt x="301" y="243"/>
                    <a:pt x="301" y="176"/>
                  </a:cubicBezTo>
                  <a:lnTo>
                    <a:pt x="301" y="109"/>
                  </a:lnTo>
                  <a:cubicBezTo>
                    <a:pt x="274" y="55"/>
                    <a:pt x="224" y="0"/>
                    <a:pt x="17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1" name="Google Shape;1581;p13"/>
            <p:cNvSpPr/>
            <p:nvPr/>
          </p:nvSpPr>
          <p:spPr>
            <a:xfrm>
              <a:off x="7456573" y="2058595"/>
              <a:ext cx="6371" cy="6054"/>
            </a:xfrm>
            <a:custGeom>
              <a:avLst/>
              <a:gdLst/>
              <a:ahLst/>
              <a:cxnLst/>
              <a:rect l="l" t="t" r="r" b="b"/>
              <a:pathLst>
                <a:path w="301" h="286" extrusionOk="0">
                  <a:moveTo>
                    <a:pt x="134" y="1"/>
                  </a:moveTo>
                  <a:cubicBezTo>
                    <a:pt x="67" y="1"/>
                    <a:pt x="0" y="67"/>
                    <a:pt x="34" y="134"/>
                  </a:cubicBezTo>
                  <a:lnTo>
                    <a:pt x="34" y="201"/>
                  </a:lnTo>
                  <a:cubicBezTo>
                    <a:pt x="48" y="259"/>
                    <a:pt x="95" y="286"/>
                    <a:pt x="146" y="286"/>
                  </a:cubicBezTo>
                  <a:cubicBezTo>
                    <a:pt x="211" y="286"/>
                    <a:pt x="282" y="242"/>
                    <a:pt x="301" y="167"/>
                  </a:cubicBezTo>
                  <a:lnTo>
                    <a:pt x="301"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2" name="Google Shape;1582;p13"/>
            <p:cNvSpPr/>
            <p:nvPr/>
          </p:nvSpPr>
          <p:spPr>
            <a:xfrm>
              <a:off x="7448106" y="2006164"/>
              <a:ext cx="5652" cy="6562"/>
            </a:xfrm>
            <a:custGeom>
              <a:avLst/>
              <a:gdLst/>
              <a:ahLst/>
              <a:cxnLst/>
              <a:rect l="l" t="t" r="r" b="b"/>
              <a:pathLst>
                <a:path w="267" h="310" extrusionOk="0">
                  <a:moveTo>
                    <a:pt x="170" y="0"/>
                  </a:moveTo>
                  <a:cubicBezTo>
                    <a:pt x="158" y="0"/>
                    <a:pt x="146" y="3"/>
                    <a:pt x="133" y="9"/>
                  </a:cubicBezTo>
                  <a:cubicBezTo>
                    <a:pt x="33" y="9"/>
                    <a:pt x="0" y="76"/>
                    <a:pt x="0" y="143"/>
                  </a:cubicBezTo>
                  <a:lnTo>
                    <a:pt x="0" y="209"/>
                  </a:lnTo>
                  <a:cubicBezTo>
                    <a:pt x="33" y="276"/>
                    <a:pt x="100" y="309"/>
                    <a:pt x="167" y="309"/>
                  </a:cubicBezTo>
                  <a:cubicBezTo>
                    <a:pt x="234" y="309"/>
                    <a:pt x="267" y="243"/>
                    <a:pt x="267" y="176"/>
                  </a:cubicBezTo>
                  <a:lnTo>
                    <a:pt x="267" y="109"/>
                  </a:lnTo>
                  <a:cubicBezTo>
                    <a:pt x="267" y="55"/>
                    <a:pt x="222"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3" name="Google Shape;1583;p13"/>
            <p:cNvSpPr/>
            <p:nvPr/>
          </p:nvSpPr>
          <p:spPr>
            <a:xfrm>
              <a:off x="7488345" y="1891690"/>
              <a:ext cx="6371" cy="6266"/>
            </a:xfrm>
            <a:custGeom>
              <a:avLst/>
              <a:gdLst/>
              <a:ahLst/>
              <a:cxnLst/>
              <a:rect l="l" t="t" r="r" b="b"/>
              <a:pathLst>
                <a:path w="301" h="296" extrusionOk="0">
                  <a:moveTo>
                    <a:pt x="183" y="1"/>
                  </a:moveTo>
                  <a:cubicBezTo>
                    <a:pt x="167" y="1"/>
                    <a:pt x="151" y="5"/>
                    <a:pt x="134" y="13"/>
                  </a:cubicBezTo>
                  <a:cubicBezTo>
                    <a:pt x="67" y="13"/>
                    <a:pt x="0" y="80"/>
                    <a:pt x="0" y="147"/>
                  </a:cubicBezTo>
                  <a:lnTo>
                    <a:pt x="0" y="213"/>
                  </a:lnTo>
                  <a:cubicBezTo>
                    <a:pt x="28" y="269"/>
                    <a:pt x="85" y="296"/>
                    <a:pt x="142" y="296"/>
                  </a:cubicBezTo>
                  <a:cubicBezTo>
                    <a:pt x="221" y="296"/>
                    <a:pt x="301" y="244"/>
                    <a:pt x="301" y="147"/>
                  </a:cubicBezTo>
                  <a:lnTo>
                    <a:pt x="301" y="113"/>
                  </a:lnTo>
                  <a:cubicBezTo>
                    <a:pt x="276" y="38"/>
                    <a:pt x="232"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4" name="Google Shape;1584;p13"/>
            <p:cNvSpPr/>
            <p:nvPr/>
          </p:nvSpPr>
          <p:spPr>
            <a:xfrm>
              <a:off x="7496812" y="1944206"/>
              <a:ext cx="5673" cy="6583"/>
            </a:xfrm>
            <a:custGeom>
              <a:avLst/>
              <a:gdLst/>
              <a:ahLst/>
              <a:cxnLst/>
              <a:rect l="l" t="t" r="r" b="b"/>
              <a:pathLst>
                <a:path w="268" h="311" extrusionOk="0">
                  <a:moveTo>
                    <a:pt x="134" y="1"/>
                  </a:moveTo>
                  <a:cubicBezTo>
                    <a:pt x="67" y="1"/>
                    <a:pt x="1" y="67"/>
                    <a:pt x="1" y="167"/>
                  </a:cubicBezTo>
                  <a:lnTo>
                    <a:pt x="1" y="201"/>
                  </a:lnTo>
                  <a:cubicBezTo>
                    <a:pt x="31" y="276"/>
                    <a:pt x="88" y="310"/>
                    <a:pt x="142" y="310"/>
                  </a:cubicBezTo>
                  <a:cubicBezTo>
                    <a:pt x="207" y="310"/>
                    <a:pt x="268" y="259"/>
                    <a:pt x="268" y="167"/>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5" name="Google Shape;1585;p13"/>
            <p:cNvSpPr/>
            <p:nvPr/>
          </p:nvSpPr>
          <p:spPr>
            <a:xfrm>
              <a:off x="7505279" y="1996892"/>
              <a:ext cx="5673" cy="6266"/>
            </a:xfrm>
            <a:custGeom>
              <a:avLst/>
              <a:gdLst/>
              <a:ahLst/>
              <a:cxnLst/>
              <a:rect l="l" t="t" r="r" b="b"/>
              <a:pathLst>
                <a:path w="268" h="296" extrusionOk="0">
                  <a:moveTo>
                    <a:pt x="187" y="0"/>
                  </a:moveTo>
                  <a:cubicBezTo>
                    <a:pt x="170" y="0"/>
                    <a:pt x="152" y="5"/>
                    <a:pt x="134" y="13"/>
                  </a:cubicBezTo>
                  <a:cubicBezTo>
                    <a:pt x="34" y="13"/>
                    <a:pt x="1" y="80"/>
                    <a:pt x="1" y="147"/>
                  </a:cubicBezTo>
                  <a:lnTo>
                    <a:pt x="1" y="214"/>
                  </a:lnTo>
                  <a:cubicBezTo>
                    <a:pt x="29" y="269"/>
                    <a:pt x="80" y="296"/>
                    <a:pt x="130" y="296"/>
                  </a:cubicBezTo>
                  <a:cubicBezTo>
                    <a:pt x="200" y="296"/>
                    <a:pt x="268" y="244"/>
                    <a:pt x="268" y="147"/>
                  </a:cubicBezTo>
                  <a:lnTo>
                    <a:pt x="268" y="80"/>
                  </a:lnTo>
                  <a:cubicBezTo>
                    <a:pt x="268" y="31"/>
                    <a:pt x="232" y="0"/>
                    <a:pt x="18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6" name="Google Shape;1586;p13"/>
            <p:cNvSpPr/>
            <p:nvPr/>
          </p:nvSpPr>
          <p:spPr>
            <a:xfrm>
              <a:off x="7513767" y="2049853"/>
              <a:ext cx="5673" cy="6647"/>
            </a:xfrm>
            <a:custGeom>
              <a:avLst/>
              <a:gdLst/>
              <a:ahLst/>
              <a:cxnLst/>
              <a:rect l="l" t="t" r="r" b="b"/>
              <a:pathLst>
                <a:path w="268" h="314" extrusionOk="0">
                  <a:moveTo>
                    <a:pt x="183" y="1"/>
                  </a:moveTo>
                  <a:cubicBezTo>
                    <a:pt x="167" y="1"/>
                    <a:pt x="150" y="5"/>
                    <a:pt x="134" y="13"/>
                  </a:cubicBezTo>
                  <a:cubicBezTo>
                    <a:pt x="34" y="13"/>
                    <a:pt x="0" y="80"/>
                    <a:pt x="0" y="147"/>
                  </a:cubicBezTo>
                  <a:lnTo>
                    <a:pt x="0" y="213"/>
                  </a:lnTo>
                  <a:cubicBezTo>
                    <a:pt x="34" y="280"/>
                    <a:pt x="100" y="313"/>
                    <a:pt x="167" y="313"/>
                  </a:cubicBezTo>
                  <a:cubicBezTo>
                    <a:pt x="234" y="280"/>
                    <a:pt x="267" y="213"/>
                    <a:pt x="267" y="147"/>
                  </a:cubicBezTo>
                  <a:lnTo>
                    <a:pt x="267" y="113"/>
                  </a:lnTo>
                  <a:cubicBezTo>
                    <a:pt x="267"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7" name="Google Shape;1587;p13"/>
            <p:cNvSpPr/>
            <p:nvPr/>
          </p:nvSpPr>
          <p:spPr>
            <a:xfrm>
              <a:off x="7522234" y="2102814"/>
              <a:ext cx="5673" cy="6647"/>
            </a:xfrm>
            <a:custGeom>
              <a:avLst/>
              <a:gdLst/>
              <a:ahLst/>
              <a:cxnLst/>
              <a:rect l="l" t="t" r="r" b="b"/>
              <a:pathLst>
                <a:path w="268" h="314" extrusionOk="0">
                  <a:moveTo>
                    <a:pt x="183" y="1"/>
                  </a:moveTo>
                  <a:cubicBezTo>
                    <a:pt x="167" y="1"/>
                    <a:pt x="151" y="5"/>
                    <a:pt x="134" y="13"/>
                  </a:cubicBezTo>
                  <a:cubicBezTo>
                    <a:pt x="34" y="13"/>
                    <a:pt x="1" y="80"/>
                    <a:pt x="1" y="146"/>
                  </a:cubicBezTo>
                  <a:lnTo>
                    <a:pt x="1" y="213"/>
                  </a:lnTo>
                  <a:cubicBezTo>
                    <a:pt x="1" y="280"/>
                    <a:pt x="101" y="313"/>
                    <a:pt x="167" y="313"/>
                  </a:cubicBezTo>
                  <a:cubicBezTo>
                    <a:pt x="234" y="280"/>
                    <a:pt x="267" y="213"/>
                    <a:pt x="267" y="146"/>
                  </a:cubicBezTo>
                  <a:lnTo>
                    <a:pt x="267" y="113"/>
                  </a:lnTo>
                  <a:cubicBezTo>
                    <a:pt x="267"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8" name="Google Shape;1588;p13"/>
            <p:cNvSpPr/>
            <p:nvPr/>
          </p:nvSpPr>
          <p:spPr>
            <a:xfrm>
              <a:off x="7562474" y="1987981"/>
              <a:ext cx="6393" cy="6583"/>
            </a:xfrm>
            <a:custGeom>
              <a:avLst/>
              <a:gdLst/>
              <a:ahLst/>
              <a:cxnLst/>
              <a:rect l="l" t="t" r="r" b="b"/>
              <a:pathLst>
                <a:path w="302" h="311" extrusionOk="0">
                  <a:moveTo>
                    <a:pt x="134" y="1"/>
                  </a:moveTo>
                  <a:cubicBezTo>
                    <a:pt x="68" y="1"/>
                    <a:pt x="1" y="68"/>
                    <a:pt x="34" y="134"/>
                  </a:cubicBezTo>
                  <a:lnTo>
                    <a:pt x="34" y="201"/>
                  </a:lnTo>
                  <a:cubicBezTo>
                    <a:pt x="49" y="276"/>
                    <a:pt x="105" y="311"/>
                    <a:pt x="162" y="311"/>
                  </a:cubicBezTo>
                  <a:cubicBezTo>
                    <a:pt x="231" y="311"/>
                    <a:pt x="301" y="259"/>
                    <a:pt x="301" y="168"/>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89" name="Google Shape;1589;p13"/>
            <p:cNvSpPr/>
            <p:nvPr/>
          </p:nvSpPr>
          <p:spPr>
            <a:xfrm>
              <a:off x="7554007" y="1934850"/>
              <a:ext cx="6054" cy="6752"/>
            </a:xfrm>
            <a:custGeom>
              <a:avLst/>
              <a:gdLst/>
              <a:ahLst/>
              <a:cxnLst/>
              <a:rect l="l" t="t" r="r" b="b"/>
              <a:pathLst>
                <a:path w="286" h="319" extrusionOk="0">
                  <a:moveTo>
                    <a:pt x="170" y="0"/>
                  </a:moveTo>
                  <a:cubicBezTo>
                    <a:pt x="159" y="0"/>
                    <a:pt x="146" y="3"/>
                    <a:pt x="134" y="9"/>
                  </a:cubicBezTo>
                  <a:cubicBezTo>
                    <a:pt x="34" y="9"/>
                    <a:pt x="1" y="76"/>
                    <a:pt x="1" y="142"/>
                  </a:cubicBezTo>
                  <a:lnTo>
                    <a:pt x="1" y="209"/>
                  </a:lnTo>
                  <a:cubicBezTo>
                    <a:pt x="16" y="284"/>
                    <a:pt x="78" y="319"/>
                    <a:pt x="139" y="319"/>
                  </a:cubicBezTo>
                  <a:cubicBezTo>
                    <a:pt x="213" y="319"/>
                    <a:pt x="286" y="267"/>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0" name="Google Shape;1590;p13"/>
            <p:cNvSpPr/>
            <p:nvPr/>
          </p:nvSpPr>
          <p:spPr>
            <a:xfrm>
              <a:off x="7578730" y="2093903"/>
              <a:ext cx="6371" cy="6054"/>
            </a:xfrm>
            <a:custGeom>
              <a:avLst/>
              <a:gdLst/>
              <a:ahLst/>
              <a:cxnLst/>
              <a:rect l="l" t="t" r="r" b="b"/>
              <a:pathLst>
                <a:path w="301" h="286" extrusionOk="0">
                  <a:moveTo>
                    <a:pt x="134" y="0"/>
                  </a:moveTo>
                  <a:cubicBezTo>
                    <a:pt x="67" y="0"/>
                    <a:pt x="0" y="67"/>
                    <a:pt x="33" y="134"/>
                  </a:cubicBezTo>
                  <a:lnTo>
                    <a:pt x="33" y="201"/>
                  </a:lnTo>
                  <a:cubicBezTo>
                    <a:pt x="48" y="259"/>
                    <a:pt x="101" y="285"/>
                    <a:pt x="156" y="285"/>
                  </a:cubicBezTo>
                  <a:cubicBezTo>
                    <a:pt x="227" y="285"/>
                    <a:pt x="300" y="242"/>
                    <a:pt x="300" y="167"/>
                  </a:cubicBezTo>
                  <a:lnTo>
                    <a:pt x="300"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1" name="Google Shape;1591;p13"/>
            <p:cNvSpPr/>
            <p:nvPr/>
          </p:nvSpPr>
          <p:spPr>
            <a:xfrm>
              <a:off x="7570962" y="2040942"/>
              <a:ext cx="5673" cy="6562"/>
            </a:xfrm>
            <a:custGeom>
              <a:avLst/>
              <a:gdLst/>
              <a:ahLst/>
              <a:cxnLst/>
              <a:rect l="l" t="t" r="r" b="b"/>
              <a:pathLst>
                <a:path w="268" h="310" extrusionOk="0">
                  <a:moveTo>
                    <a:pt x="100" y="1"/>
                  </a:moveTo>
                  <a:cubicBezTo>
                    <a:pt x="34" y="1"/>
                    <a:pt x="0" y="67"/>
                    <a:pt x="0" y="134"/>
                  </a:cubicBezTo>
                  <a:lnTo>
                    <a:pt x="0" y="201"/>
                  </a:lnTo>
                  <a:cubicBezTo>
                    <a:pt x="0" y="255"/>
                    <a:pt x="45" y="310"/>
                    <a:pt x="97" y="310"/>
                  </a:cubicBezTo>
                  <a:cubicBezTo>
                    <a:pt x="109" y="310"/>
                    <a:pt x="121" y="307"/>
                    <a:pt x="134" y="301"/>
                  </a:cubicBezTo>
                  <a:cubicBezTo>
                    <a:pt x="234" y="301"/>
                    <a:pt x="267" y="234"/>
                    <a:pt x="267" y="167"/>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2" name="Google Shape;1592;p13"/>
            <p:cNvSpPr/>
            <p:nvPr/>
          </p:nvSpPr>
          <p:spPr>
            <a:xfrm>
              <a:off x="7544820" y="1882588"/>
              <a:ext cx="6393" cy="6202"/>
            </a:xfrm>
            <a:custGeom>
              <a:avLst/>
              <a:gdLst/>
              <a:ahLst/>
              <a:cxnLst/>
              <a:rect l="l" t="t" r="r" b="b"/>
              <a:pathLst>
                <a:path w="302" h="293" extrusionOk="0">
                  <a:moveTo>
                    <a:pt x="171" y="1"/>
                  </a:moveTo>
                  <a:cubicBezTo>
                    <a:pt x="159" y="1"/>
                    <a:pt x="147" y="3"/>
                    <a:pt x="134" y="10"/>
                  </a:cubicBezTo>
                  <a:cubicBezTo>
                    <a:pt x="68" y="10"/>
                    <a:pt x="1" y="76"/>
                    <a:pt x="34" y="143"/>
                  </a:cubicBezTo>
                  <a:lnTo>
                    <a:pt x="34" y="210"/>
                  </a:lnTo>
                  <a:cubicBezTo>
                    <a:pt x="48" y="265"/>
                    <a:pt x="91" y="292"/>
                    <a:pt x="139" y="292"/>
                  </a:cubicBezTo>
                  <a:cubicBezTo>
                    <a:pt x="206" y="292"/>
                    <a:pt x="282" y="240"/>
                    <a:pt x="301" y="143"/>
                  </a:cubicBezTo>
                  <a:lnTo>
                    <a:pt x="301" y="110"/>
                  </a:lnTo>
                  <a:cubicBezTo>
                    <a:pt x="274" y="55"/>
                    <a:pt x="224" y="1"/>
                    <a:pt x="17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3" name="Google Shape;1593;p13"/>
            <p:cNvSpPr/>
            <p:nvPr/>
          </p:nvSpPr>
          <p:spPr>
            <a:xfrm>
              <a:off x="7627437" y="2032200"/>
              <a:ext cx="6371" cy="6266"/>
            </a:xfrm>
            <a:custGeom>
              <a:avLst/>
              <a:gdLst/>
              <a:ahLst/>
              <a:cxnLst/>
              <a:rect l="l" t="t" r="r" b="b"/>
              <a:pathLst>
                <a:path w="301" h="296" extrusionOk="0">
                  <a:moveTo>
                    <a:pt x="184" y="1"/>
                  </a:moveTo>
                  <a:cubicBezTo>
                    <a:pt x="168" y="1"/>
                    <a:pt x="151" y="5"/>
                    <a:pt x="134" y="13"/>
                  </a:cubicBezTo>
                  <a:cubicBezTo>
                    <a:pt x="67" y="13"/>
                    <a:pt x="1" y="80"/>
                    <a:pt x="34" y="147"/>
                  </a:cubicBezTo>
                  <a:lnTo>
                    <a:pt x="34" y="213"/>
                  </a:lnTo>
                  <a:cubicBezTo>
                    <a:pt x="48" y="269"/>
                    <a:pt x="97" y="296"/>
                    <a:pt x="149" y="296"/>
                  </a:cubicBezTo>
                  <a:cubicBezTo>
                    <a:pt x="222" y="296"/>
                    <a:pt x="301" y="244"/>
                    <a:pt x="301" y="147"/>
                  </a:cubicBezTo>
                  <a:lnTo>
                    <a:pt x="301" y="113"/>
                  </a:lnTo>
                  <a:cubicBezTo>
                    <a:pt x="276" y="38"/>
                    <a:pt x="232" y="1"/>
                    <a:pt x="18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4" name="Google Shape;1594;p13"/>
            <p:cNvSpPr/>
            <p:nvPr/>
          </p:nvSpPr>
          <p:spPr>
            <a:xfrm>
              <a:off x="7610503" y="1926299"/>
              <a:ext cx="6371" cy="6625"/>
            </a:xfrm>
            <a:custGeom>
              <a:avLst/>
              <a:gdLst/>
              <a:ahLst/>
              <a:cxnLst/>
              <a:rect l="l" t="t" r="r" b="b"/>
              <a:pathLst>
                <a:path w="301" h="313" extrusionOk="0">
                  <a:moveTo>
                    <a:pt x="183" y="0"/>
                  </a:moveTo>
                  <a:cubicBezTo>
                    <a:pt x="167" y="0"/>
                    <a:pt x="150" y="4"/>
                    <a:pt x="134" y="13"/>
                  </a:cubicBezTo>
                  <a:cubicBezTo>
                    <a:pt x="67" y="13"/>
                    <a:pt x="0" y="79"/>
                    <a:pt x="34" y="146"/>
                  </a:cubicBezTo>
                  <a:lnTo>
                    <a:pt x="34" y="213"/>
                  </a:lnTo>
                  <a:cubicBezTo>
                    <a:pt x="34" y="280"/>
                    <a:pt x="100" y="313"/>
                    <a:pt x="167" y="313"/>
                  </a:cubicBezTo>
                  <a:cubicBezTo>
                    <a:pt x="234" y="280"/>
                    <a:pt x="300" y="213"/>
                    <a:pt x="300" y="146"/>
                  </a:cubicBezTo>
                  <a:lnTo>
                    <a:pt x="300" y="113"/>
                  </a:lnTo>
                  <a:cubicBezTo>
                    <a:pt x="275" y="38"/>
                    <a:pt x="232"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5" name="Google Shape;1595;p13"/>
            <p:cNvSpPr/>
            <p:nvPr/>
          </p:nvSpPr>
          <p:spPr>
            <a:xfrm>
              <a:off x="7602734" y="1873337"/>
              <a:ext cx="5673" cy="6647"/>
            </a:xfrm>
            <a:custGeom>
              <a:avLst/>
              <a:gdLst/>
              <a:ahLst/>
              <a:cxnLst/>
              <a:rect l="l" t="t" r="r" b="b"/>
              <a:pathLst>
                <a:path w="268" h="314" extrusionOk="0">
                  <a:moveTo>
                    <a:pt x="150" y="0"/>
                  </a:moveTo>
                  <a:cubicBezTo>
                    <a:pt x="134" y="0"/>
                    <a:pt x="117" y="5"/>
                    <a:pt x="100" y="13"/>
                  </a:cubicBezTo>
                  <a:cubicBezTo>
                    <a:pt x="34" y="13"/>
                    <a:pt x="0" y="80"/>
                    <a:pt x="0" y="146"/>
                  </a:cubicBezTo>
                  <a:lnTo>
                    <a:pt x="0" y="213"/>
                  </a:lnTo>
                  <a:cubicBezTo>
                    <a:pt x="0" y="280"/>
                    <a:pt x="67" y="313"/>
                    <a:pt x="134" y="313"/>
                  </a:cubicBezTo>
                  <a:cubicBezTo>
                    <a:pt x="234" y="280"/>
                    <a:pt x="267" y="213"/>
                    <a:pt x="267" y="146"/>
                  </a:cubicBezTo>
                  <a:lnTo>
                    <a:pt x="267" y="113"/>
                  </a:lnTo>
                  <a:cubicBezTo>
                    <a:pt x="242" y="38"/>
                    <a:pt x="198" y="0"/>
                    <a:pt x="15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6" name="Google Shape;1596;p13"/>
            <p:cNvSpPr/>
            <p:nvPr/>
          </p:nvSpPr>
          <p:spPr>
            <a:xfrm>
              <a:off x="7635925" y="2084526"/>
              <a:ext cx="6371" cy="6562"/>
            </a:xfrm>
            <a:custGeom>
              <a:avLst/>
              <a:gdLst/>
              <a:ahLst/>
              <a:cxnLst/>
              <a:rect l="l" t="t" r="r" b="b"/>
              <a:pathLst>
                <a:path w="301" h="310" extrusionOk="0">
                  <a:moveTo>
                    <a:pt x="170" y="1"/>
                  </a:moveTo>
                  <a:cubicBezTo>
                    <a:pt x="158" y="1"/>
                    <a:pt x="146" y="4"/>
                    <a:pt x="133" y="10"/>
                  </a:cubicBezTo>
                  <a:cubicBezTo>
                    <a:pt x="67" y="10"/>
                    <a:pt x="0" y="76"/>
                    <a:pt x="0" y="143"/>
                  </a:cubicBezTo>
                  <a:lnTo>
                    <a:pt x="0" y="210"/>
                  </a:lnTo>
                  <a:cubicBezTo>
                    <a:pt x="33" y="277"/>
                    <a:pt x="100" y="310"/>
                    <a:pt x="167" y="310"/>
                  </a:cubicBezTo>
                  <a:cubicBezTo>
                    <a:pt x="234" y="277"/>
                    <a:pt x="300" y="243"/>
                    <a:pt x="300" y="143"/>
                  </a:cubicBezTo>
                  <a:lnTo>
                    <a:pt x="300"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7" name="Google Shape;1597;p13"/>
            <p:cNvSpPr/>
            <p:nvPr/>
          </p:nvSpPr>
          <p:spPr>
            <a:xfrm>
              <a:off x="7618970" y="1979260"/>
              <a:ext cx="6371" cy="6244"/>
            </a:xfrm>
            <a:custGeom>
              <a:avLst/>
              <a:gdLst/>
              <a:ahLst/>
              <a:cxnLst/>
              <a:rect l="l" t="t" r="r" b="b"/>
              <a:pathLst>
                <a:path w="301" h="295" extrusionOk="0">
                  <a:moveTo>
                    <a:pt x="183" y="0"/>
                  </a:moveTo>
                  <a:cubicBezTo>
                    <a:pt x="167" y="0"/>
                    <a:pt x="151" y="4"/>
                    <a:pt x="134" y="13"/>
                  </a:cubicBezTo>
                  <a:cubicBezTo>
                    <a:pt x="67" y="13"/>
                    <a:pt x="0" y="79"/>
                    <a:pt x="34" y="146"/>
                  </a:cubicBezTo>
                  <a:lnTo>
                    <a:pt x="34" y="213"/>
                  </a:lnTo>
                  <a:cubicBezTo>
                    <a:pt x="48" y="268"/>
                    <a:pt x="91" y="295"/>
                    <a:pt x="139" y="295"/>
                  </a:cubicBezTo>
                  <a:cubicBezTo>
                    <a:pt x="205" y="295"/>
                    <a:pt x="281" y="243"/>
                    <a:pt x="301" y="146"/>
                  </a:cubicBezTo>
                  <a:lnTo>
                    <a:pt x="301" y="113"/>
                  </a:lnTo>
                  <a:cubicBezTo>
                    <a:pt x="276" y="38"/>
                    <a:pt x="232"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8" name="Google Shape;1598;p13"/>
            <p:cNvSpPr/>
            <p:nvPr/>
          </p:nvSpPr>
          <p:spPr>
            <a:xfrm>
              <a:off x="7659929" y="1864426"/>
              <a:ext cx="5673" cy="6054"/>
            </a:xfrm>
            <a:custGeom>
              <a:avLst/>
              <a:gdLst/>
              <a:ahLst/>
              <a:cxnLst/>
              <a:rect l="l" t="t" r="r" b="b"/>
              <a:pathLst>
                <a:path w="268" h="286" extrusionOk="0">
                  <a:moveTo>
                    <a:pt x="134" y="0"/>
                  </a:moveTo>
                  <a:cubicBezTo>
                    <a:pt x="34" y="0"/>
                    <a:pt x="0" y="67"/>
                    <a:pt x="0" y="134"/>
                  </a:cubicBezTo>
                  <a:lnTo>
                    <a:pt x="0" y="200"/>
                  </a:lnTo>
                  <a:cubicBezTo>
                    <a:pt x="29" y="259"/>
                    <a:pt x="84" y="285"/>
                    <a:pt x="137" y="285"/>
                  </a:cubicBezTo>
                  <a:cubicBezTo>
                    <a:pt x="204" y="285"/>
                    <a:pt x="267" y="242"/>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599" name="Google Shape;1599;p13"/>
            <p:cNvSpPr/>
            <p:nvPr/>
          </p:nvSpPr>
          <p:spPr>
            <a:xfrm>
              <a:off x="7169901" y="1725842"/>
              <a:ext cx="6371" cy="6774"/>
            </a:xfrm>
            <a:custGeom>
              <a:avLst/>
              <a:gdLst/>
              <a:ahLst/>
              <a:cxnLst/>
              <a:rect l="l" t="t" r="r" b="b"/>
              <a:pathLst>
                <a:path w="301" h="320" extrusionOk="0">
                  <a:moveTo>
                    <a:pt x="170" y="0"/>
                  </a:moveTo>
                  <a:cubicBezTo>
                    <a:pt x="158" y="0"/>
                    <a:pt x="146" y="3"/>
                    <a:pt x="134" y="9"/>
                  </a:cubicBezTo>
                  <a:cubicBezTo>
                    <a:pt x="67" y="9"/>
                    <a:pt x="0" y="76"/>
                    <a:pt x="0" y="143"/>
                  </a:cubicBezTo>
                  <a:lnTo>
                    <a:pt x="0" y="209"/>
                  </a:lnTo>
                  <a:cubicBezTo>
                    <a:pt x="30" y="285"/>
                    <a:pt x="94" y="319"/>
                    <a:pt x="155" y="319"/>
                  </a:cubicBezTo>
                  <a:cubicBezTo>
                    <a:pt x="230" y="319"/>
                    <a:pt x="301" y="268"/>
                    <a:pt x="301" y="176"/>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0" name="Google Shape;1600;p13"/>
            <p:cNvSpPr/>
            <p:nvPr/>
          </p:nvSpPr>
          <p:spPr>
            <a:xfrm>
              <a:off x="7693098" y="2075360"/>
              <a:ext cx="5673" cy="6244"/>
            </a:xfrm>
            <a:custGeom>
              <a:avLst/>
              <a:gdLst/>
              <a:ahLst/>
              <a:cxnLst/>
              <a:rect l="l" t="t" r="r" b="b"/>
              <a:pathLst>
                <a:path w="268" h="295" extrusionOk="0">
                  <a:moveTo>
                    <a:pt x="171" y="0"/>
                  </a:moveTo>
                  <a:cubicBezTo>
                    <a:pt x="159" y="0"/>
                    <a:pt x="147" y="3"/>
                    <a:pt x="134" y="9"/>
                  </a:cubicBezTo>
                  <a:cubicBezTo>
                    <a:pt x="34" y="9"/>
                    <a:pt x="1" y="76"/>
                    <a:pt x="1" y="143"/>
                  </a:cubicBezTo>
                  <a:lnTo>
                    <a:pt x="1" y="209"/>
                  </a:lnTo>
                  <a:cubicBezTo>
                    <a:pt x="30" y="268"/>
                    <a:pt x="85" y="294"/>
                    <a:pt x="138" y="294"/>
                  </a:cubicBezTo>
                  <a:cubicBezTo>
                    <a:pt x="205" y="294"/>
                    <a:pt x="268" y="251"/>
                    <a:pt x="268" y="176"/>
                  </a:cubicBezTo>
                  <a:lnTo>
                    <a:pt x="268" y="109"/>
                  </a:lnTo>
                  <a:cubicBezTo>
                    <a:pt x="268" y="55"/>
                    <a:pt x="223" y="0"/>
                    <a:pt x="17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1" name="Google Shape;1601;p13"/>
            <p:cNvSpPr/>
            <p:nvPr/>
          </p:nvSpPr>
          <p:spPr>
            <a:xfrm>
              <a:off x="7626040" y="1653301"/>
              <a:ext cx="5652" cy="6054"/>
            </a:xfrm>
            <a:custGeom>
              <a:avLst/>
              <a:gdLst/>
              <a:ahLst/>
              <a:cxnLst/>
              <a:rect l="l" t="t" r="r" b="b"/>
              <a:pathLst>
                <a:path w="267" h="286" extrusionOk="0">
                  <a:moveTo>
                    <a:pt x="100" y="0"/>
                  </a:moveTo>
                  <a:cubicBezTo>
                    <a:pt x="33" y="0"/>
                    <a:pt x="0" y="67"/>
                    <a:pt x="0" y="134"/>
                  </a:cubicBezTo>
                  <a:lnTo>
                    <a:pt x="0" y="201"/>
                  </a:lnTo>
                  <a:cubicBezTo>
                    <a:pt x="15" y="259"/>
                    <a:pt x="68" y="286"/>
                    <a:pt x="123" y="286"/>
                  </a:cubicBezTo>
                  <a:cubicBezTo>
                    <a:pt x="193" y="286"/>
                    <a:pt x="267" y="242"/>
                    <a:pt x="267" y="167"/>
                  </a:cubicBezTo>
                  <a:lnTo>
                    <a:pt x="267" y="101"/>
                  </a:lnTo>
                  <a:cubicBezTo>
                    <a:pt x="234" y="34"/>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2" name="Google Shape;1602;p13"/>
            <p:cNvSpPr/>
            <p:nvPr/>
          </p:nvSpPr>
          <p:spPr>
            <a:xfrm>
              <a:off x="7676164" y="1970136"/>
              <a:ext cx="6054" cy="6774"/>
            </a:xfrm>
            <a:custGeom>
              <a:avLst/>
              <a:gdLst/>
              <a:ahLst/>
              <a:cxnLst/>
              <a:rect l="l" t="t" r="r" b="b"/>
              <a:pathLst>
                <a:path w="286" h="320" extrusionOk="0">
                  <a:moveTo>
                    <a:pt x="170" y="1"/>
                  </a:moveTo>
                  <a:cubicBezTo>
                    <a:pt x="158" y="1"/>
                    <a:pt x="146" y="4"/>
                    <a:pt x="134" y="10"/>
                  </a:cubicBezTo>
                  <a:cubicBezTo>
                    <a:pt x="67" y="10"/>
                    <a:pt x="0" y="77"/>
                    <a:pt x="0" y="143"/>
                  </a:cubicBezTo>
                  <a:lnTo>
                    <a:pt x="0" y="210"/>
                  </a:lnTo>
                  <a:cubicBezTo>
                    <a:pt x="15" y="285"/>
                    <a:pt x="78" y="320"/>
                    <a:pt x="139" y="320"/>
                  </a:cubicBezTo>
                  <a:cubicBezTo>
                    <a:pt x="213" y="320"/>
                    <a:pt x="286" y="268"/>
                    <a:pt x="267" y="177"/>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3" name="Google Shape;1603;p13"/>
            <p:cNvSpPr/>
            <p:nvPr/>
          </p:nvSpPr>
          <p:spPr>
            <a:xfrm>
              <a:off x="7684631" y="2022589"/>
              <a:ext cx="5673" cy="6562"/>
            </a:xfrm>
            <a:custGeom>
              <a:avLst/>
              <a:gdLst/>
              <a:ahLst/>
              <a:cxnLst/>
              <a:rect l="l" t="t" r="r" b="b"/>
              <a:pathLst>
                <a:path w="268" h="310" extrusionOk="0">
                  <a:moveTo>
                    <a:pt x="134" y="0"/>
                  </a:moveTo>
                  <a:cubicBezTo>
                    <a:pt x="67" y="0"/>
                    <a:pt x="1" y="67"/>
                    <a:pt x="1" y="134"/>
                  </a:cubicBezTo>
                  <a:lnTo>
                    <a:pt x="1" y="200"/>
                  </a:lnTo>
                  <a:cubicBezTo>
                    <a:pt x="28" y="255"/>
                    <a:pt x="77" y="309"/>
                    <a:pt x="131" y="309"/>
                  </a:cubicBezTo>
                  <a:cubicBezTo>
                    <a:pt x="143" y="309"/>
                    <a:pt x="155" y="307"/>
                    <a:pt x="167" y="301"/>
                  </a:cubicBezTo>
                  <a:cubicBezTo>
                    <a:pt x="234" y="301"/>
                    <a:pt x="268" y="234"/>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4" name="Google Shape;1604;p13"/>
            <p:cNvSpPr/>
            <p:nvPr/>
          </p:nvSpPr>
          <p:spPr>
            <a:xfrm>
              <a:off x="7667697" y="1917387"/>
              <a:ext cx="6371" cy="6562"/>
            </a:xfrm>
            <a:custGeom>
              <a:avLst/>
              <a:gdLst/>
              <a:ahLst/>
              <a:cxnLst/>
              <a:rect l="l" t="t" r="r" b="b"/>
              <a:pathLst>
                <a:path w="301" h="310" extrusionOk="0">
                  <a:moveTo>
                    <a:pt x="134" y="0"/>
                  </a:moveTo>
                  <a:cubicBezTo>
                    <a:pt x="67" y="0"/>
                    <a:pt x="0" y="67"/>
                    <a:pt x="0" y="134"/>
                  </a:cubicBezTo>
                  <a:lnTo>
                    <a:pt x="0" y="200"/>
                  </a:lnTo>
                  <a:cubicBezTo>
                    <a:pt x="27" y="255"/>
                    <a:pt x="77" y="309"/>
                    <a:pt x="130" y="309"/>
                  </a:cubicBezTo>
                  <a:cubicBezTo>
                    <a:pt x="142" y="309"/>
                    <a:pt x="155" y="306"/>
                    <a:pt x="167" y="300"/>
                  </a:cubicBezTo>
                  <a:cubicBezTo>
                    <a:pt x="234" y="300"/>
                    <a:pt x="300" y="234"/>
                    <a:pt x="267" y="167"/>
                  </a:cubicBezTo>
                  <a:lnTo>
                    <a:pt x="267" y="100"/>
                  </a:lnTo>
                  <a:cubicBezTo>
                    <a:pt x="267" y="33"/>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5" name="Google Shape;1605;p13"/>
            <p:cNvSpPr/>
            <p:nvPr/>
          </p:nvSpPr>
          <p:spPr>
            <a:xfrm>
              <a:off x="7568845" y="1662297"/>
              <a:ext cx="6054" cy="6752"/>
            </a:xfrm>
            <a:custGeom>
              <a:avLst/>
              <a:gdLst/>
              <a:ahLst/>
              <a:cxnLst/>
              <a:rect l="l" t="t" r="r" b="b"/>
              <a:pathLst>
                <a:path w="286" h="319" extrusionOk="0">
                  <a:moveTo>
                    <a:pt x="170" y="0"/>
                  </a:moveTo>
                  <a:cubicBezTo>
                    <a:pt x="158" y="0"/>
                    <a:pt x="146" y="3"/>
                    <a:pt x="134" y="9"/>
                  </a:cubicBezTo>
                  <a:cubicBezTo>
                    <a:pt x="33" y="9"/>
                    <a:pt x="0" y="76"/>
                    <a:pt x="0" y="143"/>
                  </a:cubicBezTo>
                  <a:lnTo>
                    <a:pt x="0" y="209"/>
                  </a:lnTo>
                  <a:cubicBezTo>
                    <a:pt x="15" y="284"/>
                    <a:pt x="78" y="319"/>
                    <a:pt x="139" y="319"/>
                  </a:cubicBezTo>
                  <a:cubicBezTo>
                    <a:pt x="213" y="319"/>
                    <a:pt x="285" y="268"/>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6" name="Google Shape;1606;p13"/>
            <p:cNvSpPr/>
            <p:nvPr/>
          </p:nvSpPr>
          <p:spPr>
            <a:xfrm>
              <a:off x="7112707" y="1735029"/>
              <a:ext cx="6371" cy="6223"/>
            </a:xfrm>
            <a:custGeom>
              <a:avLst/>
              <a:gdLst/>
              <a:ahLst/>
              <a:cxnLst/>
              <a:rect l="l" t="t" r="r" b="b"/>
              <a:pathLst>
                <a:path w="301" h="294" extrusionOk="0">
                  <a:moveTo>
                    <a:pt x="170" y="0"/>
                  </a:moveTo>
                  <a:cubicBezTo>
                    <a:pt x="158" y="0"/>
                    <a:pt x="146" y="3"/>
                    <a:pt x="134" y="9"/>
                  </a:cubicBezTo>
                  <a:cubicBezTo>
                    <a:pt x="67" y="9"/>
                    <a:pt x="0" y="76"/>
                    <a:pt x="34" y="142"/>
                  </a:cubicBezTo>
                  <a:lnTo>
                    <a:pt x="34" y="209"/>
                  </a:lnTo>
                  <a:cubicBezTo>
                    <a:pt x="48" y="268"/>
                    <a:pt x="95" y="294"/>
                    <a:pt x="146" y="294"/>
                  </a:cubicBezTo>
                  <a:cubicBezTo>
                    <a:pt x="211" y="294"/>
                    <a:pt x="282" y="251"/>
                    <a:pt x="301" y="176"/>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7" name="Google Shape;1607;p13"/>
            <p:cNvSpPr/>
            <p:nvPr/>
          </p:nvSpPr>
          <p:spPr>
            <a:xfrm>
              <a:off x="7340765" y="1698494"/>
              <a:ext cx="6371" cy="6562"/>
            </a:xfrm>
            <a:custGeom>
              <a:avLst/>
              <a:gdLst/>
              <a:ahLst/>
              <a:cxnLst/>
              <a:rect l="l" t="t" r="r" b="b"/>
              <a:pathLst>
                <a:path w="301" h="310" extrusionOk="0">
                  <a:moveTo>
                    <a:pt x="134" y="0"/>
                  </a:moveTo>
                  <a:cubicBezTo>
                    <a:pt x="67" y="34"/>
                    <a:pt x="1" y="67"/>
                    <a:pt x="1" y="167"/>
                  </a:cubicBezTo>
                  <a:lnTo>
                    <a:pt x="1" y="200"/>
                  </a:lnTo>
                  <a:cubicBezTo>
                    <a:pt x="28" y="255"/>
                    <a:pt x="77" y="309"/>
                    <a:pt x="131" y="309"/>
                  </a:cubicBezTo>
                  <a:cubicBezTo>
                    <a:pt x="143" y="309"/>
                    <a:pt x="155" y="307"/>
                    <a:pt x="168" y="301"/>
                  </a:cubicBezTo>
                  <a:cubicBezTo>
                    <a:pt x="234" y="301"/>
                    <a:pt x="301" y="234"/>
                    <a:pt x="301" y="167"/>
                  </a:cubicBezTo>
                  <a:lnTo>
                    <a:pt x="301"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8" name="Google Shape;1608;p13"/>
            <p:cNvSpPr/>
            <p:nvPr/>
          </p:nvSpPr>
          <p:spPr>
            <a:xfrm>
              <a:off x="7511651" y="1671463"/>
              <a:ext cx="5673" cy="6202"/>
            </a:xfrm>
            <a:custGeom>
              <a:avLst/>
              <a:gdLst/>
              <a:ahLst/>
              <a:cxnLst/>
              <a:rect l="l" t="t" r="r" b="b"/>
              <a:pathLst>
                <a:path w="268" h="293" extrusionOk="0">
                  <a:moveTo>
                    <a:pt x="170" y="1"/>
                  </a:moveTo>
                  <a:cubicBezTo>
                    <a:pt x="158" y="1"/>
                    <a:pt x="146" y="4"/>
                    <a:pt x="134" y="10"/>
                  </a:cubicBezTo>
                  <a:cubicBezTo>
                    <a:pt x="67" y="10"/>
                    <a:pt x="0" y="76"/>
                    <a:pt x="0" y="143"/>
                  </a:cubicBezTo>
                  <a:lnTo>
                    <a:pt x="0" y="210"/>
                  </a:lnTo>
                  <a:cubicBezTo>
                    <a:pt x="28" y="266"/>
                    <a:pt x="79" y="292"/>
                    <a:pt x="129" y="292"/>
                  </a:cubicBezTo>
                  <a:cubicBezTo>
                    <a:pt x="199" y="292"/>
                    <a:pt x="267" y="240"/>
                    <a:pt x="267" y="143"/>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09" name="Google Shape;1609;p13"/>
            <p:cNvSpPr/>
            <p:nvPr/>
          </p:nvSpPr>
          <p:spPr>
            <a:xfrm>
              <a:off x="7455154" y="1680565"/>
              <a:ext cx="5673" cy="6647"/>
            </a:xfrm>
            <a:custGeom>
              <a:avLst/>
              <a:gdLst/>
              <a:ahLst/>
              <a:cxnLst/>
              <a:rect l="l" t="t" r="r" b="b"/>
              <a:pathLst>
                <a:path w="268" h="314" extrusionOk="0">
                  <a:moveTo>
                    <a:pt x="150" y="1"/>
                  </a:moveTo>
                  <a:cubicBezTo>
                    <a:pt x="134" y="1"/>
                    <a:pt x="117" y="5"/>
                    <a:pt x="101" y="13"/>
                  </a:cubicBezTo>
                  <a:cubicBezTo>
                    <a:pt x="34" y="13"/>
                    <a:pt x="1" y="80"/>
                    <a:pt x="1" y="147"/>
                  </a:cubicBezTo>
                  <a:lnTo>
                    <a:pt x="1" y="214"/>
                  </a:lnTo>
                  <a:cubicBezTo>
                    <a:pt x="1" y="280"/>
                    <a:pt x="67" y="314"/>
                    <a:pt x="134" y="314"/>
                  </a:cubicBezTo>
                  <a:cubicBezTo>
                    <a:pt x="234" y="280"/>
                    <a:pt x="267" y="214"/>
                    <a:pt x="267" y="147"/>
                  </a:cubicBezTo>
                  <a:lnTo>
                    <a:pt x="267" y="113"/>
                  </a:lnTo>
                  <a:cubicBezTo>
                    <a:pt x="242" y="38"/>
                    <a:pt x="199" y="1"/>
                    <a:pt x="15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0" name="Google Shape;1610;p13"/>
            <p:cNvSpPr/>
            <p:nvPr/>
          </p:nvSpPr>
          <p:spPr>
            <a:xfrm>
              <a:off x="7284290" y="1707659"/>
              <a:ext cx="5673" cy="6583"/>
            </a:xfrm>
            <a:custGeom>
              <a:avLst/>
              <a:gdLst/>
              <a:ahLst/>
              <a:cxnLst/>
              <a:rect l="l" t="t" r="r" b="b"/>
              <a:pathLst>
                <a:path w="268" h="311" extrusionOk="0">
                  <a:moveTo>
                    <a:pt x="100" y="1"/>
                  </a:moveTo>
                  <a:cubicBezTo>
                    <a:pt x="34" y="1"/>
                    <a:pt x="0" y="68"/>
                    <a:pt x="0" y="134"/>
                  </a:cubicBezTo>
                  <a:lnTo>
                    <a:pt x="0" y="201"/>
                  </a:lnTo>
                  <a:cubicBezTo>
                    <a:pt x="15" y="276"/>
                    <a:pt x="71" y="311"/>
                    <a:pt x="127" y="311"/>
                  </a:cubicBezTo>
                  <a:cubicBezTo>
                    <a:pt x="197" y="311"/>
                    <a:pt x="267" y="259"/>
                    <a:pt x="267" y="168"/>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1" name="Google Shape;1611;p13"/>
            <p:cNvSpPr/>
            <p:nvPr/>
          </p:nvSpPr>
          <p:spPr>
            <a:xfrm>
              <a:off x="7397960" y="1689307"/>
              <a:ext cx="5673" cy="6647"/>
            </a:xfrm>
            <a:custGeom>
              <a:avLst/>
              <a:gdLst/>
              <a:ahLst/>
              <a:cxnLst/>
              <a:rect l="l" t="t" r="r" b="b"/>
              <a:pathLst>
                <a:path w="268" h="314" extrusionOk="0">
                  <a:moveTo>
                    <a:pt x="134" y="1"/>
                  </a:moveTo>
                  <a:cubicBezTo>
                    <a:pt x="34" y="34"/>
                    <a:pt x="1" y="101"/>
                    <a:pt x="1" y="167"/>
                  </a:cubicBezTo>
                  <a:lnTo>
                    <a:pt x="1" y="201"/>
                  </a:lnTo>
                  <a:cubicBezTo>
                    <a:pt x="26" y="276"/>
                    <a:pt x="70" y="313"/>
                    <a:pt x="118" y="313"/>
                  </a:cubicBezTo>
                  <a:cubicBezTo>
                    <a:pt x="134" y="313"/>
                    <a:pt x="151" y="309"/>
                    <a:pt x="167" y="301"/>
                  </a:cubicBezTo>
                  <a:cubicBezTo>
                    <a:pt x="234" y="301"/>
                    <a:pt x="268" y="234"/>
                    <a:pt x="268" y="167"/>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2" name="Google Shape;1612;p13"/>
            <p:cNvSpPr/>
            <p:nvPr/>
          </p:nvSpPr>
          <p:spPr>
            <a:xfrm>
              <a:off x="6934074" y="1709522"/>
              <a:ext cx="5652" cy="6647"/>
            </a:xfrm>
            <a:custGeom>
              <a:avLst/>
              <a:gdLst/>
              <a:ahLst/>
              <a:cxnLst/>
              <a:rect l="l" t="t" r="r" b="b"/>
              <a:pathLst>
                <a:path w="267" h="314" extrusionOk="0">
                  <a:moveTo>
                    <a:pt x="154" y="1"/>
                  </a:moveTo>
                  <a:cubicBezTo>
                    <a:pt x="136" y="1"/>
                    <a:pt x="117" y="5"/>
                    <a:pt x="100" y="13"/>
                  </a:cubicBezTo>
                  <a:cubicBezTo>
                    <a:pt x="33" y="13"/>
                    <a:pt x="0" y="80"/>
                    <a:pt x="0" y="146"/>
                  </a:cubicBezTo>
                  <a:lnTo>
                    <a:pt x="0" y="180"/>
                  </a:lnTo>
                  <a:cubicBezTo>
                    <a:pt x="0" y="280"/>
                    <a:pt x="67" y="313"/>
                    <a:pt x="133" y="313"/>
                  </a:cubicBezTo>
                  <a:cubicBezTo>
                    <a:pt x="234" y="280"/>
                    <a:pt x="267" y="213"/>
                    <a:pt x="267" y="146"/>
                  </a:cubicBezTo>
                  <a:lnTo>
                    <a:pt x="267" y="113"/>
                  </a:lnTo>
                  <a:cubicBezTo>
                    <a:pt x="267" y="38"/>
                    <a:pt x="211" y="1"/>
                    <a:pt x="15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3" name="Google Shape;1613;p13"/>
            <p:cNvSpPr/>
            <p:nvPr/>
          </p:nvSpPr>
          <p:spPr>
            <a:xfrm>
              <a:off x="6925586" y="1656646"/>
              <a:ext cx="5673" cy="6181"/>
            </a:xfrm>
            <a:custGeom>
              <a:avLst/>
              <a:gdLst/>
              <a:ahLst/>
              <a:cxnLst/>
              <a:rect l="l" t="t" r="r" b="b"/>
              <a:pathLst>
                <a:path w="268" h="292" extrusionOk="0">
                  <a:moveTo>
                    <a:pt x="137" y="0"/>
                  </a:moveTo>
                  <a:cubicBezTo>
                    <a:pt x="125" y="0"/>
                    <a:pt x="113" y="3"/>
                    <a:pt x="101" y="9"/>
                  </a:cubicBezTo>
                  <a:cubicBezTo>
                    <a:pt x="34" y="9"/>
                    <a:pt x="1" y="76"/>
                    <a:pt x="1" y="143"/>
                  </a:cubicBezTo>
                  <a:lnTo>
                    <a:pt x="1" y="209"/>
                  </a:lnTo>
                  <a:cubicBezTo>
                    <a:pt x="15" y="265"/>
                    <a:pt x="63" y="292"/>
                    <a:pt x="116" y="292"/>
                  </a:cubicBezTo>
                  <a:cubicBezTo>
                    <a:pt x="188" y="292"/>
                    <a:pt x="268" y="240"/>
                    <a:pt x="268" y="143"/>
                  </a:cubicBezTo>
                  <a:lnTo>
                    <a:pt x="268" y="109"/>
                  </a:lnTo>
                  <a:cubicBezTo>
                    <a:pt x="240" y="55"/>
                    <a:pt x="191" y="0"/>
                    <a:pt x="13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4" name="Google Shape;1614;p13"/>
            <p:cNvSpPr/>
            <p:nvPr/>
          </p:nvSpPr>
          <p:spPr>
            <a:xfrm>
              <a:off x="6917119" y="1603875"/>
              <a:ext cx="5673" cy="6054"/>
            </a:xfrm>
            <a:custGeom>
              <a:avLst/>
              <a:gdLst/>
              <a:ahLst/>
              <a:cxnLst/>
              <a:rect l="l" t="t" r="r" b="b"/>
              <a:pathLst>
                <a:path w="268" h="286" extrusionOk="0">
                  <a:moveTo>
                    <a:pt x="101" y="0"/>
                  </a:moveTo>
                  <a:cubicBezTo>
                    <a:pt x="34" y="0"/>
                    <a:pt x="0" y="67"/>
                    <a:pt x="0" y="134"/>
                  </a:cubicBezTo>
                  <a:lnTo>
                    <a:pt x="0" y="201"/>
                  </a:lnTo>
                  <a:cubicBezTo>
                    <a:pt x="15" y="259"/>
                    <a:pt x="68" y="286"/>
                    <a:pt x="123" y="286"/>
                  </a:cubicBezTo>
                  <a:cubicBezTo>
                    <a:pt x="194" y="286"/>
                    <a:pt x="267" y="242"/>
                    <a:pt x="267" y="167"/>
                  </a:cubicBezTo>
                  <a:lnTo>
                    <a:pt x="267" y="101"/>
                  </a:lnTo>
                  <a:cubicBezTo>
                    <a:pt x="234" y="34"/>
                    <a:pt x="167" y="0"/>
                    <a:pt x="10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5" name="Google Shape;1615;p13"/>
            <p:cNvSpPr/>
            <p:nvPr/>
          </p:nvSpPr>
          <p:spPr>
            <a:xfrm>
              <a:off x="6967244" y="1920202"/>
              <a:ext cx="6393" cy="6583"/>
            </a:xfrm>
            <a:custGeom>
              <a:avLst/>
              <a:gdLst/>
              <a:ahLst/>
              <a:cxnLst/>
              <a:rect l="l" t="t" r="r" b="b"/>
              <a:pathLst>
                <a:path w="302" h="311" extrusionOk="0">
                  <a:moveTo>
                    <a:pt x="134" y="1"/>
                  </a:moveTo>
                  <a:cubicBezTo>
                    <a:pt x="68" y="34"/>
                    <a:pt x="1" y="101"/>
                    <a:pt x="1" y="167"/>
                  </a:cubicBezTo>
                  <a:lnTo>
                    <a:pt x="1" y="201"/>
                  </a:lnTo>
                  <a:cubicBezTo>
                    <a:pt x="31" y="276"/>
                    <a:pt x="95" y="310"/>
                    <a:pt x="156" y="310"/>
                  </a:cubicBezTo>
                  <a:cubicBezTo>
                    <a:pt x="231" y="310"/>
                    <a:pt x="301" y="259"/>
                    <a:pt x="301" y="167"/>
                  </a:cubicBezTo>
                  <a:lnTo>
                    <a:pt x="301" y="134"/>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6" name="Google Shape;1616;p13"/>
            <p:cNvSpPr/>
            <p:nvPr/>
          </p:nvSpPr>
          <p:spPr>
            <a:xfrm>
              <a:off x="6951008" y="1815000"/>
              <a:ext cx="5673" cy="6054"/>
            </a:xfrm>
            <a:custGeom>
              <a:avLst/>
              <a:gdLst/>
              <a:ahLst/>
              <a:cxnLst/>
              <a:rect l="l" t="t" r="r" b="b"/>
              <a:pathLst>
                <a:path w="268" h="286" extrusionOk="0">
                  <a:moveTo>
                    <a:pt x="101" y="0"/>
                  </a:moveTo>
                  <a:cubicBezTo>
                    <a:pt x="34" y="0"/>
                    <a:pt x="1" y="34"/>
                    <a:pt x="1" y="100"/>
                  </a:cubicBezTo>
                  <a:cubicBezTo>
                    <a:pt x="1" y="100"/>
                    <a:pt x="1" y="134"/>
                    <a:pt x="1" y="134"/>
                  </a:cubicBezTo>
                  <a:lnTo>
                    <a:pt x="1" y="200"/>
                  </a:lnTo>
                  <a:cubicBezTo>
                    <a:pt x="15" y="259"/>
                    <a:pt x="62" y="285"/>
                    <a:pt x="113" y="285"/>
                  </a:cubicBezTo>
                  <a:cubicBezTo>
                    <a:pt x="177" y="285"/>
                    <a:pt x="249" y="242"/>
                    <a:pt x="267" y="167"/>
                  </a:cubicBezTo>
                  <a:lnTo>
                    <a:pt x="267" y="100"/>
                  </a:lnTo>
                  <a:cubicBezTo>
                    <a:pt x="267" y="100"/>
                    <a:pt x="267" y="67"/>
                    <a:pt x="267" y="67"/>
                  </a:cubicBezTo>
                  <a:cubicBezTo>
                    <a:pt x="234" y="0"/>
                    <a:pt x="167" y="0"/>
                    <a:pt x="10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7" name="Google Shape;1617;p13"/>
            <p:cNvSpPr/>
            <p:nvPr/>
          </p:nvSpPr>
          <p:spPr>
            <a:xfrm>
              <a:off x="6958777" y="1867770"/>
              <a:ext cx="6371" cy="6562"/>
            </a:xfrm>
            <a:custGeom>
              <a:avLst/>
              <a:gdLst/>
              <a:ahLst/>
              <a:cxnLst/>
              <a:rect l="l" t="t" r="r" b="b"/>
              <a:pathLst>
                <a:path w="301" h="310" extrusionOk="0">
                  <a:moveTo>
                    <a:pt x="170" y="0"/>
                  </a:moveTo>
                  <a:cubicBezTo>
                    <a:pt x="158" y="0"/>
                    <a:pt x="146" y="3"/>
                    <a:pt x="134" y="9"/>
                  </a:cubicBezTo>
                  <a:cubicBezTo>
                    <a:pt x="67" y="9"/>
                    <a:pt x="1" y="76"/>
                    <a:pt x="34" y="143"/>
                  </a:cubicBezTo>
                  <a:lnTo>
                    <a:pt x="34" y="209"/>
                  </a:lnTo>
                  <a:cubicBezTo>
                    <a:pt x="34" y="276"/>
                    <a:pt x="101" y="309"/>
                    <a:pt x="167" y="309"/>
                  </a:cubicBezTo>
                  <a:cubicBezTo>
                    <a:pt x="234" y="309"/>
                    <a:pt x="301" y="243"/>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8" name="Google Shape;1618;p13"/>
            <p:cNvSpPr/>
            <p:nvPr/>
          </p:nvSpPr>
          <p:spPr>
            <a:xfrm>
              <a:off x="6990549" y="1700420"/>
              <a:ext cx="6371" cy="6562"/>
            </a:xfrm>
            <a:custGeom>
              <a:avLst/>
              <a:gdLst/>
              <a:ahLst/>
              <a:cxnLst/>
              <a:rect l="l" t="t" r="r" b="b"/>
              <a:pathLst>
                <a:path w="301" h="310" extrusionOk="0">
                  <a:moveTo>
                    <a:pt x="170" y="1"/>
                  </a:moveTo>
                  <a:cubicBezTo>
                    <a:pt x="159" y="1"/>
                    <a:pt x="146" y="3"/>
                    <a:pt x="134" y="9"/>
                  </a:cubicBezTo>
                  <a:cubicBezTo>
                    <a:pt x="67" y="9"/>
                    <a:pt x="1" y="76"/>
                    <a:pt x="1" y="143"/>
                  </a:cubicBezTo>
                  <a:lnTo>
                    <a:pt x="1" y="210"/>
                  </a:lnTo>
                  <a:cubicBezTo>
                    <a:pt x="34" y="276"/>
                    <a:pt x="101" y="310"/>
                    <a:pt x="167" y="310"/>
                  </a:cubicBezTo>
                  <a:cubicBezTo>
                    <a:pt x="234" y="276"/>
                    <a:pt x="301" y="243"/>
                    <a:pt x="267" y="143"/>
                  </a:cubicBezTo>
                  <a:lnTo>
                    <a:pt x="267" y="109"/>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19" name="Google Shape;1619;p13"/>
            <p:cNvSpPr/>
            <p:nvPr/>
          </p:nvSpPr>
          <p:spPr>
            <a:xfrm>
              <a:off x="6982082" y="1647459"/>
              <a:ext cx="6371" cy="6774"/>
            </a:xfrm>
            <a:custGeom>
              <a:avLst/>
              <a:gdLst/>
              <a:ahLst/>
              <a:cxnLst/>
              <a:rect l="l" t="t" r="r" b="b"/>
              <a:pathLst>
                <a:path w="301" h="320" extrusionOk="0">
                  <a:moveTo>
                    <a:pt x="170" y="1"/>
                  </a:moveTo>
                  <a:cubicBezTo>
                    <a:pt x="158" y="1"/>
                    <a:pt x="146" y="4"/>
                    <a:pt x="134" y="10"/>
                  </a:cubicBezTo>
                  <a:cubicBezTo>
                    <a:pt x="67" y="10"/>
                    <a:pt x="0" y="76"/>
                    <a:pt x="34" y="143"/>
                  </a:cubicBezTo>
                  <a:lnTo>
                    <a:pt x="34" y="210"/>
                  </a:lnTo>
                  <a:cubicBezTo>
                    <a:pt x="49" y="285"/>
                    <a:pt x="104" y="319"/>
                    <a:pt x="161" y="319"/>
                  </a:cubicBezTo>
                  <a:cubicBezTo>
                    <a:pt x="230" y="319"/>
                    <a:pt x="301" y="268"/>
                    <a:pt x="301" y="176"/>
                  </a:cubicBezTo>
                  <a:lnTo>
                    <a:pt x="301"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0" name="Google Shape;1620;p13"/>
            <p:cNvSpPr/>
            <p:nvPr/>
          </p:nvSpPr>
          <p:spPr>
            <a:xfrm>
              <a:off x="6973615" y="1594688"/>
              <a:ext cx="6371" cy="6583"/>
            </a:xfrm>
            <a:custGeom>
              <a:avLst/>
              <a:gdLst/>
              <a:ahLst/>
              <a:cxnLst/>
              <a:rect l="l" t="t" r="r" b="b"/>
              <a:pathLst>
                <a:path w="301" h="311" extrusionOk="0">
                  <a:moveTo>
                    <a:pt x="133" y="1"/>
                  </a:moveTo>
                  <a:cubicBezTo>
                    <a:pt x="67" y="1"/>
                    <a:pt x="0" y="68"/>
                    <a:pt x="33" y="168"/>
                  </a:cubicBezTo>
                  <a:lnTo>
                    <a:pt x="33" y="201"/>
                  </a:lnTo>
                  <a:cubicBezTo>
                    <a:pt x="48" y="276"/>
                    <a:pt x="104" y="311"/>
                    <a:pt x="161" y="311"/>
                  </a:cubicBezTo>
                  <a:cubicBezTo>
                    <a:pt x="230" y="311"/>
                    <a:pt x="300" y="259"/>
                    <a:pt x="300" y="168"/>
                  </a:cubicBezTo>
                  <a:lnTo>
                    <a:pt x="300" y="101"/>
                  </a:lnTo>
                  <a:cubicBezTo>
                    <a:pt x="267" y="34"/>
                    <a:pt x="200" y="1"/>
                    <a:pt x="13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1" name="Google Shape;1621;p13"/>
            <p:cNvSpPr/>
            <p:nvPr/>
          </p:nvSpPr>
          <p:spPr>
            <a:xfrm>
              <a:off x="7024438" y="1911545"/>
              <a:ext cx="5673" cy="6181"/>
            </a:xfrm>
            <a:custGeom>
              <a:avLst/>
              <a:gdLst/>
              <a:ahLst/>
              <a:cxnLst/>
              <a:rect l="l" t="t" r="r" b="b"/>
              <a:pathLst>
                <a:path w="268" h="292" extrusionOk="0">
                  <a:moveTo>
                    <a:pt x="171" y="0"/>
                  </a:moveTo>
                  <a:cubicBezTo>
                    <a:pt x="159" y="0"/>
                    <a:pt x="146" y="3"/>
                    <a:pt x="134" y="9"/>
                  </a:cubicBezTo>
                  <a:cubicBezTo>
                    <a:pt x="34" y="9"/>
                    <a:pt x="1" y="76"/>
                    <a:pt x="1" y="143"/>
                  </a:cubicBezTo>
                  <a:lnTo>
                    <a:pt x="1" y="209"/>
                  </a:lnTo>
                  <a:cubicBezTo>
                    <a:pt x="29" y="265"/>
                    <a:pt x="80" y="292"/>
                    <a:pt x="130" y="292"/>
                  </a:cubicBezTo>
                  <a:cubicBezTo>
                    <a:pt x="200" y="292"/>
                    <a:pt x="268" y="240"/>
                    <a:pt x="268" y="143"/>
                  </a:cubicBezTo>
                  <a:lnTo>
                    <a:pt x="268" y="109"/>
                  </a:lnTo>
                  <a:cubicBezTo>
                    <a:pt x="268" y="55"/>
                    <a:pt x="223" y="0"/>
                    <a:pt x="17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2" name="Google Shape;1622;p13"/>
            <p:cNvSpPr/>
            <p:nvPr/>
          </p:nvSpPr>
          <p:spPr>
            <a:xfrm>
              <a:off x="7007504" y="1805538"/>
              <a:ext cx="6371" cy="6858"/>
            </a:xfrm>
            <a:custGeom>
              <a:avLst/>
              <a:gdLst/>
              <a:ahLst/>
              <a:cxnLst/>
              <a:rect l="l" t="t" r="r" b="b"/>
              <a:pathLst>
                <a:path w="301" h="324" extrusionOk="0">
                  <a:moveTo>
                    <a:pt x="166" y="1"/>
                  </a:moveTo>
                  <a:cubicBezTo>
                    <a:pt x="154" y="1"/>
                    <a:pt x="143" y="5"/>
                    <a:pt x="134" y="14"/>
                  </a:cubicBezTo>
                  <a:cubicBezTo>
                    <a:pt x="67" y="14"/>
                    <a:pt x="34" y="47"/>
                    <a:pt x="0" y="114"/>
                  </a:cubicBezTo>
                  <a:cubicBezTo>
                    <a:pt x="0" y="114"/>
                    <a:pt x="0" y="147"/>
                    <a:pt x="0" y="147"/>
                  </a:cubicBezTo>
                  <a:lnTo>
                    <a:pt x="0" y="214"/>
                  </a:lnTo>
                  <a:cubicBezTo>
                    <a:pt x="30" y="289"/>
                    <a:pt x="94" y="323"/>
                    <a:pt x="152" y="323"/>
                  </a:cubicBezTo>
                  <a:cubicBezTo>
                    <a:pt x="223" y="323"/>
                    <a:pt x="285" y="272"/>
                    <a:pt x="267" y="180"/>
                  </a:cubicBezTo>
                  <a:lnTo>
                    <a:pt x="267" y="114"/>
                  </a:lnTo>
                  <a:cubicBezTo>
                    <a:pt x="300" y="114"/>
                    <a:pt x="300" y="80"/>
                    <a:pt x="267" y="80"/>
                  </a:cubicBezTo>
                  <a:cubicBezTo>
                    <a:pt x="243" y="32"/>
                    <a:pt x="200" y="1"/>
                    <a:pt x="166"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3" name="Google Shape;1623;p13"/>
            <p:cNvSpPr/>
            <p:nvPr/>
          </p:nvSpPr>
          <p:spPr>
            <a:xfrm>
              <a:off x="7015971" y="1858584"/>
              <a:ext cx="6054" cy="6774"/>
            </a:xfrm>
            <a:custGeom>
              <a:avLst/>
              <a:gdLst/>
              <a:ahLst/>
              <a:cxnLst/>
              <a:rect l="l" t="t" r="r" b="b"/>
              <a:pathLst>
                <a:path w="286" h="320" extrusionOk="0">
                  <a:moveTo>
                    <a:pt x="170" y="1"/>
                  </a:moveTo>
                  <a:cubicBezTo>
                    <a:pt x="158" y="1"/>
                    <a:pt x="146" y="3"/>
                    <a:pt x="134" y="9"/>
                  </a:cubicBezTo>
                  <a:cubicBezTo>
                    <a:pt x="67" y="9"/>
                    <a:pt x="0" y="76"/>
                    <a:pt x="0" y="143"/>
                  </a:cubicBezTo>
                  <a:lnTo>
                    <a:pt x="0" y="210"/>
                  </a:lnTo>
                  <a:cubicBezTo>
                    <a:pt x="16" y="285"/>
                    <a:pt x="78" y="319"/>
                    <a:pt x="139" y="319"/>
                  </a:cubicBezTo>
                  <a:cubicBezTo>
                    <a:pt x="213" y="319"/>
                    <a:pt x="286" y="268"/>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4" name="Google Shape;1624;p13"/>
            <p:cNvSpPr/>
            <p:nvPr/>
          </p:nvSpPr>
          <p:spPr>
            <a:xfrm>
              <a:off x="7039277" y="1638463"/>
              <a:ext cx="5673" cy="6075"/>
            </a:xfrm>
            <a:custGeom>
              <a:avLst/>
              <a:gdLst/>
              <a:ahLst/>
              <a:cxnLst/>
              <a:rect l="l" t="t" r="r" b="b"/>
              <a:pathLst>
                <a:path w="268" h="287" extrusionOk="0">
                  <a:moveTo>
                    <a:pt x="134" y="1"/>
                  </a:moveTo>
                  <a:cubicBezTo>
                    <a:pt x="34" y="1"/>
                    <a:pt x="0" y="68"/>
                    <a:pt x="0" y="134"/>
                  </a:cubicBezTo>
                  <a:lnTo>
                    <a:pt x="0" y="201"/>
                  </a:lnTo>
                  <a:cubicBezTo>
                    <a:pt x="30" y="260"/>
                    <a:pt x="84" y="286"/>
                    <a:pt x="137" y="286"/>
                  </a:cubicBezTo>
                  <a:cubicBezTo>
                    <a:pt x="204" y="286"/>
                    <a:pt x="267" y="243"/>
                    <a:pt x="267" y="168"/>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5" name="Google Shape;1625;p13"/>
            <p:cNvSpPr/>
            <p:nvPr/>
          </p:nvSpPr>
          <p:spPr>
            <a:xfrm>
              <a:off x="7047744" y="1691233"/>
              <a:ext cx="6054" cy="6774"/>
            </a:xfrm>
            <a:custGeom>
              <a:avLst/>
              <a:gdLst/>
              <a:ahLst/>
              <a:cxnLst/>
              <a:rect l="l" t="t" r="r" b="b"/>
              <a:pathLst>
                <a:path w="286" h="320" extrusionOk="0">
                  <a:moveTo>
                    <a:pt x="170" y="1"/>
                  </a:moveTo>
                  <a:cubicBezTo>
                    <a:pt x="158" y="1"/>
                    <a:pt x="146" y="4"/>
                    <a:pt x="134" y="10"/>
                  </a:cubicBezTo>
                  <a:cubicBezTo>
                    <a:pt x="34" y="10"/>
                    <a:pt x="1" y="76"/>
                    <a:pt x="1" y="143"/>
                  </a:cubicBezTo>
                  <a:lnTo>
                    <a:pt x="1" y="210"/>
                  </a:lnTo>
                  <a:cubicBezTo>
                    <a:pt x="16" y="285"/>
                    <a:pt x="78" y="320"/>
                    <a:pt x="139" y="320"/>
                  </a:cubicBezTo>
                  <a:cubicBezTo>
                    <a:pt x="213" y="320"/>
                    <a:pt x="286" y="268"/>
                    <a:pt x="267" y="177"/>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6" name="Google Shape;1626;p13"/>
            <p:cNvSpPr/>
            <p:nvPr/>
          </p:nvSpPr>
          <p:spPr>
            <a:xfrm>
              <a:off x="7030788" y="1585523"/>
              <a:ext cx="6393" cy="6562"/>
            </a:xfrm>
            <a:custGeom>
              <a:avLst/>
              <a:gdLst/>
              <a:ahLst/>
              <a:cxnLst/>
              <a:rect l="l" t="t" r="r" b="b"/>
              <a:pathLst>
                <a:path w="302" h="310" extrusionOk="0">
                  <a:moveTo>
                    <a:pt x="134" y="0"/>
                  </a:moveTo>
                  <a:cubicBezTo>
                    <a:pt x="68" y="34"/>
                    <a:pt x="1" y="100"/>
                    <a:pt x="1" y="167"/>
                  </a:cubicBezTo>
                  <a:lnTo>
                    <a:pt x="1" y="200"/>
                  </a:lnTo>
                  <a:cubicBezTo>
                    <a:pt x="28" y="255"/>
                    <a:pt x="78" y="309"/>
                    <a:pt x="131" y="309"/>
                  </a:cubicBezTo>
                  <a:cubicBezTo>
                    <a:pt x="143" y="309"/>
                    <a:pt x="156" y="307"/>
                    <a:pt x="168" y="300"/>
                  </a:cubicBezTo>
                  <a:cubicBezTo>
                    <a:pt x="234" y="300"/>
                    <a:pt x="301" y="234"/>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7" name="Google Shape;1627;p13"/>
            <p:cNvSpPr/>
            <p:nvPr/>
          </p:nvSpPr>
          <p:spPr>
            <a:xfrm>
              <a:off x="7073166" y="1849588"/>
              <a:ext cx="5673" cy="6371"/>
            </a:xfrm>
            <a:custGeom>
              <a:avLst/>
              <a:gdLst/>
              <a:ahLst/>
              <a:cxnLst/>
              <a:rect l="l" t="t" r="r" b="b"/>
              <a:pathLst>
                <a:path w="268" h="301" extrusionOk="0">
                  <a:moveTo>
                    <a:pt x="100" y="1"/>
                  </a:moveTo>
                  <a:cubicBezTo>
                    <a:pt x="34" y="1"/>
                    <a:pt x="0" y="67"/>
                    <a:pt x="0" y="134"/>
                  </a:cubicBezTo>
                  <a:lnTo>
                    <a:pt x="0" y="201"/>
                  </a:lnTo>
                  <a:cubicBezTo>
                    <a:pt x="0" y="268"/>
                    <a:pt x="67" y="301"/>
                    <a:pt x="134" y="301"/>
                  </a:cubicBezTo>
                  <a:cubicBezTo>
                    <a:pt x="234" y="301"/>
                    <a:pt x="267" y="234"/>
                    <a:pt x="267" y="168"/>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8" name="Google Shape;1628;p13"/>
            <p:cNvSpPr/>
            <p:nvPr/>
          </p:nvSpPr>
          <p:spPr>
            <a:xfrm>
              <a:off x="7064699" y="1796626"/>
              <a:ext cx="5652" cy="6583"/>
            </a:xfrm>
            <a:custGeom>
              <a:avLst/>
              <a:gdLst/>
              <a:ahLst/>
              <a:cxnLst/>
              <a:rect l="l" t="t" r="r" b="b"/>
              <a:pathLst>
                <a:path w="267" h="311" extrusionOk="0">
                  <a:moveTo>
                    <a:pt x="100" y="1"/>
                  </a:moveTo>
                  <a:cubicBezTo>
                    <a:pt x="67" y="1"/>
                    <a:pt x="0" y="68"/>
                    <a:pt x="0" y="101"/>
                  </a:cubicBezTo>
                  <a:cubicBezTo>
                    <a:pt x="0" y="134"/>
                    <a:pt x="0" y="134"/>
                    <a:pt x="0" y="168"/>
                  </a:cubicBezTo>
                  <a:lnTo>
                    <a:pt x="0" y="201"/>
                  </a:lnTo>
                  <a:cubicBezTo>
                    <a:pt x="0" y="256"/>
                    <a:pt x="67" y="310"/>
                    <a:pt x="128" y="310"/>
                  </a:cubicBezTo>
                  <a:cubicBezTo>
                    <a:pt x="141" y="310"/>
                    <a:pt x="155" y="307"/>
                    <a:pt x="167" y="301"/>
                  </a:cubicBezTo>
                  <a:cubicBezTo>
                    <a:pt x="234" y="301"/>
                    <a:pt x="267" y="234"/>
                    <a:pt x="267" y="168"/>
                  </a:cubicBezTo>
                  <a:lnTo>
                    <a:pt x="267" y="101"/>
                  </a:lnTo>
                  <a:cubicBezTo>
                    <a:pt x="267" y="101"/>
                    <a:pt x="267" y="68"/>
                    <a:pt x="267" y="68"/>
                  </a:cubicBez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29" name="Google Shape;1629;p13"/>
            <p:cNvSpPr/>
            <p:nvPr/>
          </p:nvSpPr>
          <p:spPr>
            <a:xfrm>
              <a:off x="7081633" y="1902358"/>
              <a:ext cx="5673" cy="6774"/>
            </a:xfrm>
            <a:custGeom>
              <a:avLst/>
              <a:gdLst/>
              <a:ahLst/>
              <a:cxnLst/>
              <a:rect l="l" t="t" r="r" b="b"/>
              <a:pathLst>
                <a:path w="268" h="320" extrusionOk="0">
                  <a:moveTo>
                    <a:pt x="137" y="1"/>
                  </a:moveTo>
                  <a:cubicBezTo>
                    <a:pt x="125" y="1"/>
                    <a:pt x="113" y="3"/>
                    <a:pt x="101" y="10"/>
                  </a:cubicBezTo>
                  <a:cubicBezTo>
                    <a:pt x="34" y="10"/>
                    <a:pt x="1" y="76"/>
                    <a:pt x="1" y="143"/>
                  </a:cubicBezTo>
                  <a:lnTo>
                    <a:pt x="1" y="210"/>
                  </a:lnTo>
                  <a:cubicBezTo>
                    <a:pt x="16" y="285"/>
                    <a:pt x="71" y="319"/>
                    <a:pt x="128" y="319"/>
                  </a:cubicBezTo>
                  <a:cubicBezTo>
                    <a:pt x="197" y="319"/>
                    <a:pt x="268" y="268"/>
                    <a:pt x="268" y="176"/>
                  </a:cubicBezTo>
                  <a:lnTo>
                    <a:pt x="268" y="110"/>
                  </a:lnTo>
                  <a:cubicBezTo>
                    <a:pt x="240" y="55"/>
                    <a:pt x="191" y="1"/>
                    <a:pt x="137"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0" name="Google Shape;1630;p13"/>
            <p:cNvSpPr/>
            <p:nvPr/>
          </p:nvSpPr>
          <p:spPr>
            <a:xfrm>
              <a:off x="7218608" y="1663885"/>
              <a:ext cx="5673" cy="6562"/>
            </a:xfrm>
            <a:custGeom>
              <a:avLst/>
              <a:gdLst/>
              <a:ahLst/>
              <a:cxnLst/>
              <a:rect l="l" t="t" r="r" b="b"/>
              <a:pathLst>
                <a:path w="268" h="310" extrusionOk="0">
                  <a:moveTo>
                    <a:pt x="134" y="1"/>
                  </a:moveTo>
                  <a:cubicBezTo>
                    <a:pt x="34" y="1"/>
                    <a:pt x="1" y="68"/>
                    <a:pt x="1" y="168"/>
                  </a:cubicBezTo>
                  <a:lnTo>
                    <a:pt x="1" y="201"/>
                  </a:lnTo>
                  <a:cubicBezTo>
                    <a:pt x="1" y="255"/>
                    <a:pt x="68" y="310"/>
                    <a:pt x="128" y="310"/>
                  </a:cubicBezTo>
                  <a:cubicBezTo>
                    <a:pt x="142" y="310"/>
                    <a:pt x="156" y="307"/>
                    <a:pt x="168" y="301"/>
                  </a:cubicBezTo>
                  <a:cubicBezTo>
                    <a:pt x="234" y="301"/>
                    <a:pt x="268" y="234"/>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1" name="Google Shape;1631;p13"/>
            <p:cNvSpPr/>
            <p:nvPr/>
          </p:nvSpPr>
          <p:spPr>
            <a:xfrm>
              <a:off x="7210141" y="1611368"/>
              <a:ext cx="6371" cy="6647"/>
            </a:xfrm>
            <a:custGeom>
              <a:avLst/>
              <a:gdLst/>
              <a:ahLst/>
              <a:cxnLst/>
              <a:rect l="l" t="t" r="r" b="b"/>
              <a:pathLst>
                <a:path w="301" h="314" extrusionOk="0">
                  <a:moveTo>
                    <a:pt x="183" y="1"/>
                  </a:moveTo>
                  <a:cubicBezTo>
                    <a:pt x="167" y="1"/>
                    <a:pt x="151" y="5"/>
                    <a:pt x="134" y="13"/>
                  </a:cubicBezTo>
                  <a:cubicBezTo>
                    <a:pt x="67" y="13"/>
                    <a:pt x="1" y="80"/>
                    <a:pt x="1" y="147"/>
                  </a:cubicBezTo>
                  <a:lnTo>
                    <a:pt x="1" y="180"/>
                  </a:lnTo>
                  <a:cubicBezTo>
                    <a:pt x="34" y="280"/>
                    <a:pt x="101" y="314"/>
                    <a:pt x="167" y="314"/>
                  </a:cubicBezTo>
                  <a:cubicBezTo>
                    <a:pt x="234" y="280"/>
                    <a:pt x="301" y="214"/>
                    <a:pt x="268" y="147"/>
                  </a:cubicBezTo>
                  <a:lnTo>
                    <a:pt x="268" y="113"/>
                  </a:lnTo>
                  <a:cubicBezTo>
                    <a:pt x="268"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2" name="Google Shape;1632;p13"/>
            <p:cNvSpPr/>
            <p:nvPr/>
          </p:nvSpPr>
          <p:spPr>
            <a:xfrm>
              <a:off x="7252518" y="1875010"/>
              <a:ext cx="5652" cy="6562"/>
            </a:xfrm>
            <a:custGeom>
              <a:avLst/>
              <a:gdLst/>
              <a:ahLst/>
              <a:cxnLst/>
              <a:rect l="l" t="t" r="r" b="b"/>
              <a:pathLst>
                <a:path w="267" h="310" extrusionOk="0">
                  <a:moveTo>
                    <a:pt x="100" y="1"/>
                  </a:moveTo>
                  <a:cubicBezTo>
                    <a:pt x="33" y="1"/>
                    <a:pt x="0" y="67"/>
                    <a:pt x="0" y="167"/>
                  </a:cubicBezTo>
                  <a:lnTo>
                    <a:pt x="0" y="201"/>
                  </a:lnTo>
                  <a:cubicBezTo>
                    <a:pt x="0" y="255"/>
                    <a:pt x="45" y="310"/>
                    <a:pt x="97" y="310"/>
                  </a:cubicBezTo>
                  <a:cubicBezTo>
                    <a:pt x="109" y="310"/>
                    <a:pt x="121" y="307"/>
                    <a:pt x="134" y="301"/>
                  </a:cubicBezTo>
                  <a:cubicBezTo>
                    <a:pt x="234" y="301"/>
                    <a:pt x="267" y="234"/>
                    <a:pt x="267" y="167"/>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3" name="Google Shape;1633;p13"/>
            <p:cNvSpPr/>
            <p:nvPr/>
          </p:nvSpPr>
          <p:spPr>
            <a:xfrm>
              <a:off x="7201674" y="1558492"/>
              <a:ext cx="6371" cy="6562"/>
            </a:xfrm>
            <a:custGeom>
              <a:avLst/>
              <a:gdLst/>
              <a:ahLst/>
              <a:cxnLst/>
              <a:rect l="l" t="t" r="r" b="b"/>
              <a:pathLst>
                <a:path w="301" h="310" extrusionOk="0">
                  <a:moveTo>
                    <a:pt x="170" y="1"/>
                  </a:moveTo>
                  <a:cubicBezTo>
                    <a:pt x="158" y="1"/>
                    <a:pt x="146" y="3"/>
                    <a:pt x="134" y="10"/>
                  </a:cubicBezTo>
                  <a:cubicBezTo>
                    <a:pt x="67" y="10"/>
                    <a:pt x="0" y="76"/>
                    <a:pt x="0" y="143"/>
                  </a:cubicBezTo>
                  <a:lnTo>
                    <a:pt x="0" y="210"/>
                  </a:lnTo>
                  <a:cubicBezTo>
                    <a:pt x="34" y="276"/>
                    <a:pt x="100" y="310"/>
                    <a:pt x="167" y="310"/>
                  </a:cubicBezTo>
                  <a:cubicBezTo>
                    <a:pt x="234" y="310"/>
                    <a:pt x="301" y="243"/>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4" name="Google Shape;1634;p13"/>
            <p:cNvSpPr/>
            <p:nvPr/>
          </p:nvSpPr>
          <p:spPr>
            <a:xfrm>
              <a:off x="7244030" y="1822049"/>
              <a:ext cx="5673" cy="6647"/>
            </a:xfrm>
            <a:custGeom>
              <a:avLst/>
              <a:gdLst/>
              <a:ahLst/>
              <a:cxnLst/>
              <a:rect l="l" t="t" r="r" b="b"/>
              <a:pathLst>
                <a:path w="268" h="314" extrusionOk="0">
                  <a:moveTo>
                    <a:pt x="101" y="1"/>
                  </a:moveTo>
                  <a:cubicBezTo>
                    <a:pt x="34" y="34"/>
                    <a:pt x="1" y="101"/>
                    <a:pt x="1" y="168"/>
                  </a:cubicBezTo>
                  <a:lnTo>
                    <a:pt x="1" y="201"/>
                  </a:lnTo>
                  <a:cubicBezTo>
                    <a:pt x="1" y="276"/>
                    <a:pt x="38" y="314"/>
                    <a:pt x="99" y="314"/>
                  </a:cubicBezTo>
                  <a:cubicBezTo>
                    <a:pt x="120" y="314"/>
                    <a:pt x="143" y="309"/>
                    <a:pt x="168" y="301"/>
                  </a:cubicBezTo>
                  <a:cubicBezTo>
                    <a:pt x="234" y="301"/>
                    <a:pt x="268" y="234"/>
                    <a:pt x="268" y="168"/>
                  </a:cubicBezTo>
                  <a:lnTo>
                    <a:pt x="268" y="101"/>
                  </a:lnTo>
                  <a:cubicBezTo>
                    <a:pt x="268" y="34"/>
                    <a:pt x="168" y="1"/>
                    <a:pt x="10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5" name="Google Shape;1635;p13"/>
            <p:cNvSpPr/>
            <p:nvPr/>
          </p:nvSpPr>
          <p:spPr>
            <a:xfrm>
              <a:off x="7235563" y="1769511"/>
              <a:ext cx="5673" cy="6668"/>
            </a:xfrm>
            <a:custGeom>
              <a:avLst/>
              <a:gdLst/>
              <a:ahLst/>
              <a:cxnLst/>
              <a:rect l="l" t="t" r="r" b="b"/>
              <a:pathLst>
                <a:path w="268" h="315" extrusionOk="0">
                  <a:moveTo>
                    <a:pt x="158" y="1"/>
                  </a:moveTo>
                  <a:cubicBezTo>
                    <a:pt x="140" y="1"/>
                    <a:pt x="120" y="5"/>
                    <a:pt x="101" y="14"/>
                  </a:cubicBezTo>
                  <a:cubicBezTo>
                    <a:pt x="67" y="14"/>
                    <a:pt x="34" y="48"/>
                    <a:pt x="1" y="81"/>
                  </a:cubicBezTo>
                  <a:cubicBezTo>
                    <a:pt x="1" y="114"/>
                    <a:pt x="1" y="148"/>
                    <a:pt x="1" y="148"/>
                  </a:cubicBezTo>
                  <a:lnTo>
                    <a:pt x="1" y="215"/>
                  </a:lnTo>
                  <a:cubicBezTo>
                    <a:pt x="1" y="281"/>
                    <a:pt x="101" y="315"/>
                    <a:pt x="167" y="315"/>
                  </a:cubicBezTo>
                  <a:cubicBezTo>
                    <a:pt x="234" y="315"/>
                    <a:pt x="267" y="248"/>
                    <a:pt x="267" y="148"/>
                  </a:cubicBezTo>
                  <a:lnTo>
                    <a:pt x="267" y="114"/>
                  </a:lnTo>
                  <a:cubicBezTo>
                    <a:pt x="267" y="81"/>
                    <a:pt x="267" y="81"/>
                    <a:pt x="267" y="48"/>
                  </a:cubicBezTo>
                  <a:cubicBezTo>
                    <a:pt x="244" y="24"/>
                    <a:pt x="204" y="1"/>
                    <a:pt x="158"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6" name="Google Shape;1636;p13"/>
            <p:cNvSpPr/>
            <p:nvPr/>
          </p:nvSpPr>
          <p:spPr>
            <a:xfrm>
              <a:off x="6957358" y="1489295"/>
              <a:ext cx="5673" cy="6244"/>
            </a:xfrm>
            <a:custGeom>
              <a:avLst/>
              <a:gdLst/>
              <a:ahLst/>
              <a:cxnLst/>
              <a:rect l="l" t="t" r="r" b="b"/>
              <a:pathLst>
                <a:path w="268" h="295" extrusionOk="0">
                  <a:moveTo>
                    <a:pt x="137" y="1"/>
                  </a:moveTo>
                  <a:cubicBezTo>
                    <a:pt x="125" y="1"/>
                    <a:pt x="113" y="3"/>
                    <a:pt x="101" y="10"/>
                  </a:cubicBezTo>
                  <a:cubicBezTo>
                    <a:pt x="34" y="10"/>
                    <a:pt x="1" y="76"/>
                    <a:pt x="1" y="143"/>
                  </a:cubicBezTo>
                  <a:lnTo>
                    <a:pt x="1" y="210"/>
                  </a:lnTo>
                  <a:cubicBezTo>
                    <a:pt x="15" y="268"/>
                    <a:pt x="69" y="295"/>
                    <a:pt x="124" y="295"/>
                  </a:cubicBezTo>
                  <a:cubicBezTo>
                    <a:pt x="194" y="295"/>
                    <a:pt x="268" y="251"/>
                    <a:pt x="268" y="176"/>
                  </a:cubicBezTo>
                  <a:lnTo>
                    <a:pt x="268" y="110"/>
                  </a:lnTo>
                  <a:cubicBezTo>
                    <a:pt x="240" y="55"/>
                    <a:pt x="191" y="1"/>
                    <a:pt x="137"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7" name="Google Shape;1637;p13"/>
            <p:cNvSpPr/>
            <p:nvPr/>
          </p:nvSpPr>
          <p:spPr>
            <a:xfrm>
              <a:off x="6900164" y="1498398"/>
              <a:ext cx="6096" cy="6562"/>
            </a:xfrm>
            <a:custGeom>
              <a:avLst/>
              <a:gdLst/>
              <a:ahLst/>
              <a:cxnLst/>
              <a:rect l="l" t="t" r="r" b="b"/>
              <a:pathLst>
                <a:path w="288" h="310" extrusionOk="0">
                  <a:moveTo>
                    <a:pt x="183" y="1"/>
                  </a:moveTo>
                  <a:cubicBezTo>
                    <a:pt x="168" y="1"/>
                    <a:pt x="151" y="5"/>
                    <a:pt x="134" y="13"/>
                  </a:cubicBezTo>
                  <a:cubicBezTo>
                    <a:pt x="34" y="13"/>
                    <a:pt x="1" y="80"/>
                    <a:pt x="1" y="147"/>
                  </a:cubicBezTo>
                  <a:lnTo>
                    <a:pt x="1" y="213"/>
                  </a:lnTo>
                  <a:cubicBezTo>
                    <a:pt x="14" y="281"/>
                    <a:pt x="66" y="310"/>
                    <a:pt x="120" y="310"/>
                  </a:cubicBezTo>
                  <a:cubicBezTo>
                    <a:pt x="201" y="310"/>
                    <a:pt x="288" y="246"/>
                    <a:pt x="268" y="147"/>
                  </a:cubicBezTo>
                  <a:lnTo>
                    <a:pt x="268" y="113"/>
                  </a:lnTo>
                  <a:cubicBezTo>
                    <a:pt x="268" y="38"/>
                    <a:pt x="230" y="1"/>
                    <a:pt x="183"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8" name="Google Shape;1638;p13"/>
            <p:cNvSpPr/>
            <p:nvPr/>
          </p:nvSpPr>
          <p:spPr>
            <a:xfrm>
              <a:off x="7184719" y="1452782"/>
              <a:ext cx="6393" cy="6562"/>
            </a:xfrm>
            <a:custGeom>
              <a:avLst/>
              <a:gdLst/>
              <a:ahLst/>
              <a:cxnLst/>
              <a:rect l="l" t="t" r="r" b="b"/>
              <a:pathLst>
                <a:path w="302" h="310" extrusionOk="0">
                  <a:moveTo>
                    <a:pt x="134" y="0"/>
                  </a:moveTo>
                  <a:cubicBezTo>
                    <a:pt x="68" y="33"/>
                    <a:pt x="1" y="67"/>
                    <a:pt x="34" y="167"/>
                  </a:cubicBezTo>
                  <a:lnTo>
                    <a:pt x="34" y="200"/>
                  </a:lnTo>
                  <a:cubicBezTo>
                    <a:pt x="34" y="255"/>
                    <a:pt x="79" y="309"/>
                    <a:pt x="131" y="309"/>
                  </a:cubicBezTo>
                  <a:cubicBezTo>
                    <a:pt x="143" y="309"/>
                    <a:pt x="155" y="306"/>
                    <a:pt x="168" y="300"/>
                  </a:cubicBezTo>
                  <a:cubicBezTo>
                    <a:pt x="234" y="300"/>
                    <a:pt x="301" y="234"/>
                    <a:pt x="301" y="167"/>
                  </a:cubicBezTo>
                  <a:lnTo>
                    <a:pt x="301" y="100"/>
                  </a:lnTo>
                  <a:cubicBezTo>
                    <a:pt x="268" y="33"/>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39" name="Google Shape;1639;p13"/>
            <p:cNvSpPr/>
            <p:nvPr/>
          </p:nvSpPr>
          <p:spPr>
            <a:xfrm>
              <a:off x="7013854" y="1480130"/>
              <a:ext cx="6371" cy="6562"/>
            </a:xfrm>
            <a:custGeom>
              <a:avLst/>
              <a:gdLst/>
              <a:ahLst/>
              <a:cxnLst/>
              <a:rect l="l" t="t" r="r" b="b"/>
              <a:pathLst>
                <a:path w="301" h="310" extrusionOk="0">
                  <a:moveTo>
                    <a:pt x="170" y="0"/>
                  </a:moveTo>
                  <a:cubicBezTo>
                    <a:pt x="158" y="0"/>
                    <a:pt x="146" y="3"/>
                    <a:pt x="134" y="9"/>
                  </a:cubicBezTo>
                  <a:cubicBezTo>
                    <a:pt x="67" y="9"/>
                    <a:pt x="0" y="76"/>
                    <a:pt x="34" y="142"/>
                  </a:cubicBezTo>
                  <a:lnTo>
                    <a:pt x="34" y="209"/>
                  </a:lnTo>
                  <a:cubicBezTo>
                    <a:pt x="34" y="276"/>
                    <a:pt x="100" y="309"/>
                    <a:pt x="167" y="309"/>
                  </a:cubicBezTo>
                  <a:cubicBezTo>
                    <a:pt x="234" y="309"/>
                    <a:pt x="301" y="242"/>
                    <a:pt x="301" y="176"/>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0" name="Google Shape;1640;p13"/>
            <p:cNvSpPr/>
            <p:nvPr/>
          </p:nvSpPr>
          <p:spPr>
            <a:xfrm>
              <a:off x="6908652" y="1550914"/>
              <a:ext cx="5673" cy="6562"/>
            </a:xfrm>
            <a:custGeom>
              <a:avLst/>
              <a:gdLst/>
              <a:ahLst/>
              <a:cxnLst/>
              <a:rect l="l" t="t" r="r" b="b"/>
              <a:pathLst>
                <a:path w="268" h="310" extrusionOk="0">
                  <a:moveTo>
                    <a:pt x="134" y="1"/>
                  </a:moveTo>
                  <a:cubicBezTo>
                    <a:pt x="34" y="34"/>
                    <a:pt x="0" y="67"/>
                    <a:pt x="0" y="167"/>
                  </a:cubicBezTo>
                  <a:lnTo>
                    <a:pt x="0" y="201"/>
                  </a:lnTo>
                  <a:cubicBezTo>
                    <a:pt x="0" y="255"/>
                    <a:pt x="67" y="310"/>
                    <a:pt x="128" y="310"/>
                  </a:cubicBezTo>
                  <a:cubicBezTo>
                    <a:pt x="141" y="310"/>
                    <a:pt x="155" y="307"/>
                    <a:pt x="167" y="301"/>
                  </a:cubicBezTo>
                  <a:cubicBezTo>
                    <a:pt x="234" y="301"/>
                    <a:pt x="267" y="234"/>
                    <a:pt x="267" y="167"/>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1" name="Google Shape;1641;p13"/>
            <p:cNvSpPr/>
            <p:nvPr/>
          </p:nvSpPr>
          <p:spPr>
            <a:xfrm>
              <a:off x="6965127" y="1542172"/>
              <a:ext cx="6371" cy="6647"/>
            </a:xfrm>
            <a:custGeom>
              <a:avLst/>
              <a:gdLst/>
              <a:ahLst/>
              <a:cxnLst/>
              <a:rect l="l" t="t" r="r" b="b"/>
              <a:pathLst>
                <a:path w="301" h="314" extrusionOk="0">
                  <a:moveTo>
                    <a:pt x="184" y="1"/>
                  </a:moveTo>
                  <a:cubicBezTo>
                    <a:pt x="168" y="1"/>
                    <a:pt x="151" y="5"/>
                    <a:pt x="134" y="13"/>
                  </a:cubicBezTo>
                  <a:cubicBezTo>
                    <a:pt x="67" y="13"/>
                    <a:pt x="1" y="80"/>
                    <a:pt x="34" y="147"/>
                  </a:cubicBezTo>
                  <a:lnTo>
                    <a:pt x="34" y="214"/>
                  </a:lnTo>
                  <a:cubicBezTo>
                    <a:pt x="34" y="280"/>
                    <a:pt x="101" y="314"/>
                    <a:pt x="168" y="314"/>
                  </a:cubicBezTo>
                  <a:cubicBezTo>
                    <a:pt x="268" y="280"/>
                    <a:pt x="301" y="214"/>
                    <a:pt x="301" y="147"/>
                  </a:cubicBezTo>
                  <a:lnTo>
                    <a:pt x="301" y="113"/>
                  </a:lnTo>
                  <a:cubicBezTo>
                    <a:pt x="276" y="38"/>
                    <a:pt x="232" y="1"/>
                    <a:pt x="18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2" name="Google Shape;1642;p13"/>
            <p:cNvSpPr/>
            <p:nvPr/>
          </p:nvSpPr>
          <p:spPr>
            <a:xfrm>
              <a:off x="7022321" y="1533070"/>
              <a:ext cx="6371" cy="6498"/>
            </a:xfrm>
            <a:custGeom>
              <a:avLst/>
              <a:gdLst/>
              <a:ahLst/>
              <a:cxnLst/>
              <a:rect l="l" t="t" r="r" b="b"/>
              <a:pathLst>
                <a:path w="301" h="307" extrusionOk="0">
                  <a:moveTo>
                    <a:pt x="171" y="1"/>
                  </a:moveTo>
                  <a:cubicBezTo>
                    <a:pt x="159" y="1"/>
                    <a:pt x="146" y="4"/>
                    <a:pt x="134" y="10"/>
                  </a:cubicBezTo>
                  <a:cubicBezTo>
                    <a:pt x="67" y="10"/>
                    <a:pt x="1" y="76"/>
                    <a:pt x="1" y="143"/>
                  </a:cubicBezTo>
                  <a:lnTo>
                    <a:pt x="1" y="210"/>
                  </a:lnTo>
                  <a:cubicBezTo>
                    <a:pt x="28" y="277"/>
                    <a:pt x="82" y="307"/>
                    <a:pt x="137" y="307"/>
                  </a:cubicBezTo>
                  <a:cubicBezTo>
                    <a:pt x="218" y="307"/>
                    <a:pt x="301" y="243"/>
                    <a:pt x="301" y="143"/>
                  </a:cubicBezTo>
                  <a:lnTo>
                    <a:pt x="301" y="110"/>
                  </a:lnTo>
                  <a:cubicBezTo>
                    <a:pt x="274" y="55"/>
                    <a:pt x="224" y="1"/>
                    <a:pt x="17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3" name="Google Shape;1643;p13"/>
            <p:cNvSpPr/>
            <p:nvPr/>
          </p:nvSpPr>
          <p:spPr>
            <a:xfrm>
              <a:off x="7193207" y="1505721"/>
              <a:ext cx="6371" cy="6562"/>
            </a:xfrm>
            <a:custGeom>
              <a:avLst/>
              <a:gdLst/>
              <a:ahLst/>
              <a:cxnLst/>
              <a:rect l="l" t="t" r="r" b="b"/>
              <a:pathLst>
                <a:path w="301" h="310" extrusionOk="0">
                  <a:moveTo>
                    <a:pt x="134" y="1"/>
                  </a:moveTo>
                  <a:cubicBezTo>
                    <a:pt x="67" y="1"/>
                    <a:pt x="0" y="68"/>
                    <a:pt x="0" y="134"/>
                  </a:cubicBezTo>
                  <a:lnTo>
                    <a:pt x="0" y="201"/>
                  </a:lnTo>
                  <a:cubicBezTo>
                    <a:pt x="27" y="255"/>
                    <a:pt x="77" y="310"/>
                    <a:pt x="130" y="310"/>
                  </a:cubicBezTo>
                  <a:cubicBezTo>
                    <a:pt x="142" y="310"/>
                    <a:pt x="155" y="307"/>
                    <a:pt x="167" y="301"/>
                  </a:cubicBezTo>
                  <a:cubicBezTo>
                    <a:pt x="234" y="301"/>
                    <a:pt x="300" y="234"/>
                    <a:pt x="267" y="168"/>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4" name="Google Shape;1644;p13"/>
            <p:cNvSpPr/>
            <p:nvPr/>
          </p:nvSpPr>
          <p:spPr>
            <a:xfrm>
              <a:off x="7104938" y="1682258"/>
              <a:ext cx="5673" cy="6371"/>
            </a:xfrm>
            <a:custGeom>
              <a:avLst/>
              <a:gdLst/>
              <a:ahLst/>
              <a:cxnLst/>
              <a:rect l="l" t="t" r="r" b="b"/>
              <a:pathLst>
                <a:path w="268" h="301" extrusionOk="0">
                  <a:moveTo>
                    <a:pt x="101" y="0"/>
                  </a:moveTo>
                  <a:cubicBezTo>
                    <a:pt x="34" y="0"/>
                    <a:pt x="0" y="67"/>
                    <a:pt x="0" y="134"/>
                  </a:cubicBezTo>
                  <a:lnTo>
                    <a:pt x="0" y="200"/>
                  </a:lnTo>
                  <a:cubicBezTo>
                    <a:pt x="0" y="267"/>
                    <a:pt x="67" y="300"/>
                    <a:pt x="134" y="300"/>
                  </a:cubicBezTo>
                  <a:cubicBezTo>
                    <a:pt x="234" y="300"/>
                    <a:pt x="267" y="234"/>
                    <a:pt x="267" y="167"/>
                  </a:cubicBezTo>
                  <a:lnTo>
                    <a:pt x="267" y="100"/>
                  </a:lnTo>
                  <a:cubicBezTo>
                    <a:pt x="234" y="33"/>
                    <a:pt x="167" y="0"/>
                    <a:pt x="10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5" name="Google Shape;1645;p13"/>
            <p:cNvSpPr/>
            <p:nvPr/>
          </p:nvSpPr>
          <p:spPr>
            <a:xfrm>
              <a:off x="7096471" y="1629297"/>
              <a:ext cx="5673" cy="6583"/>
            </a:xfrm>
            <a:custGeom>
              <a:avLst/>
              <a:gdLst/>
              <a:ahLst/>
              <a:cxnLst/>
              <a:rect l="l" t="t" r="r" b="b"/>
              <a:pathLst>
                <a:path w="268" h="311" extrusionOk="0">
                  <a:moveTo>
                    <a:pt x="100" y="0"/>
                  </a:moveTo>
                  <a:cubicBezTo>
                    <a:pt x="34" y="0"/>
                    <a:pt x="0" y="67"/>
                    <a:pt x="0" y="167"/>
                  </a:cubicBezTo>
                  <a:lnTo>
                    <a:pt x="0" y="200"/>
                  </a:lnTo>
                  <a:cubicBezTo>
                    <a:pt x="15" y="276"/>
                    <a:pt x="71" y="310"/>
                    <a:pt x="127" y="310"/>
                  </a:cubicBezTo>
                  <a:cubicBezTo>
                    <a:pt x="197" y="310"/>
                    <a:pt x="267" y="259"/>
                    <a:pt x="267" y="167"/>
                  </a:cubicBezTo>
                  <a:lnTo>
                    <a:pt x="267" y="100"/>
                  </a:lnTo>
                  <a:cubicBezTo>
                    <a:pt x="267" y="34"/>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6" name="Google Shape;1646;p13"/>
            <p:cNvSpPr/>
            <p:nvPr/>
          </p:nvSpPr>
          <p:spPr>
            <a:xfrm>
              <a:off x="7087983" y="1576781"/>
              <a:ext cx="5673" cy="6266"/>
            </a:xfrm>
            <a:custGeom>
              <a:avLst/>
              <a:gdLst/>
              <a:ahLst/>
              <a:cxnLst/>
              <a:rect l="l" t="t" r="r" b="b"/>
              <a:pathLst>
                <a:path w="268" h="296" extrusionOk="0">
                  <a:moveTo>
                    <a:pt x="169" y="0"/>
                  </a:moveTo>
                  <a:cubicBezTo>
                    <a:pt x="149" y="0"/>
                    <a:pt x="126" y="5"/>
                    <a:pt x="101" y="13"/>
                  </a:cubicBezTo>
                  <a:cubicBezTo>
                    <a:pt x="34" y="13"/>
                    <a:pt x="1" y="80"/>
                    <a:pt x="1" y="146"/>
                  </a:cubicBezTo>
                  <a:lnTo>
                    <a:pt x="1" y="213"/>
                  </a:lnTo>
                  <a:cubicBezTo>
                    <a:pt x="15" y="269"/>
                    <a:pt x="64" y="295"/>
                    <a:pt x="116" y="295"/>
                  </a:cubicBezTo>
                  <a:cubicBezTo>
                    <a:pt x="189" y="295"/>
                    <a:pt x="268" y="243"/>
                    <a:pt x="268" y="146"/>
                  </a:cubicBezTo>
                  <a:lnTo>
                    <a:pt x="268" y="113"/>
                  </a:lnTo>
                  <a:cubicBezTo>
                    <a:pt x="268" y="38"/>
                    <a:pt x="230" y="0"/>
                    <a:pt x="169"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7" name="Google Shape;1647;p13"/>
            <p:cNvSpPr/>
            <p:nvPr/>
          </p:nvSpPr>
          <p:spPr>
            <a:xfrm>
              <a:off x="7138129" y="1893193"/>
              <a:ext cx="6371" cy="6562"/>
            </a:xfrm>
            <a:custGeom>
              <a:avLst/>
              <a:gdLst/>
              <a:ahLst/>
              <a:cxnLst/>
              <a:rect l="l" t="t" r="r" b="b"/>
              <a:pathLst>
                <a:path w="301" h="310" extrusionOk="0">
                  <a:moveTo>
                    <a:pt x="170" y="0"/>
                  </a:moveTo>
                  <a:cubicBezTo>
                    <a:pt x="158" y="0"/>
                    <a:pt x="146" y="3"/>
                    <a:pt x="134" y="9"/>
                  </a:cubicBezTo>
                  <a:cubicBezTo>
                    <a:pt x="67" y="9"/>
                    <a:pt x="0" y="76"/>
                    <a:pt x="0" y="142"/>
                  </a:cubicBezTo>
                  <a:lnTo>
                    <a:pt x="0" y="209"/>
                  </a:lnTo>
                  <a:cubicBezTo>
                    <a:pt x="34" y="276"/>
                    <a:pt x="100" y="309"/>
                    <a:pt x="167" y="309"/>
                  </a:cubicBezTo>
                  <a:cubicBezTo>
                    <a:pt x="234" y="309"/>
                    <a:pt x="300" y="242"/>
                    <a:pt x="300" y="176"/>
                  </a:cubicBezTo>
                  <a:lnTo>
                    <a:pt x="300"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8" name="Google Shape;1648;p13"/>
            <p:cNvSpPr/>
            <p:nvPr/>
          </p:nvSpPr>
          <p:spPr>
            <a:xfrm>
              <a:off x="7121174" y="1787461"/>
              <a:ext cx="6371" cy="7070"/>
            </a:xfrm>
            <a:custGeom>
              <a:avLst/>
              <a:gdLst/>
              <a:ahLst/>
              <a:cxnLst/>
              <a:rect l="l" t="t" r="r" b="b"/>
              <a:pathLst>
                <a:path w="301" h="334" extrusionOk="0">
                  <a:moveTo>
                    <a:pt x="134" y="0"/>
                  </a:moveTo>
                  <a:cubicBezTo>
                    <a:pt x="67" y="34"/>
                    <a:pt x="34" y="67"/>
                    <a:pt x="34" y="100"/>
                  </a:cubicBezTo>
                  <a:cubicBezTo>
                    <a:pt x="1" y="134"/>
                    <a:pt x="1" y="134"/>
                    <a:pt x="34" y="167"/>
                  </a:cubicBezTo>
                  <a:lnTo>
                    <a:pt x="34" y="200"/>
                  </a:lnTo>
                  <a:cubicBezTo>
                    <a:pt x="34" y="301"/>
                    <a:pt x="101" y="334"/>
                    <a:pt x="167" y="334"/>
                  </a:cubicBezTo>
                  <a:cubicBezTo>
                    <a:pt x="234" y="301"/>
                    <a:pt x="301" y="234"/>
                    <a:pt x="301" y="167"/>
                  </a:cubicBezTo>
                  <a:lnTo>
                    <a:pt x="301" y="100"/>
                  </a:lnTo>
                  <a:cubicBezTo>
                    <a:pt x="301" y="100"/>
                    <a:pt x="301" y="67"/>
                    <a:pt x="301" y="67"/>
                  </a:cubicBez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49" name="Google Shape;1649;p13"/>
            <p:cNvSpPr/>
            <p:nvPr/>
          </p:nvSpPr>
          <p:spPr>
            <a:xfrm>
              <a:off x="7130360" y="1840422"/>
              <a:ext cx="5673" cy="6562"/>
            </a:xfrm>
            <a:custGeom>
              <a:avLst/>
              <a:gdLst/>
              <a:ahLst/>
              <a:cxnLst/>
              <a:rect l="l" t="t" r="r" b="b"/>
              <a:pathLst>
                <a:path w="268" h="310" extrusionOk="0">
                  <a:moveTo>
                    <a:pt x="134" y="0"/>
                  </a:moveTo>
                  <a:cubicBezTo>
                    <a:pt x="34" y="0"/>
                    <a:pt x="0" y="67"/>
                    <a:pt x="0" y="134"/>
                  </a:cubicBezTo>
                  <a:lnTo>
                    <a:pt x="0" y="200"/>
                  </a:lnTo>
                  <a:cubicBezTo>
                    <a:pt x="0" y="255"/>
                    <a:pt x="45" y="309"/>
                    <a:pt x="116" y="309"/>
                  </a:cubicBezTo>
                  <a:cubicBezTo>
                    <a:pt x="132" y="309"/>
                    <a:pt x="149" y="306"/>
                    <a:pt x="167" y="300"/>
                  </a:cubicBezTo>
                  <a:cubicBezTo>
                    <a:pt x="234" y="300"/>
                    <a:pt x="267" y="234"/>
                    <a:pt x="267" y="167"/>
                  </a:cubicBezTo>
                  <a:lnTo>
                    <a:pt x="267" y="100"/>
                  </a:lnTo>
                  <a:cubicBezTo>
                    <a:pt x="267" y="33"/>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0" name="Google Shape;1650;p13"/>
            <p:cNvSpPr/>
            <p:nvPr/>
          </p:nvSpPr>
          <p:spPr>
            <a:xfrm>
              <a:off x="7161434" y="1673072"/>
              <a:ext cx="6371" cy="6562"/>
            </a:xfrm>
            <a:custGeom>
              <a:avLst/>
              <a:gdLst/>
              <a:ahLst/>
              <a:cxnLst/>
              <a:rect l="l" t="t" r="r" b="b"/>
              <a:pathLst>
                <a:path w="301" h="310" extrusionOk="0">
                  <a:moveTo>
                    <a:pt x="133" y="0"/>
                  </a:moveTo>
                  <a:cubicBezTo>
                    <a:pt x="67" y="0"/>
                    <a:pt x="0" y="67"/>
                    <a:pt x="33" y="134"/>
                  </a:cubicBezTo>
                  <a:lnTo>
                    <a:pt x="33" y="201"/>
                  </a:lnTo>
                  <a:cubicBezTo>
                    <a:pt x="33" y="255"/>
                    <a:pt x="78" y="310"/>
                    <a:pt x="131" y="310"/>
                  </a:cubicBezTo>
                  <a:cubicBezTo>
                    <a:pt x="142" y="310"/>
                    <a:pt x="155" y="307"/>
                    <a:pt x="167" y="301"/>
                  </a:cubicBezTo>
                  <a:cubicBezTo>
                    <a:pt x="234" y="301"/>
                    <a:pt x="300" y="234"/>
                    <a:pt x="300" y="167"/>
                  </a:cubicBezTo>
                  <a:lnTo>
                    <a:pt x="300" y="101"/>
                  </a:lnTo>
                  <a:cubicBezTo>
                    <a:pt x="267" y="34"/>
                    <a:pt x="200" y="0"/>
                    <a:pt x="13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1" name="Google Shape;1651;p13"/>
            <p:cNvSpPr/>
            <p:nvPr/>
          </p:nvSpPr>
          <p:spPr>
            <a:xfrm>
              <a:off x="7152946" y="1620111"/>
              <a:ext cx="6371" cy="6562"/>
            </a:xfrm>
            <a:custGeom>
              <a:avLst/>
              <a:gdLst/>
              <a:ahLst/>
              <a:cxnLst/>
              <a:rect l="l" t="t" r="r" b="b"/>
              <a:pathLst>
                <a:path w="301" h="310" extrusionOk="0">
                  <a:moveTo>
                    <a:pt x="134" y="1"/>
                  </a:moveTo>
                  <a:cubicBezTo>
                    <a:pt x="67" y="34"/>
                    <a:pt x="1" y="101"/>
                    <a:pt x="34" y="167"/>
                  </a:cubicBezTo>
                  <a:lnTo>
                    <a:pt x="34" y="201"/>
                  </a:lnTo>
                  <a:cubicBezTo>
                    <a:pt x="34" y="255"/>
                    <a:pt x="79" y="310"/>
                    <a:pt x="131" y="310"/>
                  </a:cubicBezTo>
                  <a:cubicBezTo>
                    <a:pt x="143" y="310"/>
                    <a:pt x="155" y="307"/>
                    <a:pt x="168" y="301"/>
                  </a:cubicBezTo>
                  <a:cubicBezTo>
                    <a:pt x="234" y="301"/>
                    <a:pt x="301" y="234"/>
                    <a:pt x="301" y="167"/>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2" name="Google Shape;1652;p13"/>
            <p:cNvSpPr/>
            <p:nvPr/>
          </p:nvSpPr>
          <p:spPr>
            <a:xfrm>
              <a:off x="7144479" y="1567679"/>
              <a:ext cx="6371" cy="6562"/>
            </a:xfrm>
            <a:custGeom>
              <a:avLst/>
              <a:gdLst/>
              <a:ahLst/>
              <a:cxnLst/>
              <a:rect l="l" t="t" r="r" b="b"/>
              <a:pathLst>
                <a:path w="301" h="310" extrusionOk="0">
                  <a:moveTo>
                    <a:pt x="170" y="0"/>
                  </a:moveTo>
                  <a:cubicBezTo>
                    <a:pt x="158" y="0"/>
                    <a:pt x="146" y="3"/>
                    <a:pt x="134" y="9"/>
                  </a:cubicBezTo>
                  <a:cubicBezTo>
                    <a:pt x="67" y="9"/>
                    <a:pt x="0" y="76"/>
                    <a:pt x="34" y="143"/>
                  </a:cubicBezTo>
                  <a:lnTo>
                    <a:pt x="34" y="209"/>
                  </a:lnTo>
                  <a:cubicBezTo>
                    <a:pt x="34" y="276"/>
                    <a:pt x="101" y="309"/>
                    <a:pt x="167" y="309"/>
                  </a:cubicBezTo>
                  <a:cubicBezTo>
                    <a:pt x="234" y="276"/>
                    <a:pt x="301" y="243"/>
                    <a:pt x="301" y="143"/>
                  </a:cubicBezTo>
                  <a:lnTo>
                    <a:pt x="301"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3" name="Google Shape;1653;p13"/>
            <p:cNvSpPr/>
            <p:nvPr/>
          </p:nvSpPr>
          <p:spPr>
            <a:xfrm>
              <a:off x="7195323" y="1884196"/>
              <a:ext cx="5673" cy="6562"/>
            </a:xfrm>
            <a:custGeom>
              <a:avLst/>
              <a:gdLst/>
              <a:ahLst/>
              <a:cxnLst/>
              <a:rect l="l" t="t" r="r" b="b"/>
              <a:pathLst>
                <a:path w="268" h="310" extrusionOk="0">
                  <a:moveTo>
                    <a:pt x="134" y="0"/>
                  </a:moveTo>
                  <a:cubicBezTo>
                    <a:pt x="34" y="0"/>
                    <a:pt x="0" y="67"/>
                    <a:pt x="0" y="134"/>
                  </a:cubicBezTo>
                  <a:lnTo>
                    <a:pt x="0" y="200"/>
                  </a:lnTo>
                  <a:cubicBezTo>
                    <a:pt x="27" y="255"/>
                    <a:pt x="77" y="309"/>
                    <a:pt x="130" y="309"/>
                  </a:cubicBezTo>
                  <a:cubicBezTo>
                    <a:pt x="143" y="309"/>
                    <a:pt x="155" y="307"/>
                    <a:pt x="167" y="301"/>
                  </a:cubicBezTo>
                  <a:cubicBezTo>
                    <a:pt x="234" y="301"/>
                    <a:pt x="267" y="234"/>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4" name="Google Shape;1654;p13"/>
            <p:cNvSpPr/>
            <p:nvPr/>
          </p:nvSpPr>
          <p:spPr>
            <a:xfrm>
              <a:off x="7178368" y="1778698"/>
              <a:ext cx="6371" cy="6668"/>
            </a:xfrm>
            <a:custGeom>
              <a:avLst/>
              <a:gdLst/>
              <a:ahLst/>
              <a:cxnLst/>
              <a:rect l="l" t="t" r="r" b="b"/>
              <a:pathLst>
                <a:path w="301" h="315" extrusionOk="0">
                  <a:moveTo>
                    <a:pt x="170" y="0"/>
                  </a:moveTo>
                  <a:cubicBezTo>
                    <a:pt x="156" y="0"/>
                    <a:pt x="144" y="4"/>
                    <a:pt x="134" y="14"/>
                  </a:cubicBezTo>
                  <a:cubicBezTo>
                    <a:pt x="67" y="14"/>
                    <a:pt x="34" y="47"/>
                    <a:pt x="1" y="81"/>
                  </a:cubicBezTo>
                  <a:cubicBezTo>
                    <a:pt x="1" y="114"/>
                    <a:pt x="1" y="114"/>
                    <a:pt x="1" y="147"/>
                  </a:cubicBezTo>
                  <a:lnTo>
                    <a:pt x="1" y="214"/>
                  </a:lnTo>
                  <a:cubicBezTo>
                    <a:pt x="34" y="281"/>
                    <a:pt x="101" y="314"/>
                    <a:pt x="167" y="314"/>
                  </a:cubicBezTo>
                  <a:cubicBezTo>
                    <a:pt x="234" y="281"/>
                    <a:pt x="301" y="214"/>
                    <a:pt x="301" y="147"/>
                  </a:cubicBezTo>
                  <a:lnTo>
                    <a:pt x="301" y="114"/>
                  </a:lnTo>
                  <a:cubicBezTo>
                    <a:pt x="267" y="81"/>
                    <a:pt x="267" y="81"/>
                    <a:pt x="267" y="47"/>
                  </a:cubicBezTo>
                  <a:cubicBezTo>
                    <a:pt x="244" y="24"/>
                    <a:pt x="20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5" name="Google Shape;1655;p13"/>
            <p:cNvSpPr/>
            <p:nvPr/>
          </p:nvSpPr>
          <p:spPr>
            <a:xfrm>
              <a:off x="7186835" y="1831235"/>
              <a:ext cx="5673" cy="6562"/>
            </a:xfrm>
            <a:custGeom>
              <a:avLst/>
              <a:gdLst/>
              <a:ahLst/>
              <a:cxnLst/>
              <a:rect l="l" t="t" r="r" b="b"/>
              <a:pathLst>
                <a:path w="268" h="310" extrusionOk="0">
                  <a:moveTo>
                    <a:pt x="134" y="0"/>
                  </a:moveTo>
                  <a:cubicBezTo>
                    <a:pt x="34" y="34"/>
                    <a:pt x="1" y="67"/>
                    <a:pt x="1" y="167"/>
                  </a:cubicBezTo>
                  <a:lnTo>
                    <a:pt x="1" y="201"/>
                  </a:lnTo>
                  <a:cubicBezTo>
                    <a:pt x="28" y="255"/>
                    <a:pt x="78" y="310"/>
                    <a:pt x="131" y="310"/>
                  </a:cubicBezTo>
                  <a:cubicBezTo>
                    <a:pt x="143" y="310"/>
                    <a:pt x="155" y="307"/>
                    <a:pt x="168" y="301"/>
                  </a:cubicBezTo>
                  <a:cubicBezTo>
                    <a:pt x="234" y="301"/>
                    <a:pt x="268" y="234"/>
                    <a:pt x="268" y="167"/>
                  </a:cubicBezTo>
                  <a:lnTo>
                    <a:pt x="268" y="101"/>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6" name="Google Shape;1656;p13"/>
            <p:cNvSpPr/>
            <p:nvPr/>
          </p:nvSpPr>
          <p:spPr>
            <a:xfrm>
              <a:off x="7267335" y="1602266"/>
              <a:ext cx="6075" cy="6710"/>
            </a:xfrm>
            <a:custGeom>
              <a:avLst/>
              <a:gdLst/>
              <a:ahLst/>
              <a:cxnLst/>
              <a:rect l="l" t="t" r="r" b="b"/>
              <a:pathLst>
                <a:path w="287" h="317" extrusionOk="0">
                  <a:moveTo>
                    <a:pt x="140" y="1"/>
                  </a:moveTo>
                  <a:cubicBezTo>
                    <a:pt x="126" y="1"/>
                    <a:pt x="113" y="4"/>
                    <a:pt x="101" y="10"/>
                  </a:cubicBezTo>
                  <a:cubicBezTo>
                    <a:pt x="34" y="10"/>
                    <a:pt x="1" y="76"/>
                    <a:pt x="1" y="143"/>
                  </a:cubicBezTo>
                  <a:lnTo>
                    <a:pt x="1" y="210"/>
                  </a:lnTo>
                  <a:cubicBezTo>
                    <a:pt x="15" y="282"/>
                    <a:pt x="73" y="317"/>
                    <a:pt x="132" y="317"/>
                  </a:cubicBezTo>
                  <a:cubicBezTo>
                    <a:pt x="209" y="317"/>
                    <a:pt x="286" y="257"/>
                    <a:pt x="267" y="143"/>
                  </a:cubicBezTo>
                  <a:lnTo>
                    <a:pt x="267" y="110"/>
                  </a:lnTo>
                  <a:cubicBezTo>
                    <a:pt x="267" y="55"/>
                    <a:pt x="201" y="1"/>
                    <a:pt x="14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7" name="Google Shape;1657;p13"/>
            <p:cNvSpPr/>
            <p:nvPr/>
          </p:nvSpPr>
          <p:spPr>
            <a:xfrm>
              <a:off x="7275802" y="1654720"/>
              <a:ext cx="5673" cy="7070"/>
            </a:xfrm>
            <a:custGeom>
              <a:avLst/>
              <a:gdLst/>
              <a:ahLst/>
              <a:cxnLst/>
              <a:rect l="l" t="t" r="r" b="b"/>
              <a:pathLst>
                <a:path w="268" h="334" extrusionOk="0">
                  <a:moveTo>
                    <a:pt x="101" y="0"/>
                  </a:moveTo>
                  <a:cubicBezTo>
                    <a:pt x="34" y="34"/>
                    <a:pt x="1" y="100"/>
                    <a:pt x="1" y="167"/>
                  </a:cubicBezTo>
                  <a:lnTo>
                    <a:pt x="1" y="200"/>
                  </a:lnTo>
                  <a:cubicBezTo>
                    <a:pt x="1" y="267"/>
                    <a:pt x="68" y="334"/>
                    <a:pt x="168" y="334"/>
                  </a:cubicBezTo>
                  <a:cubicBezTo>
                    <a:pt x="234" y="300"/>
                    <a:pt x="268" y="234"/>
                    <a:pt x="268" y="167"/>
                  </a:cubicBezTo>
                  <a:lnTo>
                    <a:pt x="268" y="100"/>
                  </a:lnTo>
                  <a:cubicBezTo>
                    <a:pt x="234" y="34"/>
                    <a:pt x="168" y="0"/>
                    <a:pt x="10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8" name="Google Shape;1658;p13"/>
            <p:cNvSpPr/>
            <p:nvPr/>
          </p:nvSpPr>
          <p:spPr>
            <a:xfrm>
              <a:off x="7258868" y="1549496"/>
              <a:ext cx="5673" cy="6393"/>
            </a:xfrm>
            <a:custGeom>
              <a:avLst/>
              <a:gdLst/>
              <a:ahLst/>
              <a:cxnLst/>
              <a:rect l="l" t="t" r="r" b="b"/>
              <a:pathLst>
                <a:path w="268" h="302" extrusionOk="0">
                  <a:moveTo>
                    <a:pt x="134" y="1"/>
                  </a:moveTo>
                  <a:cubicBezTo>
                    <a:pt x="34" y="1"/>
                    <a:pt x="0" y="68"/>
                    <a:pt x="0" y="134"/>
                  </a:cubicBezTo>
                  <a:lnTo>
                    <a:pt x="0" y="201"/>
                  </a:lnTo>
                  <a:cubicBezTo>
                    <a:pt x="0" y="268"/>
                    <a:pt x="100" y="301"/>
                    <a:pt x="167" y="301"/>
                  </a:cubicBezTo>
                  <a:cubicBezTo>
                    <a:pt x="234" y="301"/>
                    <a:pt x="267" y="234"/>
                    <a:pt x="267" y="168"/>
                  </a:cubicBezTo>
                  <a:lnTo>
                    <a:pt x="267" y="101"/>
                  </a:lnTo>
                  <a:cubicBezTo>
                    <a:pt x="267" y="34"/>
                    <a:pt x="200"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59" name="Google Shape;1659;p13"/>
            <p:cNvSpPr/>
            <p:nvPr/>
          </p:nvSpPr>
          <p:spPr>
            <a:xfrm>
              <a:off x="7308993" y="1865844"/>
              <a:ext cx="6371" cy="6562"/>
            </a:xfrm>
            <a:custGeom>
              <a:avLst/>
              <a:gdLst/>
              <a:ahLst/>
              <a:cxnLst/>
              <a:rect l="l" t="t" r="r" b="b"/>
              <a:pathLst>
                <a:path w="301" h="310" extrusionOk="0">
                  <a:moveTo>
                    <a:pt x="134" y="0"/>
                  </a:moveTo>
                  <a:cubicBezTo>
                    <a:pt x="67" y="33"/>
                    <a:pt x="1" y="67"/>
                    <a:pt x="34" y="167"/>
                  </a:cubicBezTo>
                  <a:lnTo>
                    <a:pt x="34" y="200"/>
                  </a:lnTo>
                  <a:cubicBezTo>
                    <a:pt x="49" y="275"/>
                    <a:pt x="98" y="310"/>
                    <a:pt x="150" y="310"/>
                  </a:cubicBezTo>
                  <a:cubicBezTo>
                    <a:pt x="214" y="310"/>
                    <a:pt x="283" y="258"/>
                    <a:pt x="301" y="167"/>
                  </a:cubicBezTo>
                  <a:lnTo>
                    <a:pt x="301" y="100"/>
                  </a:lnTo>
                  <a:cubicBezTo>
                    <a:pt x="268" y="33"/>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0" name="Google Shape;1660;p13"/>
            <p:cNvSpPr/>
            <p:nvPr/>
          </p:nvSpPr>
          <p:spPr>
            <a:xfrm>
              <a:off x="7292757" y="1760324"/>
              <a:ext cx="5673" cy="6879"/>
            </a:xfrm>
            <a:custGeom>
              <a:avLst/>
              <a:gdLst/>
              <a:ahLst/>
              <a:cxnLst/>
              <a:rect l="l" t="t" r="r" b="b"/>
              <a:pathLst>
                <a:path w="268" h="325" extrusionOk="0">
                  <a:moveTo>
                    <a:pt x="151" y="1"/>
                  </a:moveTo>
                  <a:cubicBezTo>
                    <a:pt x="137" y="1"/>
                    <a:pt x="120" y="5"/>
                    <a:pt x="101" y="15"/>
                  </a:cubicBezTo>
                  <a:cubicBezTo>
                    <a:pt x="67" y="15"/>
                    <a:pt x="0" y="48"/>
                    <a:pt x="0" y="115"/>
                  </a:cubicBezTo>
                  <a:cubicBezTo>
                    <a:pt x="0" y="115"/>
                    <a:pt x="0" y="148"/>
                    <a:pt x="0" y="148"/>
                  </a:cubicBezTo>
                  <a:lnTo>
                    <a:pt x="0" y="215"/>
                  </a:lnTo>
                  <a:cubicBezTo>
                    <a:pt x="16" y="290"/>
                    <a:pt x="71" y="325"/>
                    <a:pt x="128" y="325"/>
                  </a:cubicBezTo>
                  <a:cubicBezTo>
                    <a:pt x="197" y="325"/>
                    <a:pt x="267" y="273"/>
                    <a:pt x="267" y="182"/>
                  </a:cubicBezTo>
                  <a:lnTo>
                    <a:pt x="267" y="115"/>
                  </a:lnTo>
                  <a:cubicBezTo>
                    <a:pt x="267" y="81"/>
                    <a:pt x="267" y="81"/>
                    <a:pt x="234" y="48"/>
                  </a:cubicBezTo>
                  <a:cubicBezTo>
                    <a:pt x="210" y="25"/>
                    <a:pt x="187" y="1"/>
                    <a:pt x="15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1" name="Google Shape;1661;p13"/>
            <p:cNvSpPr/>
            <p:nvPr/>
          </p:nvSpPr>
          <p:spPr>
            <a:xfrm>
              <a:off x="7300526" y="1813391"/>
              <a:ext cx="6371" cy="6562"/>
            </a:xfrm>
            <a:custGeom>
              <a:avLst/>
              <a:gdLst/>
              <a:ahLst/>
              <a:cxnLst/>
              <a:rect l="l" t="t" r="r" b="b"/>
              <a:pathLst>
                <a:path w="301" h="310" extrusionOk="0">
                  <a:moveTo>
                    <a:pt x="170" y="1"/>
                  </a:moveTo>
                  <a:cubicBezTo>
                    <a:pt x="158" y="1"/>
                    <a:pt x="146" y="3"/>
                    <a:pt x="134" y="10"/>
                  </a:cubicBezTo>
                  <a:cubicBezTo>
                    <a:pt x="67" y="10"/>
                    <a:pt x="0" y="76"/>
                    <a:pt x="34" y="143"/>
                  </a:cubicBezTo>
                  <a:lnTo>
                    <a:pt x="34" y="210"/>
                  </a:lnTo>
                  <a:cubicBezTo>
                    <a:pt x="34" y="276"/>
                    <a:pt x="100" y="310"/>
                    <a:pt x="167" y="310"/>
                  </a:cubicBezTo>
                  <a:cubicBezTo>
                    <a:pt x="234" y="276"/>
                    <a:pt x="301" y="243"/>
                    <a:pt x="301" y="143"/>
                  </a:cubicBezTo>
                  <a:lnTo>
                    <a:pt x="301"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2" name="Google Shape;1662;p13"/>
            <p:cNvSpPr/>
            <p:nvPr/>
          </p:nvSpPr>
          <p:spPr>
            <a:xfrm>
              <a:off x="7324530" y="1593101"/>
              <a:ext cx="5673" cy="6181"/>
            </a:xfrm>
            <a:custGeom>
              <a:avLst/>
              <a:gdLst/>
              <a:ahLst/>
              <a:cxnLst/>
              <a:rect l="l" t="t" r="r" b="b"/>
              <a:pathLst>
                <a:path w="268" h="292" extrusionOk="0">
                  <a:moveTo>
                    <a:pt x="170" y="0"/>
                  </a:moveTo>
                  <a:cubicBezTo>
                    <a:pt x="158" y="0"/>
                    <a:pt x="146" y="3"/>
                    <a:pt x="134" y="9"/>
                  </a:cubicBezTo>
                  <a:cubicBezTo>
                    <a:pt x="34" y="9"/>
                    <a:pt x="1" y="76"/>
                    <a:pt x="1" y="143"/>
                  </a:cubicBezTo>
                  <a:lnTo>
                    <a:pt x="1" y="209"/>
                  </a:lnTo>
                  <a:cubicBezTo>
                    <a:pt x="28" y="265"/>
                    <a:pt x="80" y="292"/>
                    <a:pt x="130" y="292"/>
                  </a:cubicBezTo>
                  <a:cubicBezTo>
                    <a:pt x="199" y="292"/>
                    <a:pt x="267" y="240"/>
                    <a:pt x="267" y="143"/>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3" name="Google Shape;1663;p13"/>
            <p:cNvSpPr/>
            <p:nvPr/>
          </p:nvSpPr>
          <p:spPr>
            <a:xfrm>
              <a:off x="7315343" y="1540330"/>
              <a:ext cx="6393" cy="6054"/>
            </a:xfrm>
            <a:custGeom>
              <a:avLst/>
              <a:gdLst/>
              <a:ahLst/>
              <a:cxnLst/>
              <a:rect l="l" t="t" r="r" b="b"/>
              <a:pathLst>
                <a:path w="302" h="286" extrusionOk="0">
                  <a:moveTo>
                    <a:pt x="134" y="0"/>
                  </a:moveTo>
                  <a:cubicBezTo>
                    <a:pt x="68" y="0"/>
                    <a:pt x="1" y="67"/>
                    <a:pt x="34" y="134"/>
                  </a:cubicBezTo>
                  <a:lnTo>
                    <a:pt x="34" y="200"/>
                  </a:lnTo>
                  <a:cubicBezTo>
                    <a:pt x="49" y="259"/>
                    <a:pt x="96" y="285"/>
                    <a:pt x="146" y="285"/>
                  </a:cubicBezTo>
                  <a:cubicBezTo>
                    <a:pt x="211" y="285"/>
                    <a:pt x="282" y="242"/>
                    <a:pt x="301" y="167"/>
                  </a:cubicBezTo>
                  <a:lnTo>
                    <a:pt x="301"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4" name="Google Shape;1664;p13"/>
            <p:cNvSpPr/>
            <p:nvPr/>
          </p:nvSpPr>
          <p:spPr>
            <a:xfrm>
              <a:off x="7332298" y="1645977"/>
              <a:ext cx="6371" cy="6647"/>
            </a:xfrm>
            <a:custGeom>
              <a:avLst/>
              <a:gdLst/>
              <a:ahLst/>
              <a:cxnLst/>
              <a:rect l="l" t="t" r="r" b="b"/>
              <a:pathLst>
                <a:path w="301" h="314" extrusionOk="0">
                  <a:moveTo>
                    <a:pt x="183" y="0"/>
                  </a:moveTo>
                  <a:cubicBezTo>
                    <a:pt x="167" y="0"/>
                    <a:pt x="151" y="5"/>
                    <a:pt x="134" y="13"/>
                  </a:cubicBezTo>
                  <a:cubicBezTo>
                    <a:pt x="67" y="13"/>
                    <a:pt x="0" y="80"/>
                    <a:pt x="34" y="146"/>
                  </a:cubicBezTo>
                  <a:lnTo>
                    <a:pt x="34" y="213"/>
                  </a:lnTo>
                  <a:cubicBezTo>
                    <a:pt x="34" y="280"/>
                    <a:pt x="101" y="313"/>
                    <a:pt x="167" y="313"/>
                  </a:cubicBezTo>
                  <a:cubicBezTo>
                    <a:pt x="234" y="280"/>
                    <a:pt x="301" y="213"/>
                    <a:pt x="301" y="146"/>
                  </a:cubicBezTo>
                  <a:lnTo>
                    <a:pt x="301" y="113"/>
                  </a:lnTo>
                  <a:cubicBezTo>
                    <a:pt x="276" y="38"/>
                    <a:pt x="232"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5" name="Google Shape;1665;p13"/>
            <p:cNvSpPr/>
            <p:nvPr/>
          </p:nvSpPr>
          <p:spPr>
            <a:xfrm>
              <a:off x="7349253" y="1751455"/>
              <a:ext cx="5652" cy="6054"/>
            </a:xfrm>
            <a:custGeom>
              <a:avLst/>
              <a:gdLst/>
              <a:ahLst/>
              <a:cxnLst/>
              <a:rect l="l" t="t" r="r" b="b"/>
              <a:pathLst>
                <a:path w="267" h="286" extrusionOk="0">
                  <a:moveTo>
                    <a:pt x="133" y="0"/>
                  </a:moveTo>
                  <a:cubicBezTo>
                    <a:pt x="67" y="0"/>
                    <a:pt x="33" y="33"/>
                    <a:pt x="0" y="100"/>
                  </a:cubicBezTo>
                  <a:cubicBezTo>
                    <a:pt x="0" y="100"/>
                    <a:pt x="0" y="134"/>
                    <a:pt x="0" y="134"/>
                  </a:cubicBezTo>
                  <a:lnTo>
                    <a:pt x="0" y="200"/>
                  </a:lnTo>
                  <a:cubicBezTo>
                    <a:pt x="29" y="259"/>
                    <a:pt x="84" y="285"/>
                    <a:pt x="137" y="285"/>
                  </a:cubicBezTo>
                  <a:cubicBezTo>
                    <a:pt x="204" y="285"/>
                    <a:pt x="267" y="242"/>
                    <a:pt x="267" y="167"/>
                  </a:cubicBezTo>
                  <a:lnTo>
                    <a:pt x="267" y="100"/>
                  </a:lnTo>
                  <a:cubicBezTo>
                    <a:pt x="267" y="100"/>
                    <a:pt x="267" y="67"/>
                    <a:pt x="267" y="67"/>
                  </a:cubicBezTo>
                  <a:cubicBezTo>
                    <a:pt x="234" y="0"/>
                    <a:pt x="167" y="0"/>
                    <a:pt x="13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6" name="Google Shape;1666;p13"/>
            <p:cNvSpPr/>
            <p:nvPr/>
          </p:nvSpPr>
          <p:spPr>
            <a:xfrm>
              <a:off x="7366187" y="1857102"/>
              <a:ext cx="6054" cy="6139"/>
            </a:xfrm>
            <a:custGeom>
              <a:avLst/>
              <a:gdLst/>
              <a:ahLst/>
              <a:cxnLst/>
              <a:rect l="l" t="t" r="r" b="b"/>
              <a:pathLst>
                <a:path w="286" h="290" extrusionOk="0">
                  <a:moveTo>
                    <a:pt x="183" y="0"/>
                  </a:moveTo>
                  <a:cubicBezTo>
                    <a:pt x="167" y="0"/>
                    <a:pt x="151" y="4"/>
                    <a:pt x="134" y="13"/>
                  </a:cubicBezTo>
                  <a:cubicBezTo>
                    <a:pt x="34" y="13"/>
                    <a:pt x="1" y="79"/>
                    <a:pt x="1" y="146"/>
                  </a:cubicBezTo>
                  <a:lnTo>
                    <a:pt x="1" y="180"/>
                  </a:lnTo>
                  <a:cubicBezTo>
                    <a:pt x="16" y="255"/>
                    <a:pt x="78" y="289"/>
                    <a:pt x="139" y="289"/>
                  </a:cubicBezTo>
                  <a:cubicBezTo>
                    <a:pt x="213" y="289"/>
                    <a:pt x="286" y="238"/>
                    <a:pt x="267" y="146"/>
                  </a:cubicBezTo>
                  <a:lnTo>
                    <a:pt x="267" y="113"/>
                  </a:lnTo>
                  <a:cubicBezTo>
                    <a:pt x="267" y="38"/>
                    <a:pt x="230"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7" name="Google Shape;1667;p13"/>
            <p:cNvSpPr/>
            <p:nvPr/>
          </p:nvSpPr>
          <p:spPr>
            <a:xfrm>
              <a:off x="7357720" y="1804226"/>
              <a:ext cx="6371" cy="6562"/>
            </a:xfrm>
            <a:custGeom>
              <a:avLst/>
              <a:gdLst/>
              <a:ahLst/>
              <a:cxnLst/>
              <a:rect l="l" t="t" r="r" b="b"/>
              <a:pathLst>
                <a:path w="301" h="310" extrusionOk="0">
                  <a:moveTo>
                    <a:pt x="170" y="0"/>
                  </a:moveTo>
                  <a:cubicBezTo>
                    <a:pt x="158" y="0"/>
                    <a:pt x="146" y="3"/>
                    <a:pt x="134" y="9"/>
                  </a:cubicBezTo>
                  <a:cubicBezTo>
                    <a:pt x="67" y="9"/>
                    <a:pt x="0" y="76"/>
                    <a:pt x="0" y="142"/>
                  </a:cubicBezTo>
                  <a:lnTo>
                    <a:pt x="0" y="209"/>
                  </a:lnTo>
                  <a:cubicBezTo>
                    <a:pt x="34" y="276"/>
                    <a:pt x="100" y="309"/>
                    <a:pt x="167" y="309"/>
                  </a:cubicBezTo>
                  <a:cubicBezTo>
                    <a:pt x="234" y="309"/>
                    <a:pt x="301" y="242"/>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8" name="Google Shape;1668;p13"/>
            <p:cNvSpPr/>
            <p:nvPr/>
          </p:nvSpPr>
          <p:spPr>
            <a:xfrm>
              <a:off x="7389493" y="1636875"/>
              <a:ext cx="5673" cy="6562"/>
            </a:xfrm>
            <a:custGeom>
              <a:avLst/>
              <a:gdLst/>
              <a:ahLst/>
              <a:cxnLst/>
              <a:rect l="l" t="t" r="r" b="b"/>
              <a:pathLst>
                <a:path w="268" h="310" extrusionOk="0">
                  <a:moveTo>
                    <a:pt x="170" y="0"/>
                  </a:moveTo>
                  <a:cubicBezTo>
                    <a:pt x="158" y="0"/>
                    <a:pt x="146" y="3"/>
                    <a:pt x="134" y="9"/>
                  </a:cubicBezTo>
                  <a:cubicBezTo>
                    <a:pt x="34" y="9"/>
                    <a:pt x="0" y="76"/>
                    <a:pt x="0" y="143"/>
                  </a:cubicBezTo>
                  <a:lnTo>
                    <a:pt x="0" y="209"/>
                  </a:lnTo>
                  <a:cubicBezTo>
                    <a:pt x="34" y="276"/>
                    <a:pt x="100" y="309"/>
                    <a:pt x="167" y="309"/>
                  </a:cubicBezTo>
                  <a:cubicBezTo>
                    <a:pt x="234" y="276"/>
                    <a:pt x="267" y="243"/>
                    <a:pt x="267" y="143"/>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69" name="Google Shape;1669;p13"/>
            <p:cNvSpPr/>
            <p:nvPr/>
          </p:nvSpPr>
          <p:spPr>
            <a:xfrm>
              <a:off x="7381026" y="1584105"/>
              <a:ext cx="6371" cy="6371"/>
            </a:xfrm>
            <a:custGeom>
              <a:avLst/>
              <a:gdLst/>
              <a:ahLst/>
              <a:cxnLst/>
              <a:rect l="l" t="t" r="r" b="b"/>
              <a:pathLst>
                <a:path w="301" h="301" extrusionOk="0">
                  <a:moveTo>
                    <a:pt x="134" y="0"/>
                  </a:moveTo>
                  <a:cubicBezTo>
                    <a:pt x="67" y="0"/>
                    <a:pt x="0" y="67"/>
                    <a:pt x="0" y="134"/>
                  </a:cubicBezTo>
                  <a:lnTo>
                    <a:pt x="0" y="201"/>
                  </a:lnTo>
                  <a:cubicBezTo>
                    <a:pt x="33" y="267"/>
                    <a:pt x="100" y="301"/>
                    <a:pt x="167" y="301"/>
                  </a:cubicBezTo>
                  <a:cubicBezTo>
                    <a:pt x="234" y="301"/>
                    <a:pt x="300" y="234"/>
                    <a:pt x="267" y="167"/>
                  </a:cubicBezTo>
                  <a:lnTo>
                    <a:pt x="267" y="101"/>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0" name="Google Shape;1670;p13"/>
            <p:cNvSpPr/>
            <p:nvPr/>
          </p:nvSpPr>
          <p:spPr>
            <a:xfrm>
              <a:off x="7423382" y="1848000"/>
              <a:ext cx="5673" cy="6181"/>
            </a:xfrm>
            <a:custGeom>
              <a:avLst/>
              <a:gdLst/>
              <a:ahLst/>
              <a:cxnLst/>
              <a:rect l="l" t="t" r="r" b="b"/>
              <a:pathLst>
                <a:path w="268" h="292" extrusionOk="0">
                  <a:moveTo>
                    <a:pt x="137" y="0"/>
                  </a:moveTo>
                  <a:cubicBezTo>
                    <a:pt x="125" y="0"/>
                    <a:pt x="113" y="3"/>
                    <a:pt x="101" y="9"/>
                  </a:cubicBezTo>
                  <a:cubicBezTo>
                    <a:pt x="34" y="9"/>
                    <a:pt x="1" y="76"/>
                    <a:pt x="1" y="142"/>
                  </a:cubicBezTo>
                  <a:lnTo>
                    <a:pt x="1" y="209"/>
                  </a:lnTo>
                  <a:cubicBezTo>
                    <a:pt x="14" y="265"/>
                    <a:pt x="63" y="292"/>
                    <a:pt x="115" y="292"/>
                  </a:cubicBezTo>
                  <a:cubicBezTo>
                    <a:pt x="188" y="292"/>
                    <a:pt x="267" y="240"/>
                    <a:pt x="267" y="142"/>
                  </a:cubicBezTo>
                  <a:lnTo>
                    <a:pt x="267" y="109"/>
                  </a:lnTo>
                  <a:cubicBezTo>
                    <a:pt x="240" y="55"/>
                    <a:pt x="191" y="0"/>
                    <a:pt x="13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1" name="Google Shape;1671;p13"/>
            <p:cNvSpPr/>
            <p:nvPr/>
          </p:nvSpPr>
          <p:spPr>
            <a:xfrm>
              <a:off x="7372538" y="1531144"/>
              <a:ext cx="6393" cy="6583"/>
            </a:xfrm>
            <a:custGeom>
              <a:avLst/>
              <a:gdLst/>
              <a:ahLst/>
              <a:cxnLst/>
              <a:rect l="l" t="t" r="r" b="b"/>
              <a:pathLst>
                <a:path w="302" h="311" extrusionOk="0">
                  <a:moveTo>
                    <a:pt x="134" y="1"/>
                  </a:moveTo>
                  <a:cubicBezTo>
                    <a:pt x="68" y="1"/>
                    <a:pt x="1" y="67"/>
                    <a:pt x="1" y="167"/>
                  </a:cubicBezTo>
                  <a:lnTo>
                    <a:pt x="1" y="201"/>
                  </a:lnTo>
                  <a:cubicBezTo>
                    <a:pt x="31" y="276"/>
                    <a:pt x="95" y="310"/>
                    <a:pt x="156" y="310"/>
                  </a:cubicBezTo>
                  <a:cubicBezTo>
                    <a:pt x="231" y="310"/>
                    <a:pt x="301" y="259"/>
                    <a:pt x="301" y="167"/>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2" name="Google Shape;1672;p13"/>
            <p:cNvSpPr/>
            <p:nvPr/>
          </p:nvSpPr>
          <p:spPr>
            <a:xfrm>
              <a:off x="7414915" y="1795039"/>
              <a:ext cx="5673" cy="6562"/>
            </a:xfrm>
            <a:custGeom>
              <a:avLst/>
              <a:gdLst/>
              <a:ahLst/>
              <a:cxnLst/>
              <a:rect l="l" t="t" r="r" b="b"/>
              <a:pathLst>
                <a:path w="268" h="310" extrusionOk="0">
                  <a:moveTo>
                    <a:pt x="140" y="0"/>
                  </a:moveTo>
                  <a:cubicBezTo>
                    <a:pt x="126" y="0"/>
                    <a:pt x="113" y="3"/>
                    <a:pt x="100" y="9"/>
                  </a:cubicBezTo>
                  <a:cubicBezTo>
                    <a:pt x="34" y="9"/>
                    <a:pt x="0" y="76"/>
                    <a:pt x="0" y="143"/>
                  </a:cubicBezTo>
                  <a:lnTo>
                    <a:pt x="0" y="209"/>
                  </a:lnTo>
                  <a:cubicBezTo>
                    <a:pt x="0" y="276"/>
                    <a:pt x="67" y="309"/>
                    <a:pt x="167" y="309"/>
                  </a:cubicBezTo>
                  <a:cubicBezTo>
                    <a:pt x="234" y="309"/>
                    <a:pt x="267" y="243"/>
                    <a:pt x="267" y="176"/>
                  </a:cubicBezTo>
                  <a:lnTo>
                    <a:pt x="267" y="109"/>
                  </a:lnTo>
                  <a:cubicBezTo>
                    <a:pt x="267" y="55"/>
                    <a:pt x="200" y="0"/>
                    <a:pt x="14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3" name="Google Shape;1673;p13"/>
            <p:cNvSpPr/>
            <p:nvPr/>
          </p:nvSpPr>
          <p:spPr>
            <a:xfrm>
              <a:off x="7406427" y="1741993"/>
              <a:ext cx="5673" cy="6837"/>
            </a:xfrm>
            <a:custGeom>
              <a:avLst/>
              <a:gdLst/>
              <a:ahLst/>
              <a:cxnLst/>
              <a:rect l="l" t="t" r="r" b="b"/>
              <a:pathLst>
                <a:path w="268" h="323" extrusionOk="0">
                  <a:moveTo>
                    <a:pt x="167" y="0"/>
                  </a:moveTo>
                  <a:cubicBezTo>
                    <a:pt x="155" y="0"/>
                    <a:pt x="143" y="5"/>
                    <a:pt x="134" y="13"/>
                  </a:cubicBezTo>
                  <a:cubicBezTo>
                    <a:pt x="68" y="13"/>
                    <a:pt x="34" y="47"/>
                    <a:pt x="1" y="114"/>
                  </a:cubicBezTo>
                  <a:cubicBezTo>
                    <a:pt x="1" y="114"/>
                    <a:pt x="1" y="147"/>
                    <a:pt x="1" y="147"/>
                  </a:cubicBezTo>
                  <a:lnTo>
                    <a:pt x="1" y="214"/>
                  </a:lnTo>
                  <a:cubicBezTo>
                    <a:pt x="28" y="268"/>
                    <a:pt x="78" y="323"/>
                    <a:pt x="131" y="323"/>
                  </a:cubicBezTo>
                  <a:cubicBezTo>
                    <a:pt x="143" y="323"/>
                    <a:pt x="156" y="320"/>
                    <a:pt x="168" y="314"/>
                  </a:cubicBezTo>
                  <a:cubicBezTo>
                    <a:pt x="234" y="314"/>
                    <a:pt x="268" y="247"/>
                    <a:pt x="268" y="180"/>
                  </a:cubicBezTo>
                  <a:lnTo>
                    <a:pt x="268" y="114"/>
                  </a:lnTo>
                  <a:cubicBezTo>
                    <a:pt x="268" y="114"/>
                    <a:pt x="268" y="80"/>
                    <a:pt x="268" y="80"/>
                  </a:cubicBezTo>
                  <a:cubicBezTo>
                    <a:pt x="243" y="31"/>
                    <a:pt x="201" y="0"/>
                    <a:pt x="16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4" name="Google Shape;1674;p13"/>
            <p:cNvSpPr/>
            <p:nvPr/>
          </p:nvSpPr>
          <p:spPr>
            <a:xfrm>
              <a:off x="7429732" y="1521978"/>
              <a:ext cx="5673" cy="6562"/>
            </a:xfrm>
            <a:custGeom>
              <a:avLst/>
              <a:gdLst/>
              <a:ahLst/>
              <a:cxnLst/>
              <a:rect l="l" t="t" r="r" b="b"/>
              <a:pathLst>
                <a:path w="268" h="310" extrusionOk="0">
                  <a:moveTo>
                    <a:pt x="134" y="0"/>
                  </a:moveTo>
                  <a:cubicBezTo>
                    <a:pt x="34" y="33"/>
                    <a:pt x="1" y="100"/>
                    <a:pt x="1" y="167"/>
                  </a:cubicBezTo>
                  <a:lnTo>
                    <a:pt x="1" y="200"/>
                  </a:lnTo>
                  <a:cubicBezTo>
                    <a:pt x="1" y="255"/>
                    <a:pt x="45" y="309"/>
                    <a:pt x="116" y="309"/>
                  </a:cubicBezTo>
                  <a:cubicBezTo>
                    <a:pt x="132" y="309"/>
                    <a:pt x="149" y="306"/>
                    <a:pt x="168" y="300"/>
                  </a:cubicBezTo>
                  <a:cubicBezTo>
                    <a:pt x="234" y="300"/>
                    <a:pt x="268" y="234"/>
                    <a:pt x="268" y="167"/>
                  </a:cubicBezTo>
                  <a:lnTo>
                    <a:pt x="268" y="100"/>
                  </a:lnTo>
                  <a:cubicBezTo>
                    <a:pt x="268" y="33"/>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5" name="Google Shape;1675;p13"/>
            <p:cNvSpPr/>
            <p:nvPr/>
          </p:nvSpPr>
          <p:spPr>
            <a:xfrm>
              <a:off x="7446687" y="1627689"/>
              <a:ext cx="5673" cy="6774"/>
            </a:xfrm>
            <a:custGeom>
              <a:avLst/>
              <a:gdLst/>
              <a:ahLst/>
              <a:cxnLst/>
              <a:rect l="l" t="t" r="r" b="b"/>
              <a:pathLst>
                <a:path w="268" h="320" extrusionOk="0">
                  <a:moveTo>
                    <a:pt x="140" y="1"/>
                  </a:moveTo>
                  <a:cubicBezTo>
                    <a:pt x="126" y="1"/>
                    <a:pt x="113" y="3"/>
                    <a:pt x="100" y="10"/>
                  </a:cubicBezTo>
                  <a:cubicBezTo>
                    <a:pt x="34" y="10"/>
                    <a:pt x="0" y="76"/>
                    <a:pt x="0" y="143"/>
                  </a:cubicBezTo>
                  <a:lnTo>
                    <a:pt x="0" y="210"/>
                  </a:lnTo>
                  <a:cubicBezTo>
                    <a:pt x="15" y="285"/>
                    <a:pt x="71" y="319"/>
                    <a:pt x="128" y="319"/>
                  </a:cubicBezTo>
                  <a:cubicBezTo>
                    <a:pt x="197" y="319"/>
                    <a:pt x="267" y="268"/>
                    <a:pt x="267" y="176"/>
                  </a:cubicBezTo>
                  <a:lnTo>
                    <a:pt x="267" y="110"/>
                  </a:lnTo>
                  <a:cubicBezTo>
                    <a:pt x="267" y="55"/>
                    <a:pt x="200" y="1"/>
                    <a:pt x="14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6" name="Google Shape;1676;p13"/>
            <p:cNvSpPr/>
            <p:nvPr/>
          </p:nvSpPr>
          <p:spPr>
            <a:xfrm>
              <a:off x="7438220" y="1574918"/>
              <a:ext cx="5652" cy="6562"/>
            </a:xfrm>
            <a:custGeom>
              <a:avLst/>
              <a:gdLst/>
              <a:ahLst/>
              <a:cxnLst/>
              <a:rect l="l" t="t" r="r" b="b"/>
              <a:pathLst>
                <a:path w="267" h="310" extrusionOk="0">
                  <a:moveTo>
                    <a:pt x="100" y="1"/>
                  </a:moveTo>
                  <a:cubicBezTo>
                    <a:pt x="33" y="1"/>
                    <a:pt x="0" y="68"/>
                    <a:pt x="0" y="134"/>
                  </a:cubicBezTo>
                  <a:lnTo>
                    <a:pt x="0" y="201"/>
                  </a:lnTo>
                  <a:cubicBezTo>
                    <a:pt x="0" y="255"/>
                    <a:pt x="67" y="310"/>
                    <a:pt x="128" y="310"/>
                  </a:cubicBezTo>
                  <a:cubicBezTo>
                    <a:pt x="141" y="310"/>
                    <a:pt x="155" y="307"/>
                    <a:pt x="167" y="301"/>
                  </a:cubicBezTo>
                  <a:cubicBezTo>
                    <a:pt x="234" y="301"/>
                    <a:pt x="267" y="234"/>
                    <a:pt x="267" y="168"/>
                  </a:cubicBezTo>
                  <a:lnTo>
                    <a:pt x="267" y="101"/>
                  </a:lnTo>
                  <a:cubicBezTo>
                    <a:pt x="267"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7" name="Google Shape;1677;p13"/>
            <p:cNvSpPr/>
            <p:nvPr/>
          </p:nvSpPr>
          <p:spPr>
            <a:xfrm>
              <a:off x="7463621" y="1733082"/>
              <a:ext cx="5673" cy="6562"/>
            </a:xfrm>
            <a:custGeom>
              <a:avLst/>
              <a:gdLst/>
              <a:ahLst/>
              <a:cxnLst/>
              <a:rect l="l" t="t" r="r" b="b"/>
              <a:pathLst>
                <a:path w="268" h="310" extrusionOk="0">
                  <a:moveTo>
                    <a:pt x="101" y="1"/>
                  </a:moveTo>
                  <a:cubicBezTo>
                    <a:pt x="68" y="1"/>
                    <a:pt x="1" y="68"/>
                    <a:pt x="1" y="101"/>
                  </a:cubicBezTo>
                  <a:cubicBezTo>
                    <a:pt x="1" y="134"/>
                    <a:pt x="1" y="134"/>
                    <a:pt x="1" y="168"/>
                  </a:cubicBezTo>
                  <a:lnTo>
                    <a:pt x="1" y="201"/>
                  </a:lnTo>
                  <a:cubicBezTo>
                    <a:pt x="1" y="255"/>
                    <a:pt x="45" y="310"/>
                    <a:pt x="98" y="310"/>
                  </a:cubicBezTo>
                  <a:cubicBezTo>
                    <a:pt x="110" y="310"/>
                    <a:pt x="122" y="307"/>
                    <a:pt x="134" y="301"/>
                  </a:cubicBezTo>
                  <a:cubicBezTo>
                    <a:pt x="201" y="301"/>
                    <a:pt x="268" y="234"/>
                    <a:pt x="268" y="168"/>
                  </a:cubicBezTo>
                  <a:lnTo>
                    <a:pt x="268" y="101"/>
                  </a:lnTo>
                  <a:cubicBezTo>
                    <a:pt x="268" y="101"/>
                    <a:pt x="268" y="68"/>
                    <a:pt x="268" y="68"/>
                  </a:cubicBezTo>
                  <a:cubicBezTo>
                    <a:pt x="234" y="1"/>
                    <a:pt x="168" y="1"/>
                    <a:pt x="10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8" name="Google Shape;1678;p13"/>
            <p:cNvSpPr/>
            <p:nvPr/>
          </p:nvSpPr>
          <p:spPr>
            <a:xfrm>
              <a:off x="7471390" y="1786043"/>
              <a:ext cx="6393" cy="6562"/>
            </a:xfrm>
            <a:custGeom>
              <a:avLst/>
              <a:gdLst/>
              <a:ahLst/>
              <a:cxnLst/>
              <a:rect l="l" t="t" r="r" b="b"/>
              <a:pathLst>
                <a:path w="302" h="310" extrusionOk="0">
                  <a:moveTo>
                    <a:pt x="134" y="1"/>
                  </a:moveTo>
                  <a:cubicBezTo>
                    <a:pt x="68" y="1"/>
                    <a:pt x="1" y="67"/>
                    <a:pt x="34" y="134"/>
                  </a:cubicBezTo>
                  <a:lnTo>
                    <a:pt x="34" y="201"/>
                  </a:lnTo>
                  <a:cubicBezTo>
                    <a:pt x="34" y="255"/>
                    <a:pt x="79" y="310"/>
                    <a:pt x="131" y="310"/>
                  </a:cubicBezTo>
                  <a:cubicBezTo>
                    <a:pt x="143" y="310"/>
                    <a:pt x="155" y="307"/>
                    <a:pt x="168" y="301"/>
                  </a:cubicBezTo>
                  <a:cubicBezTo>
                    <a:pt x="234" y="301"/>
                    <a:pt x="301" y="234"/>
                    <a:pt x="301" y="167"/>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79" name="Google Shape;1679;p13"/>
            <p:cNvSpPr/>
            <p:nvPr/>
          </p:nvSpPr>
          <p:spPr>
            <a:xfrm>
              <a:off x="7479878" y="1838813"/>
              <a:ext cx="6371" cy="6710"/>
            </a:xfrm>
            <a:custGeom>
              <a:avLst/>
              <a:gdLst/>
              <a:ahLst/>
              <a:cxnLst/>
              <a:rect l="l" t="t" r="r" b="b"/>
              <a:pathLst>
                <a:path w="301" h="317" extrusionOk="0">
                  <a:moveTo>
                    <a:pt x="170" y="1"/>
                  </a:moveTo>
                  <a:cubicBezTo>
                    <a:pt x="158" y="1"/>
                    <a:pt x="146" y="3"/>
                    <a:pt x="134" y="9"/>
                  </a:cubicBezTo>
                  <a:cubicBezTo>
                    <a:pt x="67" y="9"/>
                    <a:pt x="0" y="76"/>
                    <a:pt x="33" y="143"/>
                  </a:cubicBezTo>
                  <a:lnTo>
                    <a:pt x="33" y="210"/>
                  </a:lnTo>
                  <a:cubicBezTo>
                    <a:pt x="48" y="282"/>
                    <a:pt x="100" y="316"/>
                    <a:pt x="154" y="316"/>
                  </a:cubicBezTo>
                  <a:cubicBezTo>
                    <a:pt x="225" y="316"/>
                    <a:pt x="300" y="256"/>
                    <a:pt x="300" y="143"/>
                  </a:cubicBezTo>
                  <a:lnTo>
                    <a:pt x="300" y="109"/>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0" name="Google Shape;1680;p13"/>
            <p:cNvSpPr/>
            <p:nvPr/>
          </p:nvSpPr>
          <p:spPr>
            <a:xfrm>
              <a:off x="7520118" y="1723916"/>
              <a:ext cx="6371" cy="7070"/>
            </a:xfrm>
            <a:custGeom>
              <a:avLst/>
              <a:gdLst/>
              <a:ahLst/>
              <a:cxnLst/>
              <a:rect l="l" t="t" r="r" b="b"/>
              <a:pathLst>
                <a:path w="301" h="334" extrusionOk="0">
                  <a:moveTo>
                    <a:pt x="134" y="0"/>
                  </a:moveTo>
                  <a:cubicBezTo>
                    <a:pt x="67" y="34"/>
                    <a:pt x="34" y="67"/>
                    <a:pt x="0" y="100"/>
                  </a:cubicBezTo>
                  <a:cubicBezTo>
                    <a:pt x="0" y="134"/>
                    <a:pt x="0" y="134"/>
                    <a:pt x="0" y="167"/>
                  </a:cubicBezTo>
                  <a:lnTo>
                    <a:pt x="0" y="234"/>
                  </a:lnTo>
                  <a:cubicBezTo>
                    <a:pt x="34" y="300"/>
                    <a:pt x="101" y="334"/>
                    <a:pt x="167" y="334"/>
                  </a:cubicBezTo>
                  <a:cubicBezTo>
                    <a:pt x="234" y="300"/>
                    <a:pt x="301" y="234"/>
                    <a:pt x="301" y="167"/>
                  </a:cubicBezTo>
                  <a:lnTo>
                    <a:pt x="301" y="100"/>
                  </a:lnTo>
                  <a:cubicBezTo>
                    <a:pt x="301" y="100"/>
                    <a:pt x="301" y="67"/>
                    <a:pt x="301" y="67"/>
                  </a:cubicBezTo>
                  <a:cubicBezTo>
                    <a:pt x="234"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1" name="Google Shape;1681;p13"/>
            <p:cNvSpPr/>
            <p:nvPr/>
          </p:nvSpPr>
          <p:spPr>
            <a:xfrm>
              <a:off x="7486927" y="1513236"/>
              <a:ext cx="5673" cy="6625"/>
            </a:xfrm>
            <a:custGeom>
              <a:avLst/>
              <a:gdLst/>
              <a:ahLst/>
              <a:cxnLst/>
              <a:rect l="l" t="t" r="r" b="b"/>
              <a:pathLst>
                <a:path w="268" h="313" extrusionOk="0">
                  <a:moveTo>
                    <a:pt x="150" y="0"/>
                  </a:moveTo>
                  <a:cubicBezTo>
                    <a:pt x="134" y="0"/>
                    <a:pt x="117" y="4"/>
                    <a:pt x="101" y="13"/>
                  </a:cubicBezTo>
                  <a:cubicBezTo>
                    <a:pt x="34" y="13"/>
                    <a:pt x="1" y="79"/>
                    <a:pt x="1" y="146"/>
                  </a:cubicBezTo>
                  <a:lnTo>
                    <a:pt x="1" y="213"/>
                  </a:lnTo>
                  <a:cubicBezTo>
                    <a:pt x="1" y="280"/>
                    <a:pt x="67" y="313"/>
                    <a:pt x="134" y="313"/>
                  </a:cubicBezTo>
                  <a:cubicBezTo>
                    <a:pt x="234" y="280"/>
                    <a:pt x="268" y="213"/>
                    <a:pt x="268" y="146"/>
                  </a:cubicBezTo>
                  <a:lnTo>
                    <a:pt x="268" y="113"/>
                  </a:lnTo>
                  <a:cubicBezTo>
                    <a:pt x="243" y="38"/>
                    <a:pt x="199" y="0"/>
                    <a:pt x="15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2" name="Google Shape;1682;p13"/>
            <p:cNvSpPr/>
            <p:nvPr/>
          </p:nvSpPr>
          <p:spPr>
            <a:xfrm>
              <a:off x="7494695" y="1565753"/>
              <a:ext cx="6371" cy="6562"/>
            </a:xfrm>
            <a:custGeom>
              <a:avLst/>
              <a:gdLst/>
              <a:ahLst/>
              <a:cxnLst/>
              <a:rect l="l" t="t" r="r" b="b"/>
              <a:pathLst>
                <a:path w="301" h="310" extrusionOk="0">
                  <a:moveTo>
                    <a:pt x="134" y="0"/>
                  </a:moveTo>
                  <a:cubicBezTo>
                    <a:pt x="67" y="0"/>
                    <a:pt x="1" y="67"/>
                    <a:pt x="34" y="167"/>
                  </a:cubicBezTo>
                  <a:lnTo>
                    <a:pt x="34" y="200"/>
                  </a:lnTo>
                  <a:cubicBezTo>
                    <a:pt x="49" y="275"/>
                    <a:pt x="105" y="310"/>
                    <a:pt x="161" y="310"/>
                  </a:cubicBezTo>
                  <a:cubicBezTo>
                    <a:pt x="230" y="310"/>
                    <a:pt x="301" y="259"/>
                    <a:pt x="301" y="167"/>
                  </a:cubicBezTo>
                  <a:lnTo>
                    <a:pt x="301" y="100"/>
                  </a:lnTo>
                  <a:cubicBezTo>
                    <a:pt x="267"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3" name="Google Shape;1683;p13"/>
            <p:cNvSpPr/>
            <p:nvPr/>
          </p:nvSpPr>
          <p:spPr>
            <a:xfrm>
              <a:off x="7537073" y="1829627"/>
              <a:ext cx="6371" cy="6562"/>
            </a:xfrm>
            <a:custGeom>
              <a:avLst/>
              <a:gdLst/>
              <a:ahLst/>
              <a:cxnLst/>
              <a:rect l="l" t="t" r="r" b="b"/>
              <a:pathLst>
                <a:path w="301" h="310" extrusionOk="0">
                  <a:moveTo>
                    <a:pt x="170" y="1"/>
                  </a:moveTo>
                  <a:cubicBezTo>
                    <a:pt x="158" y="1"/>
                    <a:pt x="146" y="4"/>
                    <a:pt x="133" y="10"/>
                  </a:cubicBezTo>
                  <a:cubicBezTo>
                    <a:pt x="67" y="10"/>
                    <a:pt x="0" y="76"/>
                    <a:pt x="0" y="143"/>
                  </a:cubicBezTo>
                  <a:lnTo>
                    <a:pt x="0" y="210"/>
                  </a:lnTo>
                  <a:cubicBezTo>
                    <a:pt x="33" y="277"/>
                    <a:pt x="100" y="310"/>
                    <a:pt x="167" y="310"/>
                  </a:cubicBezTo>
                  <a:cubicBezTo>
                    <a:pt x="234" y="310"/>
                    <a:pt x="300" y="243"/>
                    <a:pt x="267" y="177"/>
                  </a:cubicBezTo>
                  <a:lnTo>
                    <a:pt x="267" y="110"/>
                  </a:lnTo>
                  <a:cubicBezTo>
                    <a:pt x="267" y="55"/>
                    <a:pt x="222"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4" name="Google Shape;1684;p13"/>
            <p:cNvSpPr/>
            <p:nvPr/>
          </p:nvSpPr>
          <p:spPr>
            <a:xfrm>
              <a:off x="7528585" y="1776856"/>
              <a:ext cx="6371" cy="6583"/>
            </a:xfrm>
            <a:custGeom>
              <a:avLst/>
              <a:gdLst/>
              <a:ahLst/>
              <a:cxnLst/>
              <a:rect l="l" t="t" r="r" b="b"/>
              <a:pathLst>
                <a:path w="301" h="311" extrusionOk="0">
                  <a:moveTo>
                    <a:pt x="134" y="1"/>
                  </a:moveTo>
                  <a:cubicBezTo>
                    <a:pt x="67" y="1"/>
                    <a:pt x="1" y="68"/>
                    <a:pt x="1" y="168"/>
                  </a:cubicBezTo>
                  <a:lnTo>
                    <a:pt x="1" y="201"/>
                  </a:lnTo>
                  <a:cubicBezTo>
                    <a:pt x="28" y="256"/>
                    <a:pt x="77" y="310"/>
                    <a:pt x="131" y="310"/>
                  </a:cubicBezTo>
                  <a:cubicBezTo>
                    <a:pt x="143" y="310"/>
                    <a:pt x="155" y="307"/>
                    <a:pt x="168" y="301"/>
                  </a:cubicBezTo>
                  <a:cubicBezTo>
                    <a:pt x="234" y="301"/>
                    <a:pt x="301" y="234"/>
                    <a:pt x="268" y="168"/>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5" name="Google Shape;1685;p13"/>
            <p:cNvSpPr/>
            <p:nvPr/>
          </p:nvSpPr>
          <p:spPr>
            <a:xfrm>
              <a:off x="7503162" y="1618692"/>
              <a:ext cx="6393" cy="6393"/>
            </a:xfrm>
            <a:custGeom>
              <a:avLst/>
              <a:gdLst/>
              <a:ahLst/>
              <a:cxnLst/>
              <a:rect l="l" t="t" r="r" b="b"/>
              <a:pathLst>
                <a:path w="302" h="302" extrusionOk="0">
                  <a:moveTo>
                    <a:pt x="134" y="1"/>
                  </a:moveTo>
                  <a:cubicBezTo>
                    <a:pt x="68" y="1"/>
                    <a:pt x="1" y="68"/>
                    <a:pt x="34" y="134"/>
                  </a:cubicBezTo>
                  <a:lnTo>
                    <a:pt x="34" y="201"/>
                  </a:lnTo>
                  <a:cubicBezTo>
                    <a:pt x="34" y="268"/>
                    <a:pt x="101" y="301"/>
                    <a:pt x="168" y="301"/>
                  </a:cubicBezTo>
                  <a:cubicBezTo>
                    <a:pt x="234" y="301"/>
                    <a:pt x="301" y="234"/>
                    <a:pt x="301" y="168"/>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6" name="Google Shape;1686;p13"/>
            <p:cNvSpPr/>
            <p:nvPr/>
          </p:nvSpPr>
          <p:spPr>
            <a:xfrm>
              <a:off x="7585779" y="1767690"/>
              <a:ext cx="5673" cy="6562"/>
            </a:xfrm>
            <a:custGeom>
              <a:avLst/>
              <a:gdLst/>
              <a:ahLst/>
              <a:cxnLst/>
              <a:rect l="l" t="t" r="r" b="b"/>
              <a:pathLst>
                <a:path w="268" h="310" extrusionOk="0">
                  <a:moveTo>
                    <a:pt x="101" y="0"/>
                  </a:moveTo>
                  <a:cubicBezTo>
                    <a:pt x="34" y="34"/>
                    <a:pt x="1" y="67"/>
                    <a:pt x="1" y="167"/>
                  </a:cubicBezTo>
                  <a:lnTo>
                    <a:pt x="1" y="200"/>
                  </a:lnTo>
                  <a:cubicBezTo>
                    <a:pt x="1" y="255"/>
                    <a:pt x="45" y="309"/>
                    <a:pt x="116" y="309"/>
                  </a:cubicBezTo>
                  <a:cubicBezTo>
                    <a:pt x="132" y="309"/>
                    <a:pt x="149" y="307"/>
                    <a:pt x="167" y="301"/>
                  </a:cubicBezTo>
                  <a:cubicBezTo>
                    <a:pt x="234" y="301"/>
                    <a:pt x="268" y="234"/>
                    <a:pt x="268" y="167"/>
                  </a:cubicBezTo>
                  <a:lnTo>
                    <a:pt x="268" y="100"/>
                  </a:lnTo>
                  <a:cubicBezTo>
                    <a:pt x="234" y="34"/>
                    <a:pt x="167" y="0"/>
                    <a:pt x="10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7" name="Google Shape;1687;p13"/>
            <p:cNvSpPr/>
            <p:nvPr/>
          </p:nvSpPr>
          <p:spPr>
            <a:xfrm>
              <a:off x="7560357" y="1609527"/>
              <a:ext cx="6393" cy="6562"/>
            </a:xfrm>
            <a:custGeom>
              <a:avLst/>
              <a:gdLst/>
              <a:ahLst/>
              <a:cxnLst/>
              <a:rect l="l" t="t" r="r" b="b"/>
              <a:pathLst>
                <a:path w="302" h="310" extrusionOk="0">
                  <a:moveTo>
                    <a:pt x="134" y="0"/>
                  </a:moveTo>
                  <a:cubicBezTo>
                    <a:pt x="68" y="0"/>
                    <a:pt x="1" y="67"/>
                    <a:pt x="1" y="134"/>
                  </a:cubicBezTo>
                  <a:lnTo>
                    <a:pt x="1" y="200"/>
                  </a:lnTo>
                  <a:cubicBezTo>
                    <a:pt x="28" y="255"/>
                    <a:pt x="78" y="309"/>
                    <a:pt x="131" y="309"/>
                  </a:cubicBezTo>
                  <a:cubicBezTo>
                    <a:pt x="143" y="309"/>
                    <a:pt x="155" y="307"/>
                    <a:pt x="168" y="301"/>
                  </a:cubicBezTo>
                  <a:cubicBezTo>
                    <a:pt x="234" y="301"/>
                    <a:pt x="301" y="234"/>
                    <a:pt x="268" y="167"/>
                  </a:cubicBezTo>
                  <a:lnTo>
                    <a:pt x="268" y="100"/>
                  </a:lnTo>
                  <a:cubicBezTo>
                    <a:pt x="268"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8" name="Google Shape;1688;p13"/>
            <p:cNvSpPr/>
            <p:nvPr/>
          </p:nvSpPr>
          <p:spPr>
            <a:xfrm>
              <a:off x="7551890" y="1556566"/>
              <a:ext cx="5673" cy="6583"/>
            </a:xfrm>
            <a:custGeom>
              <a:avLst/>
              <a:gdLst/>
              <a:ahLst/>
              <a:cxnLst/>
              <a:rect l="l" t="t" r="r" b="b"/>
              <a:pathLst>
                <a:path w="268" h="311" extrusionOk="0">
                  <a:moveTo>
                    <a:pt x="134" y="1"/>
                  </a:moveTo>
                  <a:cubicBezTo>
                    <a:pt x="67" y="34"/>
                    <a:pt x="1" y="101"/>
                    <a:pt x="1" y="167"/>
                  </a:cubicBezTo>
                  <a:lnTo>
                    <a:pt x="1" y="201"/>
                  </a:lnTo>
                  <a:cubicBezTo>
                    <a:pt x="31" y="276"/>
                    <a:pt x="88" y="310"/>
                    <a:pt x="141" y="310"/>
                  </a:cubicBezTo>
                  <a:cubicBezTo>
                    <a:pt x="207" y="310"/>
                    <a:pt x="267" y="259"/>
                    <a:pt x="267" y="167"/>
                  </a:cubicBezTo>
                  <a:lnTo>
                    <a:pt x="267" y="101"/>
                  </a:lnTo>
                  <a:cubicBezTo>
                    <a:pt x="267"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89" name="Google Shape;1689;p13"/>
            <p:cNvSpPr/>
            <p:nvPr/>
          </p:nvSpPr>
          <p:spPr>
            <a:xfrm>
              <a:off x="7594246" y="1820376"/>
              <a:ext cx="5673" cy="6647"/>
            </a:xfrm>
            <a:custGeom>
              <a:avLst/>
              <a:gdLst/>
              <a:ahLst/>
              <a:cxnLst/>
              <a:rect l="l" t="t" r="r" b="b"/>
              <a:pathLst>
                <a:path w="268" h="314" extrusionOk="0">
                  <a:moveTo>
                    <a:pt x="155" y="1"/>
                  </a:moveTo>
                  <a:cubicBezTo>
                    <a:pt x="137" y="1"/>
                    <a:pt x="118" y="5"/>
                    <a:pt x="101" y="13"/>
                  </a:cubicBezTo>
                  <a:cubicBezTo>
                    <a:pt x="34" y="13"/>
                    <a:pt x="1" y="80"/>
                    <a:pt x="1" y="147"/>
                  </a:cubicBezTo>
                  <a:lnTo>
                    <a:pt x="1" y="213"/>
                  </a:lnTo>
                  <a:cubicBezTo>
                    <a:pt x="1" y="280"/>
                    <a:pt x="68" y="313"/>
                    <a:pt x="168" y="313"/>
                  </a:cubicBezTo>
                  <a:cubicBezTo>
                    <a:pt x="234" y="280"/>
                    <a:pt x="268" y="213"/>
                    <a:pt x="268" y="147"/>
                  </a:cubicBezTo>
                  <a:lnTo>
                    <a:pt x="268" y="113"/>
                  </a:lnTo>
                  <a:cubicBezTo>
                    <a:pt x="268" y="38"/>
                    <a:pt x="212" y="1"/>
                    <a:pt x="155"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0" name="Google Shape;1690;p13"/>
            <p:cNvSpPr/>
            <p:nvPr/>
          </p:nvSpPr>
          <p:spPr>
            <a:xfrm>
              <a:off x="7543423" y="1504134"/>
              <a:ext cx="6371" cy="6562"/>
            </a:xfrm>
            <a:custGeom>
              <a:avLst/>
              <a:gdLst/>
              <a:ahLst/>
              <a:cxnLst/>
              <a:rect l="l" t="t" r="r" b="b"/>
              <a:pathLst>
                <a:path w="301" h="310" extrusionOk="0">
                  <a:moveTo>
                    <a:pt x="170" y="0"/>
                  </a:moveTo>
                  <a:cubicBezTo>
                    <a:pt x="158" y="0"/>
                    <a:pt x="146" y="3"/>
                    <a:pt x="134" y="9"/>
                  </a:cubicBezTo>
                  <a:cubicBezTo>
                    <a:pt x="67" y="9"/>
                    <a:pt x="0" y="76"/>
                    <a:pt x="0" y="143"/>
                  </a:cubicBezTo>
                  <a:lnTo>
                    <a:pt x="0" y="209"/>
                  </a:lnTo>
                  <a:cubicBezTo>
                    <a:pt x="34" y="276"/>
                    <a:pt x="100" y="309"/>
                    <a:pt x="167" y="309"/>
                  </a:cubicBezTo>
                  <a:cubicBezTo>
                    <a:pt x="234" y="276"/>
                    <a:pt x="300" y="243"/>
                    <a:pt x="300" y="143"/>
                  </a:cubicBezTo>
                  <a:lnTo>
                    <a:pt x="300" y="109"/>
                  </a:lnTo>
                  <a:cubicBezTo>
                    <a:pt x="273" y="55"/>
                    <a:pt x="224"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1" name="Google Shape;1691;p13"/>
            <p:cNvSpPr/>
            <p:nvPr/>
          </p:nvSpPr>
          <p:spPr>
            <a:xfrm>
              <a:off x="7577312" y="1715153"/>
              <a:ext cx="5673" cy="6668"/>
            </a:xfrm>
            <a:custGeom>
              <a:avLst/>
              <a:gdLst/>
              <a:ahLst/>
              <a:cxnLst/>
              <a:rect l="l" t="t" r="r" b="b"/>
              <a:pathLst>
                <a:path w="268" h="315" extrusionOk="0">
                  <a:moveTo>
                    <a:pt x="170" y="0"/>
                  </a:moveTo>
                  <a:cubicBezTo>
                    <a:pt x="156" y="0"/>
                    <a:pt x="144" y="4"/>
                    <a:pt x="134" y="14"/>
                  </a:cubicBezTo>
                  <a:cubicBezTo>
                    <a:pt x="67" y="14"/>
                    <a:pt x="34" y="47"/>
                    <a:pt x="0" y="81"/>
                  </a:cubicBezTo>
                  <a:cubicBezTo>
                    <a:pt x="0" y="114"/>
                    <a:pt x="0" y="114"/>
                    <a:pt x="0" y="147"/>
                  </a:cubicBezTo>
                  <a:lnTo>
                    <a:pt x="0" y="214"/>
                  </a:lnTo>
                  <a:cubicBezTo>
                    <a:pt x="34" y="281"/>
                    <a:pt x="100" y="314"/>
                    <a:pt x="167" y="314"/>
                  </a:cubicBezTo>
                  <a:cubicBezTo>
                    <a:pt x="234" y="281"/>
                    <a:pt x="267" y="247"/>
                    <a:pt x="267" y="147"/>
                  </a:cubicBezTo>
                  <a:lnTo>
                    <a:pt x="267" y="114"/>
                  </a:lnTo>
                  <a:cubicBezTo>
                    <a:pt x="267" y="81"/>
                    <a:pt x="267" y="81"/>
                    <a:pt x="267" y="47"/>
                  </a:cubicBezTo>
                  <a:cubicBezTo>
                    <a:pt x="244" y="24"/>
                    <a:pt x="20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2" name="Google Shape;1692;p13"/>
            <p:cNvSpPr/>
            <p:nvPr/>
          </p:nvSpPr>
          <p:spPr>
            <a:xfrm>
              <a:off x="7609085" y="1547824"/>
              <a:ext cx="5673" cy="6647"/>
            </a:xfrm>
            <a:custGeom>
              <a:avLst/>
              <a:gdLst/>
              <a:ahLst/>
              <a:cxnLst/>
              <a:rect l="l" t="t" r="r" b="b"/>
              <a:pathLst>
                <a:path w="268" h="314" extrusionOk="0">
                  <a:moveTo>
                    <a:pt x="169" y="1"/>
                  </a:moveTo>
                  <a:cubicBezTo>
                    <a:pt x="149" y="1"/>
                    <a:pt x="126" y="5"/>
                    <a:pt x="101" y="13"/>
                  </a:cubicBezTo>
                  <a:cubicBezTo>
                    <a:pt x="34" y="13"/>
                    <a:pt x="0" y="80"/>
                    <a:pt x="0" y="147"/>
                  </a:cubicBezTo>
                  <a:lnTo>
                    <a:pt x="0" y="213"/>
                  </a:lnTo>
                  <a:cubicBezTo>
                    <a:pt x="0" y="280"/>
                    <a:pt x="101" y="313"/>
                    <a:pt x="167" y="313"/>
                  </a:cubicBezTo>
                  <a:cubicBezTo>
                    <a:pt x="234" y="280"/>
                    <a:pt x="267" y="213"/>
                    <a:pt x="267" y="147"/>
                  </a:cubicBezTo>
                  <a:lnTo>
                    <a:pt x="267" y="113"/>
                  </a:lnTo>
                  <a:cubicBezTo>
                    <a:pt x="267" y="38"/>
                    <a:pt x="230" y="1"/>
                    <a:pt x="169"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3" name="Google Shape;1693;p13"/>
            <p:cNvSpPr/>
            <p:nvPr/>
          </p:nvSpPr>
          <p:spPr>
            <a:xfrm>
              <a:off x="7600618" y="1494947"/>
              <a:ext cx="5673" cy="6244"/>
            </a:xfrm>
            <a:custGeom>
              <a:avLst/>
              <a:gdLst/>
              <a:ahLst/>
              <a:cxnLst/>
              <a:rect l="l" t="t" r="r" b="b"/>
              <a:pathLst>
                <a:path w="268" h="295" extrusionOk="0">
                  <a:moveTo>
                    <a:pt x="170" y="1"/>
                  </a:moveTo>
                  <a:cubicBezTo>
                    <a:pt x="158" y="1"/>
                    <a:pt x="146" y="3"/>
                    <a:pt x="134" y="9"/>
                  </a:cubicBezTo>
                  <a:cubicBezTo>
                    <a:pt x="34" y="9"/>
                    <a:pt x="0" y="76"/>
                    <a:pt x="0" y="143"/>
                  </a:cubicBezTo>
                  <a:lnTo>
                    <a:pt x="0" y="210"/>
                  </a:lnTo>
                  <a:cubicBezTo>
                    <a:pt x="29" y="268"/>
                    <a:pt x="84" y="295"/>
                    <a:pt x="137" y="295"/>
                  </a:cubicBezTo>
                  <a:cubicBezTo>
                    <a:pt x="204" y="295"/>
                    <a:pt x="267" y="251"/>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4" name="Google Shape;1694;p13"/>
            <p:cNvSpPr/>
            <p:nvPr/>
          </p:nvSpPr>
          <p:spPr>
            <a:xfrm>
              <a:off x="7617552" y="1600340"/>
              <a:ext cx="5673" cy="6562"/>
            </a:xfrm>
            <a:custGeom>
              <a:avLst/>
              <a:gdLst/>
              <a:ahLst/>
              <a:cxnLst/>
              <a:rect l="l" t="t" r="r" b="b"/>
              <a:pathLst>
                <a:path w="268" h="310" extrusionOk="0">
                  <a:moveTo>
                    <a:pt x="101" y="1"/>
                  </a:moveTo>
                  <a:cubicBezTo>
                    <a:pt x="34" y="34"/>
                    <a:pt x="1" y="67"/>
                    <a:pt x="1" y="167"/>
                  </a:cubicBezTo>
                  <a:lnTo>
                    <a:pt x="1" y="201"/>
                  </a:lnTo>
                  <a:cubicBezTo>
                    <a:pt x="1" y="255"/>
                    <a:pt x="45" y="310"/>
                    <a:pt x="116" y="310"/>
                  </a:cubicBezTo>
                  <a:cubicBezTo>
                    <a:pt x="132" y="310"/>
                    <a:pt x="149" y="307"/>
                    <a:pt x="168" y="301"/>
                  </a:cubicBezTo>
                  <a:cubicBezTo>
                    <a:pt x="234" y="301"/>
                    <a:pt x="268" y="234"/>
                    <a:pt x="268" y="167"/>
                  </a:cubicBezTo>
                  <a:lnTo>
                    <a:pt x="268" y="101"/>
                  </a:lnTo>
                  <a:cubicBezTo>
                    <a:pt x="268" y="34"/>
                    <a:pt x="168" y="1"/>
                    <a:pt x="10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5" name="Google Shape;1695;p13"/>
            <p:cNvSpPr/>
            <p:nvPr/>
          </p:nvSpPr>
          <p:spPr>
            <a:xfrm>
              <a:off x="7128244" y="1461947"/>
              <a:ext cx="5673" cy="6350"/>
            </a:xfrm>
            <a:custGeom>
              <a:avLst/>
              <a:gdLst/>
              <a:ahLst/>
              <a:cxnLst/>
              <a:rect l="l" t="t" r="r" b="b"/>
              <a:pathLst>
                <a:path w="268" h="300" extrusionOk="0">
                  <a:moveTo>
                    <a:pt x="100" y="1"/>
                  </a:moveTo>
                  <a:cubicBezTo>
                    <a:pt x="34" y="1"/>
                    <a:pt x="0" y="67"/>
                    <a:pt x="0" y="167"/>
                  </a:cubicBezTo>
                  <a:lnTo>
                    <a:pt x="0" y="201"/>
                  </a:lnTo>
                  <a:cubicBezTo>
                    <a:pt x="14" y="271"/>
                    <a:pt x="64" y="300"/>
                    <a:pt x="116" y="300"/>
                  </a:cubicBezTo>
                  <a:cubicBezTo>
                    <a:pt x="189" y="300"/>
                    <a:pt x="267" y="245"/>
                    <a:pt x="267" y="167"/>
                  </a:cubicBezTo>
                  <a:lnTo>
                    <a:pt x="267" y="101"/>
                  </a:lnTo>
                  <a:cubicBezTo>
                    <a:pt x="234" y="34"/>
                    <a:pt x="167" y="1"/>
                    <a:pt x="10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6" name="Google Shape;1696;p13"/>
            <p:cNvSpPr/>
            <p:nvPr/>
          </p:nvSpPr>
          <p:spPr>
            <a:xfrm>
              <a:off x="7592129" y="1442177"/>
              <a:ext cx="5673" cy="6562"/>
            </a:xfrm>
            <a:custGeom>
              <a:avLst/>
              <a:gdLst/>
              <a:ahLst/>
              <a:cxnLst/>
              <a:rect l="l" t="t" r="r" b="b"/>
              <a:pathLst>
                <a:path w="268" h="310" extrusionOk="0">
                  <a:moveTo>
                    <a:pt x="134" y="1"/>
                  </a:moveTo>
                  <a:cubicBezTo>
                    <a:pt x="34" y="1"/>
                    <a:pt x="1" y="67"/>
                    <a:pt x="1" y="134"/>
                  </a:cubicBezTo>
                  <a:lnTo>
                    <a:pt x="1" y="201"/>
                  </a:lnTo>
                  <a:cubicBezTo>
                    <a:pt x="28" y="255"/>
                    <a:pt x="78" y="310"/>
                    <a:pt x="131" y="310"/>
                  </a:cubicBezTo>
                  <a:cubicBezTo>
                    <a:pt x="143" y="310"/>
                    <a:pt x="155" y="307"/>
                    <a:pt x="168" y="301"/>
                  </a:cubicBezTo>
                  <a:cubicBezTo>
                    <a:pt x="234" y="301"/>
                    <a:pt x="268" y="234"/>
                    <a:pt x="268" y="167"/>
                  </a:cubicBezTo>
                  <a:lnTo>
                    <a:pt x="268"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7" name="Google Shape;1697;p13"/>
            <p:cNvSpPr/>
            <p:nvPr/>
          </p:nvSpPr>
          <p:spPr>
            <a:xfrm>
              <a:off x="7650742" y="1811465"/>
              <a:ext cx="6371" cy="6562"/>
            </a:xfrm>
            <a:custGeom>
              <a:avLst/>
              <a:gdLst/>
              <a:ahLst/>
              <a:cxnLst/>
              <a:rect l="l" t="t" r="r" b="b"/>
              <a:pathLst>
                <a:path w="301" h="310" extrusionOk="0">
                  <a:moveTo>
                    <a:pt x="134" y="0"/>
                  </a:moveTo>
                  <a:cubicBezTo>
                    <a:pt x="67" y="0"/>
                    <a:pt x="1" y="67"/>
                    <a:pt x="34" y="134"/>
                  </a:cubicBezTo>
                  <a:lnTo>
                    <a:pt x="34" y="201"/>
                  </a:lnTo>
                  <a:cubicBezTo>
                    <a:pt x="34" y="255"/>
                    <a:pt x="78" y="310"/>
                    <a:pt x="131" y="310"/>
                  </a:cubicBezTo>
                  <a:cubicBezTo>
                    <a:pt x="143" y="310"/>
                    <a:pt x="155" y="307"/>
                    <a:pt x="167" y="301"/>
                  </a:cubicBezTo>
                  <a:cubicBezTo>
                    <a:pt x="234" y="301"/>
                    <a:pt x="301" y="234"/>
                    <a:pt x="301" y="167"/>
                  </a:cubicBezTo>
                  <a:lnTo>
                    <a:pt x="301" y="101"/>
                  </a:lnTo>
                  <a:cubicBezTo>
                    <a:pt x="267" y="34"/>
                    <a:pt x="201"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8" name="Google Shape;1698;p13"/>
            <p:cNvSpPr/>
            <p:nvPr/>
          </p:nvSpPr>
          <p:spPr>
            <a:xfrm>
              <a:off x="7583662" y="1389216"/>
              <a:ext cx="6054" cy="6583"/>
            </a:xfrm>
            <a:custGeom>
              <a:avLst/>
              <a:gdLst/>
              <a:ahLst/>
              <a:cxnLst/>
              <a:rect l="l" t="t" r="r" b="b"/>
              <a:pathLst>
                <a:path w="286" h="311" extrusionOk="0">
                  <a:moveTo>
                    <a:pt x="134" y="1"/>
                  </a:moveTo>
                  <a:cubicBezTo>
                    <a:pt x="67" y="34"/>
                    <a:pt x="1" y="68"/>
                    <a:pt x="1" y="168"/>
                  </a:cubicBezTo>
                  <a:lnTo>
                    <a:pt x="1" y="201"/>
                  </a:lnTo>
                  <a:cubicBezTo>
                    <a:pt x="16" y="276"/>
                    <a:pt x="78" y="311"/>
                    <a:pt x="139" y="311"/>
                  </a:cubicBezTo>
                  <a:cubicBezTo>
                    <a:pt x="213" y="311"/>
                    <a:pt x="286" y="259"/>
                    <a:pt x="267" y="168"/>
                  </a:cubicBezTo>
                  <a:lnTo>
                    <a:pt x="267" y="101"/>
                  </a:lnTo>
                  <a:cubicBezTo>
                    <a:pt x="267"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699" name="Google Shape;1699;p13"/>
            <p:cNvSpPr/>
            <p:nvPr/>
          </p:nvSpPr>
          <p:spPr>
            <a:xfrm>
              <a:off x="7634507" y="1705966"/>
              <a:ext cx="5673" cy="6668"/>
            </a:xfrm>
            <a:custGeom>
              <a:avLst/>
              <a:gdLst/>
              <a:ahLst/>
              <a:cxnLst/>
              <a:rect l="l" t="t" r="r" b="b"/>
              <a:pathLst>
                <a:path w="268" h="315" extrusionOk="0">
                  <a:moveTo>
                    <a:pt x="158" y="0"/>
                  </a:moveTo>
                  <a:cubicBezTo>
                    <a:pt x="140" y="0"/>
                    <a:pt x="120" y="5"/>
                    <a:pt x="100" y="14"/>
                  </a:cubicBezTo>
                  <a:cubicBezTo>
                    <a:pt x="67" y="14"/>
                    <a:pt x="0" y="48"/>
                    <a:pt x="0" y="114"/>
                  </a:cubicBezTo>
                  <a:cubicBezTo>
                    <a:pt x="0" y="114"/>
                    <a:pt x="0" y="148"/>
                    <a:pt x="0" y="148"/>
                  </a:cubicBezTo>
                  <a:lnTo>
                    <a:pt x="0" y="214"/>
                  </a:lnTo>
                  <a:cubicBezTo>
                    <a:pt x="0" y="281"/>
                    <a:pt x="67" y="314"/>
                    <a:pt x="134" y="314"/>
                  </a:cubicBezTo>
                  <a:cubicBezTo>
                    <a:pt x="234" y="314"/>
                    <a:pt x="267" y="248"/>
                    <a:pt x="267" y="181"/>
                  </a:cubicBezTo>
                  <a:lnTo>
                    <a:pt x="267" y="114"/>
                  </a:lnTo>
                  <a:cubicBezTo>
                    <a:pt x="267" y="81"/>
                    <a:pt x="267" y="81"/>
                    <a:pt x="267" y="48"/>
                  </a:cubicBezTo>
                  <a:cubicBezTo>
                    <a:pt x="244" y="24"/>
                    <a:pt x="203" y="0"/>
                    <a:pt x="158"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0" name="Google Shape;1700;p13"/>
            <p:cNvSpPr/>
            <p:nvPr/>
          </p:nvSpPr>
          <p:spPr>
            <a:xfrm>
              <a:off x="7642275" y="1758313"/>
              <a:ext cx="6054" cy="6774"/>
            </a:xfrm>
            <a:custGeom>
              <a:avLst/>
              <a:gdLst/>
              <a:ahLst/>
              <a:cxnLst/>
              <a:rect l="l" t="t" r="r" b="b"/>
              <a:pathLst>
                <a:path w="286" h="320" extrusionOk="0">
                  <a:moveTo>
                    <a:pt x="170" y="1"/>
                  </a:moveTo>
                  <a:cubicBezTo>
                    <a:pt x="158" y="1"/>
                    <a:pt x="146" y="4"/>
                    <a:pt x="134" y="10"/>
                  </a:cubicBezTo>
                  <a:cubicBezTo>
                    <a:pt x="34" y="10"/>
                    <a:pt x="0" y="76"/>
                    <a:pt x="0" y="143"/>
                  </a:cubicBezTo>
                  <a:lnTo>
                    <a:pt x="0" y="210"/>
                  </a:lnTo>
                  <a:cubicBezTo>
                    <a:pt x="15" y="285"/>
                    <a:pt x="78" y="320"/>
                    <a:pt x="139" y="320"/>
                  </a:cubicBezTo>
                  <a:cubicBezTo>
                    <a:pt x="213" y="320"/>
                    <a:pt x="285" y="268"/>
                    <a:pt x="267" y="176"/>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1" name="Google Shape;1701;p13"/>
            <p:cNvSpPr/>
            <p:nvPr/>
          </p:nvSpPr>
          <p:spPr>
            <a:xfrm>
              <a:off x="7526468" y="1398402"/>
              <a:ext cx="6371" cy="6562"/>
            </a:xfrm>
            <a:custGeom>
              <a:avLst/>
              <a:gdLst/>
              <a:ahLst/>
              <a:cxnLst/>
              <a:rect l="l" t="t" r="r" b="b"/>
              <a:pathLst>
                <a:path w="301" h="310" extrusionOk="0">
                  <a:moveTo>
                    <a:pt x="134" y="1"/>
                  </a:moveTo>
                  <a:cubicBezTo>
                    <a:pt x="67" y="1"/>
                    <a:pt x="1" y="67"/>
                    <a:pt x="34" y="167"/>
                  </a:cubicBezTo>
                  <a:lnTo>
                    <a:pt x="34" y="201"/>
                  </a:lnTo>
                  <a:cubicBezTo>
                    <a:pt x="34" y="255"/>
                    <a:pt x="79" y="310"/>
                    <a:pt x="131" y="310"/>
                  </a:cubicBezTo>
                  <a:cubicBezTo>
                    <a:pt x="143" y="310"/>
                    <a:pt x="155" y="307"/>
                    <a:pt x="167" y="301"/>
                  </a:cubicBezTo>
                  <a:cubicBezTo>
                    <a:pt x="234" y="301"/>
                    <a:pt x="301" y="234"/>
                    <a:pt x="301" y="167"/>
                  </a:cubicBezTo>
                  <a:lnTo>
                    <a:pt x="301" y="101"/>
                  </a:lnTo>
                  <a:cubicBezTo>
                    <a:pt x="268" y="34"/>
                    <a:pt x="201" y="1"/>
                    <a:pt x="13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2" name="Google Shape;1702;p13"/>
            <p:cNvSpPr/>
            <p:nvPr/>
          </p:nvSpPr>
          <p:spPr>
            <a:xfrm>
              <a:off x="7071049" y="1471134"/>
              <a:ext cx="6054" cy="6583"/>
            </a:xfrm>
            <a:custGeom>
              <a:avLst/>
              <a:gdLst/>
              <a:ahLst/>
              <a:cxnLst/>
              <a:rect l="l" t="t" r="r" b="b"/>
              <a:pathLst>
                <a:path w="286" h="311" extrusionOk="0">
                  <a:moveTo>
                    <a:pt x="134" y="0"/>
                  </a:moveTo>
                  <a:cubicBezTo>
                    <a:pt x="34" y="0"/>
                    <a:pt x="0" y="67"/>
                    <a:pt x="0" y="134"/>
                  </a:cubicBezTo>
                  <a:lnTo>
                    <a:pt x="0" y="200"/>
                  </a:lnTo>
                  <a:cubicBezTo>
                    <a:pt x="15" y="276"/>
                    <a:pt x="78" y="310"/>
                    <a:pt x="139" y="310"/>
                  </a:cubicBezTo>
                  <a:cubicBezTo>
                    <a:pt x="213" y="310"/>
                    <a:pt x="286" y="259"/>
                    <a:pt x="267" y="167"/>
                  </a:cubicBezTo>
                  <a:lnTo>
                    <a:pt x="267" y="100"/>
                  </a:lnTo>
                  <a:cubicBezTo>
                    <a:pt x="267" y="34"/>
                    <a:pt x="200" y="0"/>
                    <a:pt x="134"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3" name="Google Shape;1703;p13"/>
            <p:cNvSpPr/>
            <p:nvPr/>
          </p:nvSpPr>
          <p:spPr>
            <a:xfrm>
              <a:off x="7299108" y="1434853"/>
              <a:ext cx="5673" cy="6562"/>
            </a:xfrm>
            <a:custGeom>
              <a:avLst/>
              <a:gdLst/>
              <a:ahLst/>
              <a:cxnLst/>
              <a:rect l="l" t="t" r="r" b="b"/>
              <a:pathLst>
                <a:path w="268" h="310" extrusionOk="0">
                  <a:moveTo>
                    <a:pt x="155" y="1"/>
                  </a:moveTo>
                  <a:cubicBezTo>
                    <a:pt x="136" y="1"/>
                    <a:pt x="117" y="5"/>
                    <a:pt x="101" y="13"/>
                  </a:cubicBezTo>
                  <a:cubicBezTo>
                    <a:pt x="34" y="13"/>
                    <a:pt x="1" y="80"/>
                    <a:pt x="1" y="147"/>
                  </a:cubicBezTo>
                  <a:lnTo>
                    <a:pt x="1" y="213"/>
                  </a:lnTo>
                  <a:cubicBezTo>
                    <a:pt x="14" y="281"/>
                    <a:pt x="60" y="310"/>
                    <a:pt x="110" y="310"/>
                  </a:cubicBezTo>
                  <a:cubicBezTo>
                    <a:pt x="185" y="310"/>
                    <a:pt x="268" y="246"/>
                    <a:pt x="268" y="147"/>
                  </a:cubicBezTo>
                  <a:lnTo>
                    <a:pt x="268" y="113"/>
                  </a:lnTo>
                  <a:cubicBezTo>
                    <a:pt x="268" y="38"/>
                    <a:pt x="211" y="1"/>
                    <a:pt x="155"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4" name="Google Shape;1704;p13"/>
            <p:cNvSpPr/>
            <p:nvPr/>
          </p:nvSpPr>
          <p:spPr>
            <a:xfrm>
              <a:off x="7469993" y="1407589"/>
              <a:ext cx="5652" cy="6562"/>
            </a:xfrm>
            <a:custGeom>
              <a:avLst/>
              <a:gdLst/>
              <a:ahLst/>
              <a:cxnLst/>
              <a:rect l="l" t="t" r="r" b="b"/>
              <a:pathLst>
                <a:path w="267" h="310" extrusionOk="0">
                  <a:moveTo>
                    <a:pt x="100" y="0"/>
                  </a:moveTo>
                  <a:cubicBezTo>
                    <a:pt x="33" y="0"/>
                    <a:pt x="0" y="67"/>
                    <a:pt x="0" y="134"/>
                  </a:cubicBezTo>
                  <a:lnTo>
                    <a:pt x="0" y="200"/>
                  </a:lnTo>
                  <a:cubicBezTo>
                    <a:pt x="0" y="255"/>
                    <a:pt x="45" y="309"/>
                    <a:pt x="115" y="309"/>
                  </a:cubicBezTo>
                  <a:cubicBezTo>
                    <a:pt x="131" y="309"/>
                    <a:pt x="149" y="307"/>
                    <a:pt x="167" y="300"/>
                  </a:cubicBezTo>
                  <a:cubicBezTo>
                    <a:pt x="234" y="300"/>
                    <a:pt x="267" y="234"/>
                    <a:pt x="267" y="167"/>
                  </a:cubicBezTo>
                  <a:lnTo>
                    <a:pt x="267" y="100"/>
                  </a:lnTo>
                  <a:cubicBezTo>
                    <a:pt x="267" y="34"/>
                    <a:pt x="167" y="0"/>
                    <a:pt x="10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5" name="Google Shape;1705;p13"/>
            <p:cNvSpPr/>
            <p:nvPr/>
          </p:nvSpPr>
          <p:spPr>
            <a:xfrm>
              <a:off x="7412798" y="1416564"/>
              <a:ext cx="5673" cy="6583"/>
            </a:xfrm>
            <a:custGeom>
              <a:avLst/>
              <a:gdLst/>
              <a:ahLst/>
              <a:cxnLst/>
              <a:rect l="l" t="t" r="r" b="b"/>
              <a:pathLst>
                <a:path w="268" h="311" extrusionOk="0">
                  <a:moveTo>
                    <a:pt x="170" y="1"/>
                  </a:moveTo>
                  <a:cubicBezTo>
                    <a:pt x="158" y="1"/>
                    <a:pt x="146" y="4"/>
                    <a:pt x="134" y="10"/>
                  </a:cubicBezTo>
                  <a:cubicBezTo>
                    <a:pt x="34" y="10"/>
                    <a:pt x="0" y="77"/>
                    <a:pt x="0" y="143"/>
                  </a:cubicBezTo>
                  <a:lnTo>
                    <a:pt x="0" y="210"/>
                  </a:lnTo>
                  <a:cubicBezTo>
                    <a:pt x="34" y="277"/>
                    <a:pt x="100" y="310"/>
                    <a:pt x="167" y="310"/>
                  </a:cubicBezTo>
                  <a:cubicBezTo>
                    <a:pt x="234" y="310"/>
                    <a:pt x="267" y="243"/>
                    <a:pt x="267" y="177"/>
                  </a:cubicBezTo>
                  <a:lnTo>
                    <a:pt x="267" y="110"/>
                  </a:lnTo>
                  <a:cubicBezTo>
                    <a:pt x="267" y="55"/>
                    <a:pt x="223"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6" name="Google Shape;1706;p13"/>
            <p:cNvSpPr/>
            <p:nvPr/>
          </p:nvSpPr>
          <p:spPr>
            <a:xfrm>
              <a:off x="7241913" y="1444039"/>
              <a:ext cx="5673" cy="6266"/>
            </a:xfrm>
            <a:custGeom>
              <a:avLst/>
              <a:gdLst/>
              <a:ahLst/>
              <a:cxnLst/>
              <a:rect l="l" t="t" r="r" b="b"/>
              <a:pathLst>
                <a:path w="268" h="296" extrusionOk="0">
                  <a:moveTo>
                    <a:pt x="183" y="0"/>
                  </a:moveTo>
                  <a:cubicBezTo>
                    <a:pt x="168" y="0"/>
                    <a:pt x="151" y="4"/>
                    <a:pt x="134" y="13"/>
                  </a:cubicBezTo>
                  <a:cubicBezTo>
                    <a:pt x="67" y="13"/>
                    <a:pt x="1" y="79"/>
                    <a:pt x="1" y="146"/>
                  </a:cubicBezTo>
                  <a:lnTo>
                    <a:pt x="1" y="213"/>
                  </a:lnTo>
                  <a:cubicBezTo>
                    <a:pt x="29" y="269"/>
                    <a:pt x="80" y="295"/>
                    <a:pt x="130" y="295"/>
                  </a:cubicBezTo>
                  <a:cubicBezTo>
                    <a:pt x="200" y="295"/>
                    <a:pt x="268" y="243"/>
                    <a:pt x="268" y="146"/>
                  </a:cubicBezTo>
                  <a:lnTo>
                    <a:pt x="268" y="113"/>
                  </a:lnTo>
                  <a:cubicBezTo>
                    <a:pt x="268" y="38"/>
                    <a:pt x="230" y="0"/>
                    <a:pt x="18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7" name="Google Shape;1707;p13"/>
            <p:cNvSpPr/>
            <p:nvPr/>
          </p:nvSpPr>
          <p:spPr>
            <a:xfrm>
              <a:off x="7355604" y="1425751"/>
              <a:ext cx="6371" cy="6244"/>
            </a:xfrm>
            <a:custGeom>
              <a:avLst/>
              <a:gdLst/>
              <a:ahLst/>
              <a:cxnLst/>
              <a:rect l="l" t="t" r="r" b="b"/>
              <a:pathLst>
                <a:path w="301" h="295" extrusionOk="0">
                  <a:moveTo>
                    <a:pt x="170" y="1"/>
                  </a:moveTo>
                  <a:cubicBezTo>
                    <a:pt x="158" y="1"/>
                    <a:pt x="146" y="3"/>
                    <a:pt x="134" y="9"/>
                  </a:cubicBezTo>
                  <a:cubicBezTo>
                    <a:pt x="67" y="9"/>
                    <a:pt x="0" y="76"/>
                    <a:pt x="34" y="143"/>
                  </a:cubicBezTo>
                  <a:lnTo>
                    <a:pt x="34" y="210"/>
                  </a:lnTo>
                  <a:cubicBezTo>
                    <a:pt x="48" y="268"/>
                    <a:pt x="95" y="295"/>
                    <a:pt x="146" y="295"/>
                  </a:cubicBezTo>
                  <a:cubicBezTo>
                    <a:pt x="210" y="295"/>
                    <a:pt x="282" y="251"/>
                    <a:pt x="300" y="176"/>
                  </a:cubicBezTo>
                  <a:lnTo>
                    <a:pt x="300"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8" name="Google Shape;1708;p13"/>
            <p:cNvSpPr/>
            <p:nvPr/>
          </p:nvSpPr>
          <p:spPr>
            <a:xfrm>
              <a:off x="7079516" y="1523904"/>
              <a:ext cx="5673" cy="6562"/>
            </a:xfrm>
            <a:custGeom>
              <a:avLst/>
              <a:gdLst/>
              <a:ahLst/>
              <a:cxnLst/>
              <a:rect l="l" t="t" r="r" b="b"/>
              <a:pathLst>
                <a:path w="268" h="310" extrusionOk="0">
                  <a:moveTo>
                    <a:pt x="170" y="0"/>
                  </a:moveTo>
                  <a:cubicBezTo>
                    <a:pt x="159" y="0"/>
                    <a:pt x="146" y="3"/>
                    <a:pt x="134" y="9"/>
                  </a:cubicBezTo>
                  <a:cubicBezTo>
                    <a:pt x="34" y="9"/>
                    <a:pt x="1" y="76"/>
                    <a:pt x="1" y="143"/>
                  </a:cubicBezTo>
                  <a:lnTo>
                    <a:pt x="1" y="209"/>
                  </a:lnTo>
                  <a:cubicBezTo>
                    <a:pt x="1" y="276"/>
                    <a:pt x="67" y="309"/>
                    <a:pt x="167" y="309"/>
                  </a:cubicBezTo>
                  <a:cubicBezTo>
                    <a:pt x="234" y="309"/>
                    <a:pt x="267" y="243"/>
                    <a:pt x="267" y="176"/>
                  </a:cubicBezTo>
                  <a:lnTo>
                    <a:pt x="267" y="109"/>
                  </a:lnTo>
                  <a:cubicBezTo>
                    <a:pt x="267" y="55"/>
                    <a:pt x="223" y="0"/>
                    <a:pt x="170"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09" name="Google Shape;1709;p13"/>
            <p:cNvSpPr/>
            <p:nvPr/>
          </p:nvSpPr>
          <p:spPr>
            <a:xfrm>
              <a:off x="7136012" y="1514718"/>
              <a:ext cx="6371" cy="6562"/>
            </a:xfrm>
            <a:custGeom>
              <a:avLst/>
              <a:gdLst/>
              <a:ahLst/>
              <a:cxnLst/>
              <a:rect l="l" t="t" r="r" b="b"/>
              <a:pathLst>
                <a:path w="301" h="310" extrusionOk="0">
                  <a:moveTo>
                    <a:pt x="170" y="1"/>
                  </a:moveTo>
                  <a:cubicBezTo>
                    <a:pt x="158" y="1"/>
                    <a:pt x="146" y="3"/>
                    <a:pt x="134" y="9"/>
                  </a:cubicBezTo>
                  <a:cubicBezTo>
                    <a:pt x="67" y="9"/>
                    <a:pt x="0" y="76"/>
                    <a:pt x="34" y="143"/>
                  </a:cubicBezTo>
                  <a:lnTo>
                    <a:pt x="34" y="210"/>
                  </a:lnTo>
                  <a:cubicBezTo>
                    <a:pt x="34" y="276"/>
                    <a:pt x="100" y="310"/>
                    <a:pt x="167" y="310"/>
                  </a:cubicBezTo>
                  <a:cubicBezTo>
                    <a:pt x="267" y="310"/>
                    <a:pt x="300" y="243"/>
                    <a:pt x="300" y="176"/>
                  </a:cubicBezTo>
                  <a:lnTo>
                    <a:pt x="300"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10" name="Google Shape;1710;p13"/>
            <p:cNvSpPr/>
            <p:nvPr/>
          </p:nvSpPr>
          <p:spPr>
            <a:xfrm>
              <a:off x="7250401" y="1496556"/>
              <a:ext cx="6054" cy="6562"/>
            </a:xfrm>
            <a:custGeom>
              <a:avLst/>
              <a:gdLst/>
              <a:ahLst/>
              <a:cxnLst/>
              <a:rect l="l" t="t" r="r" b="b"/>
              <a:pathLst>
                <a:path w="286" h="310" extrusionOk="0">
                  <a:moveTo>
                    <a:pt x="133" y="0"/>
                  </a:moveTo>
                  <a:cubicBezTo>
                    <a:pt x="33" y="0"/>
                    <a:pt x="0" y="67"/>
                    <a:pt x="0" y="167"/>
                  </a:cubicBezTo>
                  <a:lnTo>
                    <a:pt x="0" y="200"/>
                  </a:lnTo>
                  <a:cubicBezTo>
                    <a:pt x="15" y="275"/>
                    <a:pt x="77" y="310"/>
                    <a:pt x="139" y="310"/>
                  </a:cubicBezTo>
                  <a:cubicBezTo>
                    <a:pt x="213" y="310"/>
                    <a:pt x="285" y="259"/>
                    <a:pt x="267" y="167"/>
                  </a:cubicBezTo>
                  <a:lnTo>
                    <a:pt x="267" y="100"/>
                  </a:lnTo>
                  <a:cubicBezTo>
                    <a:pt x="267" y="34"/>
                    <a:pt x="200" y="0"/>
                    <a:pt x="133"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11" name="Google Shape;1711;p13"/>
            <p:cNvSpPr/>
            <p:nvPr/>
          </p:nvSpPr>
          <p:spPr>
            <a:xfrm>
              <a:off x="7307575" y="1487369"/>
              <a:ext cx="5673" cy="6562"/>
            </a:xfrm>
            <a:custGeom>
              <a:avLst/>
              <a:gdLst/>
              <a:ahLst/>
              <a:cxnLst/>
              <a:rect l="l" t="t" r="r" b="b"/>
              <a:pathLst>
                <a:path w="268" h="310" extrusionOk="0">
                  <a:moveTo>
                    <a:pt x="101" y="1"/>
                  </a:moveTo>
                  <a:cubicBezTo>
                    <a:pt x="34" y="34"/>
                    <a:pt x="1" y="101"/>
                    <a:pt x="1" y="167"/>
                  </a:cubicBezTo>
                  <a:lnTo>
                    <a:pt x="1" y="201"/>
                  </a:lnTo>
                  <a:cubicBezTo>
                    <a:pt x="1" y="255"/>
                    <a:pt x="45" y="310"/>
                    <a:pt x="98" y="310"/>
                  </a:cubicBezTo>
                  <a:cubicBezTo>
                    <a:pt x="110" y="310"/>
                    <a:pt x="122" y="307"/>
                    <a:pt x="134" y="301"/>
                  </a:cubicBezTo>
                  <a:cubicBezTo>
                    <a:pt x="234" y="301"/>
                    <a:pt x="268" y="234"/>
                    <a:pt x="268" y="167"/>
                  </a:cubicBezTo>
                  <a:lnTo>
                    <a:pt x="268" y="101"/>
                  </a:lnTo>
                  <a:cubicBezTo>
                    <a:pt x="234" y="34"/>
                    <a:pt x="168" y="1"/>
                    <a:pt x="101"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12" name="Google Shape;1712;p13"/>
            <p:cNvSpPr/>
            <p:nvPr/>
          </p:nvSpPr>
          <p:spPr>
            <a:xfrm>
              <a:off x="7364071" y="1478627"/>
              <a:ext cx="6371" cy="6647"/>
            </a:xfrm>
            <a:custGeom>
              <a:avLst/>
              <a:gdLst/>
              <a:ahLst/>
              <a:cxnLst/>
              <a:rect l="l" t="t" r="r" b="b"/>
              <a:pathLst>
                <a:path w="301" h="314" extrusionOk="0">
                  <a:moveTo>
                    <a:pt x="184" y="1"/>
                  </a:moveTo>
                  <a:cubicBezTo>
                    <a:pt x="167" y="1"/>
                    <a:pt x="151" y="5"/>
                    <a:pt x="134" y="13"/>
                  </a:cubicBezTo>
                  <a:cubicBezTo>
                    <a:pt x="67" y="13"/>
                    <a:pt x="1" y="80"/>
                    <a:pt x="34" y="147"/>
                  </a:cubicBezTo>
                  <a:lnTo>
                    <a:pt x="34" y="213"/>
                  </a:lnTo>
                  <a:cubicBezTo>
                    <a:pt x="34" y="280"/>
                    <a:pt x="101" y="313"/>
                    <a:pt x="167" y="313"/>
                  </a:cubicBezTo>
                  <a:cubicBezTo>
                    <a:pt x="234" y="280"/>
                    <a:pt x="301" y="213"/>
                    <a:pt x="301" y="147"/>
                  </a:cubicBezTo>
                  <a:lnTo>
                    <a:pt x="301" y="113"/>
                  </a:lnTo>
                  <a:cubicBezTo>
                    <a:pt x="276" y="38"/>
                    <a:pt x="232" y="1"/>
                    <a:pt x="184"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13" name="Google Shape;1713;p13"/>
            <p:cNvSpPr/>
            <p:nvPr/>
          </p:nvSpPr>
          <p:spPr>
            <a:xfrm>
              <a:off x="7421265" y="1469525"/>
              <a:ext cx="6371" cy="6562"/>
            </a:xfrm>
            <a:custGeom>
              <a:avLst/>
              <a:gdLst/>
              <a:ahLst/>
              <a:cxnLst/>
              <a:rect l="l" t="t" r="r" b="b"/>
              <a:pathLst>
                <a:path w="301" h="310" extrusionOk="0">
                  <a:moveTo>
                    <a:pt x="170" y="1"/>
                  </a:moveTo>
                  <a:cubicBezTo>
                    <a:pt x="158" y="1"/>
                    <a:pt x="146" y="3"/>
                    <a:pt x="134" y="10"/>
                  </a:cubicBezTo>
                  <a:cubicBezTo>
                    <a:pt x="67" y="10"/>
                    <a:pt x="0" y="76"/>
                    <a:pt x="34" y="143"/>
                  </a:cubicBezTo>
                  <a:lnTo>
                    <a:pt x="34" y="210"/>
                  </a:lnTo>
                  <a:cubicBezTo>
                    <a:pt x="34" y="276"/>
                    <a:pt x="101" y="310"/>
                    <a:pt x="167" y="310"/>
                  </a:cubicBezTo>
                  <a:cubicBezTo>
                    <a:pt x="234" y="276"/>
                    <a:pt x="301" y="243"/>
                    <a:pt x="301" y="143"/>
                  </a:cubicBezTo>
                  <a:lnTo>
                    <a:pt x="301" y="110"/>
                  </a:lnTo>
                  <a:cubicBezTo>
                    <a:pt x="273" y="55"/>
                    <a:pt x="224" y="1"/>
                    <a:pt x="170" y="1"/>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14" name="Google Shape;1714;p13"/>
            <p:cNvSpPr/>
            <p:nvPr/>
          </p:nvSpPr>
          <p:spPr>
            <a:xfrm>
              <a:off x="7478460" y="1460360"/>
              <a:ext cx="5673" cy="6244"/>
            </a:xfrm>
            <a:custGeom>
              <a:avLst/>
              <a:gdLst/>
              <a:ahLst/>
              <a:cxnLst/>
              <a:rect l="l" t="t" r="r" b="b"/>
              <a:pathLst>
                <a:path w="268" h="295" extrusionOk="0">
                  <a:moveTo>
                    <a:pt x="137" y="0"/>
                  </a:moveTo>
                  <a:cubicBezTo>
                    <a:pt x="125" y="0"/>
                    <a:pt x="113" y="3"/>
                    <a:pt x="100" y="9"/>
                  </a:cubicBezTo>
                  <a:cubicBezTo>
                    <a:pt x="34" y="9"/>
                    <a:pt x="0" y="76"/>
                    <a:pt x="0" y="142"/>
                  </a:cubicBezTo>
                  <a:lnTo>
                    <a:pt x="0" y="209"/>
                  </a:lnTo>
                  <a:cubicBezTo>
                    <a:pt x="15" y="268"/>
                    <a:pt x="68" y="294"/>
                    <a:pt x="123" y="294"/>
                  </a:cubicBezTo>
                  <a:cubicBezTo>
                    <a:pt x="194" y="294"/>
                    <a:pt x="267" y="251"/>
                    <a:pt x="267" y="176"/>
                  </a:cubicBezTo>
                  <a:lnTo>
                    <a:pt x="267" y="109"/>
                  </a:lnTo>
                  <a:cubicBezTo>
                    <a:pt x="240" y="55"/>
                    <a:pt x="191" y="0"/>
                    <a:pt x="137"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15" name="Google Shape;1715;p13"/>
            <p:cNvSpPr/>
            <p:nvPr/>
          </p:nvSpPr>
          <p:spPr>
            <a:xfrm>
              <a:off x="7534935" y="1451173"/>
              <a:ext cx="6393" cy="6562"/>
            </a:xfrm>
            <a:custGeom>
              <a:avLst/>
              <a:gdLst/>
              <a:ahLst/>
              <a:cxnLst/>
              <a:rect l="l" t="t" r="r" b="b"/>
              <a:pathLst>
                <a:path w="302" h="310" extrusionOk="0">
                  <a:moveTo>
                    <a:pt x="171" y="0"/>
                  </a:moveTo>
                  <a:cubicBezTo>
                    <a:pt x="159" y="0"/>
                    <a:pt x="147" y="3"/>
                    <a:pt x="134" y="9"/>
                  </a:cubicBezTo>
                  <a:cubicBezTo>
                    <a:pt x="68" y="9"/>
                    <a:pt x="1" y="76"/>
                    <a:pt x="34" y="143"/>
                  </a:cubicBezTo>
                  <a:lnTo>
                    <a:pt x="34" y="209"/>
                  </a:lnTo>
                  <a:cubicBezTo>
                    <a:pt x="34" y="276"/>
                    <a:pt x="101" y="310"/>
                    <a:pt x="168" y="310"/>
                  </a:cubicBezTo>
                  <a:cubicBezTo>
                    <a:pt x="234" y="310"/>
                    <a:pt x="301" y="243"/>
                    <a:pt x="301" y="176"/>
                  </a:cubicBezTo>
                  <a:lnTo>
                    <a:pt x="301" y="109"/>
                  </a:lnTo>
                  <a:cubicBezTo>
                    <a:pt x="274" y="55"/>
                    <a:pt x="224" y="0"/>
                    <a:pt x="171" y="0"/>
                  </a:cubicBezTo>
                  <a:close/>
                </a:path>
              </a:pathLst>
            </a:custGeom>
            <a:solidFill>
              <a:srgbClr val="FAFF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1716" name="Google Shape;1716;p13"/>
          <p:cNvSpPr/>
          <p:nvPr/>
        </p:nvSpPr>
        <p:spPr>
          <a:xfrm rot="-4609379">
            <a:off x="727231" y="505278"/>
            <a:ext cx="724473" cy="706876"/>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C4F150">
              <a:alpha val="49411"/>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nvGrpSpPr>
          <p:cNvPr id="1717" name="Google Shape;1717;p13"/>
          <p:cNvGrpSpPr/>
          <p:nvPr/>
        </p:nvGrpSpPr>
        <p:grpSpPr>
          <a:xfrm rot="-1816342" flipH="1">
            <a:off x="720330" y="663857"/>
            <a:ext cx="330355" cy="653091"/>
            <a:chOff x="4508863" y="1528200"/>
            <a:chExt cx="318850" cy="472800"/>
          </a:xfrm>
        </p:grpSpPr>
        <p:sp>
          <p:nvSpPr>
            <p:cNvPr id="1718" name="Google Shape;1718;p1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19" name="Google Shape;1719;p1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20" name="Google Shape;1720;p1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21" name="Google Shape;1721;p1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grpSp>
        <p:nvGrpSpPr>
          <p:cNvPr id="1722" name="Google Shape;1722;p13"/>
          <p:cNvGrpSpPr/>
          <p:nvPr/>
        </p:nvGrpSpPr>
        <p:grpSpPr>
          <a:xfrm>
            <a:off x="899686" y="5140546"/>
            <a:ext cx="705752" cy="1150921"/>
            <a:chOff x="767327" y="3695683"/>
            <a:chExt cx="554662" cy="678396"/>
          </a:xfrm>
        </p:grpSpPr>
        <p:sp>
          <p:nvSpPr>
            <p:cNvPr id="1723" name="Google Shape;1723;p13"/>
            <p:cNvSpPr/>
            <p:nvPr/>
          </p:nvSpPr>
          <p:spPr>
            <a:xfrm>
              <a:off x="768196" y="3697421"/>
              <a:ext cx="419242" cy="658487"/>
            </a:xfrm>
            <a:custGeom>
              <a:avLst/>
              <a:gdLst/>
              <a:ahLst/>
              <a:cxnLst/>
              <a:rect l="l" t="t" r="r" b="b"/>
              <a:pathLst>
                <a:path w="32324" h="50770" extrusionOk="0">
                  <a:moveTo>
                    <a:pt x="30722" y="0"/>
                  </a:moveTo>
                  <a:lnTo>
                    <a:pt x="0" y="1501"/>
                  </a:lnTo>
                  <a:lnTo>
                    <a:pt x="1602" y="50770"/>
                  </a:lnTo>
                  <a:lnTo>
                    <a:pt x="32324" y="49269"/>
                  </a:lnTo>
                  <a:lnTo>
                    <a:pt x="30722"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24" name="Google Shape;1724;p13"/>
            <p:cNvSpPr/>
            <p:nvPr/>
          </p:nvSpPr>
          <p:spPr>
            <a:xfrm>
              <a:off x="767327" y="3695683"/>
              <a:ext cx="554662" cy="678396"/>
            </a:xfrm>
            <a:custGeom>
              <a:avLst/>
              <a:gdLst/>
              <a:ahLst/>
              <a:cxnLst/>
              <a:rect l="l" t="t" r="r" b="b"/>
              <a:pathLst>
                <a:path w="42765" h="52305" extrusionOk="0">
                  <a:moveTo>
                    <a:pt x="34425" y="1"/>
                  </a:moveTo>
                  <a:lnTo>
                    <a:pt x="67" y="1635"/>
                  </a:lnTo>
                  <a:cubicBezTo>
                    <a:pt x="67" y="1635"/>
                    <a:pt x="1" y="44433"/>
                    <a:pt x="8407" y="52305"/>
                  </a:cubicBezTo>
                  <a:lnTo>
                    <a:pt x="42765" y="50670"/>
                  </a:lnTo>
                  <a:cubicBezTo>
                    <a:pt x="34859" y="43232"/>
                    <a:pt x="34425" y="1"/>
                    <a:pt x="344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25" name="Google Shape;1725;p13"/>
            <p:cNvSpPr/>
            <p:nvPr/>
          </p:nvSpPr>
          <p:spPr>
            <a:xfrm>
              <a:off x="768196" y="3696124"/>
              <a:ext cx="449527" cy="136289"/>
            </a:xfrm>
            <a:custGeom>
              <a:avLst/>
              <a:gdLst/>
              <a:ahLst/>
              <a:cxnLst/>
              <a:rect l="l" t="t" r="r" b="b"/>
              <a:pathLst>
                <a:path w="34659" h="10508" extrusionOk="0">
                  <a:moveTo>
                    <a:pt x="34358" y="0"/>
                  </a:moveTo>
                  <a:lnTo>
                    <a:pt x="0" y="1601"/>
                  </a:lnTo>
                  <a:lnTo>
                    <a:pt x="267" y="10508"/>
                  </a:lnTo>
                  <a:lnTo>
                    <a:pt x="34659" y="8873"/>
                  </a:lnTo>
                  <a:lnTo>
                    <a:pt x="34358" y="0"/>
                  </a:lnTo>
                  <a:close/>
                </a:path>
              </a:pathLst>
            </a:custGeom>
            <a:solidFill>
              <a:srgbClr val="EDD6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grpSp>
        <p:nvGrpSpPr>
          <p:cNvPr id="1726" name="Google Shape;1726;p13"/>
          <p:cNvGrpSpPr/>
          <p:nvPr/>
        </p:nvGrpSpPr>
        <p:grpSpPr>
          <a:xfrm rot="696983">
            <a:off x="1855749" y="5057644"/>
            <a:ext cx="705730" cy="1150885"/>
            <a:chOff x="767327" y="3695683"/>
            <a:chExt cx="554662" cy="678396"/>
          </a:xfrm>
        </p:grpSpPr>
        <p:sp>
          <p:nvSpPr>
            <p:cNvPr id="1727" name="Google Shape;1727;p13"/>
            <p:cNvSpPr/>
            <p:nvPr/>
          </p:nvSpPr>
          <p:spPr>
            <a:xfrm>
              <a:off x="768196" y="3697421"/>
              <a:ext cx="419242" cy="658487"/>
            </a:xfrm>
            <a:custGeom>
              <a:avLst/>
              <a:gdLst/>
              <a:ahLst/>
              <a:cxnLst/>
              <a:rect l="l" t="t" r="r" b="b"/>
              <a:pathLst>
                <a:path w="32324" h="50770" extrusionOk="0">
                  <a:moveTo>
                    <a:pt x="30722" y="0"/>
                  </a:moveTo>
                  <a:lnTo>
                    <a:pt x="0" y="1501"/>
                  </a:lnTo>
                  <a:lnTo>
                    <a:pt x="1602" y="50770"/>
                  </a:lnTo>
                  <a:lnTo>
                    <a:pt x="32324" y="49269"/>
                  </a:lnTo>
                  <a:lnTo>
                    <a:pt x="30722"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28" name="Google Shape;1728;p13"/>
            <p:cNvSpPr/>
            <p:nvPr/>
          </p:nvSpPr>
          <p:spPr>
            <a:xfrm>
              <a:off x="767327" y="3695683"/>
              <a:ext cx="554662" cy="678396"/>
            </a:xfrm>
            <a:custGeom>
              <a:avLst/>
              <a:gdLst/>
              <a:ahLst/>
              <a:cxnLst/>
              <a:rect l="l" t="t" r="r" b="b"/>
              <a:pathLst>
                <a:path w="42765" h="52305" extrusionOk="0">
                  <a:moveTo>
                    <a:pt x="34425" y="1"/>
                  </a:moveTo>
                  <a:lnTo>
                    <a:pt x="67" y="1635"/>
                  </a:lnTo>
                  <a:cubicBezTo>
                    <a:pt x="67" y="1635"/>
                    <a:pt x="1" y="44433"/>
                    <a:pt x="8407" y="52305"/>
                  </a:cubicBezTo>
                  <a:lnTo>
                    <a:pt x="42765" y="50670"/>
                  </a:lnTo>
                  <a:cubicBezTo>
                    <a:pt x="34859" y="43232"/>
                    <a:pt x="34425" y="1"/>
                    <a:pt x="3442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29" name="Google Shape;1729;p13"/>
            <p:cNvSpPr/>
            <p:nvPr/>
          </p:nvSpPr>
          <p:spPr>
            <a:xfrm>
              <a:off x="768196" y="3696124"/>
              <a:ext cx="449527" cy="136289"/>
            </a:xfrm>
            <a:custGeom>
              <a:avLst/>
              <a:gdLst/>
              <a:ahLst/>
              <a:cxnLst/>
              <a:rect l="l" t="t" r="r" b="b"/>
              <a:pathLst>
                <a:path w="34659" h="10508" extrusionOk="0">
                  <a:moveTo>
                    <a:pt x="34358" y="0"/>
                  </a:moveTo>
                  <a:lnTo>
                    <a:pt x="0" y="1601"/>
                  </a:lnTo>
                  <a:lnTo>
                    <a:pt x="267" y="10508"/>
                  </a:lnTo>
                  <a:lnTo>
                    <a:pt x="34659" y="8873"/>
                  </a:lnTo>
                  <a:lnTo>
                    <a:pt x="34358" y="0"/>
                  </a:lnTo>
                  <a:close/>
                </a:path>
              </a:pathLst>
            </a:custGeom>
            <a:solidFill>
              <a:srgbClr val="60D6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grpSp>
        <p:nvGrpSpPr>
          <p:cNvPr id="1730" name="Google Shape;1730;p13"/>
          <p:cNvGrpSpPr/>
          <p:nvPr/>
        </p:nvGrpSpPr>
        <p:grpSpPr>
          <a:xfrm>
            <a:off x="8195106" y="639845"/>
            <a:ext cx="343433" cy="679004"/>
            <a:chOff x="4508863" y="1528200"/>
            <a:chExt cx="318850" cy="472800"/>
          </a:xfrm>
        </p:grpSpPr>
        <p:sp>
          <p:nvSpPr>
            <p:cNvPr id="1731" name="Google Shape;1731;p1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32" name="Google Shape;1732;p1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33" name="Google Shape;1733;p1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sp>
          <p:nvSpPr>
            <p:cNvPr id="1734" name="Google Shape;1734;p1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endParaRPr kumimoji="0" sz="1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grpSp>
      <p:pic>
        <p:nvPicPr>
          <p:cNvPr id="1735" name="Google Shape;1735;p13"/>
          <p:cNvPicPr preferRelativeResize="0"/>
          <p:nvPr/>
        </p:nvPicPr>
        <p:blipFill rotWithShape="1">
          <a:blip r:embed="rId1"/>
          <a:srcRect/>
          <a:stretch>
            <a:fillRect/>
          </a:stretch>
        </p:blipFill>
        <p:spPr>
          <a:xfrm>
            <a:off x="2811791" y="2590767"/>
            <a:ext cx="3376359" cy="30941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4"/>
          <p:cNvSpPr/>
          <p:nvPr/>
        </p:nvSpPr>
        <p:spPr>
          <a:xfrm>
            <a:off x="228600" y="274320"/>
            <a:ext cx="8617585" cy="6494780"/>
          </a:xfrm>
          <a:prstGeom prst="rect">
            <a:avLst/>
          </a:prstGeom>
          <a:solidFill>
            <a:sysClr val="window" lastClr="FFFFFF"/>
          </a:solidFill>
          <a:ln w="25400" cap="flat" cmpd="sng" algn="ctr">
            <a:solidFill>
              <a:schemeClr val="accent2">
                <a:lumMod val="20000"/>
                <a:lumOff val="80000"/>
              </a:schemeClr>
            </a:solidFill>
            <a:prstDash val="solid"/>
          </a:ln>
          <a:effectLst/>
        </p:spPr>
        <p:txBody>
          <a:bodyPr rot="0" spcFirstLastPara="0" vertOverflow="overflow" horzOverflow="overflow" vert="horz" wrap="square" lIns="91440" tIns="45720" rIns="91440" bIns="45720" numCol="1" spcCol="0" rtlCol="0" fromWordArt="0" anchor="t" anchorCtr="0" forceAA="0" compatLnSpc="1">
            <a:noAutofit/>
          </a:bodyPr>
          <a:p>
            <a:pPr marL="82550" indent="-82550"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1. Bài tập 1 (Ngữ văn 11, tập 2, trang 78)</a:t>
            </a:r>
            <a:endPar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Trong những văn bản đọc của bài 8 (Cấu trúc văn bản thông tin), ngoài việc biểu đạt bằng ngôn ngữ còn có các phương tiện phi ngôn ngữ khác được dùng để biểu đạt như: Ảnh chân dung, hình ảnh hoạt động, sơ đồ,…</a:t>
            </a:r>
            <a:endPar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Trong văn bản 1 (Nữ phóng viên đầu tiên) của Trần Nhật Vy, bên cạnh phương tiện ngôn ngữ còn có những phương tiện phi ngôn ngữ là ảnh chân dung, hình ảnh hoạt động của Manh Manh nữ sĩ.</a:t>
            </a:r>
            <a:endPar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Trong văn bản 2 (Trí thông minh nhân tạo) của Ri-sát Oát xơn, bên cạnh phương tiện ngôn ngữ còn có những phương tiện phi ngôn ngữ được sử dụng là sơ đồ phát triển của AI qua các thời kì.</a:t>
            </a:r>
            <a:endPar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Tác dụng:</a:t>
            </a:r>
            <a:endPar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Ảnh chân dung, hình ảnh hoạt động giúp người đọc hình dung ra con người, hoạt động. Đối tượng thông tin hiện lên trực quan, sinh động, cụ thể hơn.</a:t>
            </a:r>
            <a:endPar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Sơ đồ giúp cho người đọc có cái nhìn hệ thống, bao quát quá trình hình thành và phát triển của sự vật, hiện tượng.</a:t>
            </a:r>
            <a:endPar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Sử dụng kết hợp giữa phương tiện ngôn ngữ và phi ngôn ngữ thể hiện cái nhìn cụ thể, thấu hiểu của tác giả. Qua đó, tạo sức thu hút, thuyết phục đối với người nghe (đọc).</a:t>
            </a:r>
            <a:endPar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4"/>
          <p:cNvSpPr/>
          <p:nvPr/>
        </p:nvSpPr>
        <p:spPr>
          <a:xfrm>
            <a:off x="228600" y="274320"/>
            <a:ext cx="8617585" cy="6494780"/>
          </a:xfrm>
          <a:prstGeom prst="rect">
            <a:avLst/>
          </a:prstGeom>
          <a:solidFill>
            <a:sysClr val="window" lastClr="FFFFFF"/>
          </a:solidFill>
          <a:ln w="25400" cap="flat" cmpd="sng" algn="ctr">
            <a:solidFill>
              <a:schemeClr val="accent2">
                <a:lumMod val="20000"/>
                <a:lumOff val="80000"/>
              </a:schemeClr>
            </a:solidFill>
            <a:prstDash val="solid"/>
          </a:ln>
          <a:effectLst/>
        </p:spPr>
        <p:txBody>
          <a:bodyPr rot="0" spcFirstLastPara="0" vertOverflow="overflow" horzOverflow="overflow" vert="horz" wrap="square" lIns="91440" tIns="45720" rIns="91440" bIns="45720" numCol="1" spcCol="0" rtlCol="0" fromWordArt="0" anchor="t" anchorCtr="0" forceAA="0" compatLnSpc="1">
            <a:noAutofit/>
          </a:bodyPr>
          <a:p>
            <a:pPr marL="82550" indent="-82550" algn="just">
              <a:lnSpc>
                <a:spcPct val="115000"/>
              </a:lnSpc>
              <a:spcAft>
                <a:spcPts val="1000"/>
              </a:spcAft>
            </a:pPr>
            <a:r>
              <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rPr>
              <a:t>2. Bài tập 2 (Ngữ văn 11, tập 2,trang 78)</a:t>
            </a:r>
            <a:endPar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rPr>
              <a:t>a. Những thông tin chính được trình bày trong văn bản Ứng dụng của trí tuệ nhân tạo.</a:t>
            </a:r>
            <a:endPar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rPr>
              <a:t>- Trí thông minh nhân tạo được ứng dụng rất nhiều trong cuộc sống thuộc ngành khoa học máy tính, trí tuệ máy móc do con người tạo nên và có tư duy giống con người.</a:t>
            </a:r>
            <a:endPar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rPr>
              <a:t>- Trình tự và bố cục:</a:t>
            </a:r>
            <a:endPar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rPr>
              <a:t>+ Trình tự thông tin được tổ chức theo quan hệ so sánh hoặc tương phản là trình bày thông tin theo những đặc điểm tương đồng, khác biệt hoặc đối lập của hai hay nhiều đối tượng.</a:t>
            </a:r>
            <a:endPar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rPr>
              <a:t>+ Bố cục được thể hiện khái quát đến cụ thể qua việc sử dụng sơ đồ tư duy.</a:t>
            </a:r>
            <a:endPar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rPr>
              <a:t>- Hiệu quả:</a:t>
            </a:r>
            <a:endPar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rPr>
              <a:t>+ Ngắn gọn, súc tích giúp người đọc có được cái nhìn khái quát, hệ thống về thông tin được đưa ra.</a:t>
            </a:r>
            <a:endPar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rPr>
              <a:t>+ Ngôn ngữ là để truyền tải nội dung,chủ đề,tư tưởng trong khi đó phi ngôn ngữ là để minh họa làm cho thông tin sinh động, dễ nhớ hơn.</a:t>
            </a:r>
            <a:endPar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a:p>
            <a:pPr marL="82550" indent="-82550" algn="just">
              <a:lnSpc>
                <a:spcPct val="115000"/>
              </a:lnSpc>
              <a:spcAft>
                <a:spcPts val="1000"/>
              </a:spcAft>
            </a:pPr>
            <a:r>
              <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rPr>
              <a:t>+ So sánh hai văn bản ta thấy: cả hai đều sử dụng kết hợp phương tiện ngôn ngữ và phi ngôn ngữ. Trong đó, sự ngắn gọn, cụ thể và rõ ràng nằm ở văn bản Ứng dụng của trí tuệ nhân tạo.</a:t>
            </a:r>
            <a:endParaRPr lang="en-US" altLang="zh-CN" sz="20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4"/>
          <p:cNvSpPr/>
          <p:nvPr/>
        </p:nvSpPr>
        <p:spPr>
          <a:xfrm>
            <a:off x="228600" y="274320"/>
            <a:ext cx="8617585" cy="6494780"/>
          </a:xfrm>
          <a:prstGeom prst="rect">
            <a:avLst/>
          </a:prstGeom>
          <a:solidFill>
            <a:sysClr val="window" lastClr="FFFFFF"/>
          </a:solidFill>
          <a:ln w="25400" cap="flat" cmpd="sng" algn="ctr">
            <a:solidFill>
              <a:schemeClr val="accent2">
                <a:lumMod val="20000"/>
                <a:lumOff val="80000"/>
              </a:schemeClr>
            </a:solidFill>
            <a:prstDash val="solid"/>
          </a:ln>
          <a:effectLst/>
        </p:spPr>
        <p:txBody>
          <a:bodyPr rot="0" spcFirstLastPara="0" vertOverflow="overflow" horzOverflow="overflow" vert="horz" wrap="square" lIns="91440" tIns="45720" rIns="91440" bIns="45720" numCol="1" spcCol="0" rtlCol="0" fromWordArt="0" anchor="t" anchorCtr="0" forceAA="0" compatLnSpc="1">
            <a:noAutofit/>
          </a:bodyPr>
          <a:p>
            <a:pPr marL="82550" indent="-82550" algn="just">
              <a:lnSpc>
                <a:spcPct val="115000"/>
              </a:lnSpc>
              <a:spcAft>
                <a:spcPts val="1000"/>
              </a:spcAft>
            </a:pPr>
            <a:r>
              <a:rPr lang="en-US" altLang="zh-CN" sz="2400" kern="100">
                <a:solidFill>
                  <a:srgbClr val="000000"/>
                </a:solidFill>
                <a:latin typeface="Times New Roman" panose="02020603050405020304"/>
                <a:ea typeface="Calibri" panose="020F0502020204030204"/>
                <a:cs typeface="Times New Roman" panose="02020603050405020304"/>
                <a:sym typeface="Times New Roman" panose="02020603050405020304"/>
              </a:rPr>
              <a:t>2. Bài tập 2 (Ngữ văn 11, tập 2,trang 78)</a:t>
            </a:r>
            <a:endParaRPr lang="en-US" altLang="zh-CN" sz="24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a:p>
            <a:pPr marL="82550" indent="-82550" algn="just">
              <a:lnSpc>
                <a:spcPct val="115000"/>
              </a:lnSpc>
              <a:spcAft>
                <a:spcPts val="1000"/>
              </a:spcAft>
            </a:pPr>
            <a:r>
              <a:rPr lang="en-US" altLang="zh-CN" sz="2400" kern="100">
                <a:solidFill>
                  <a:srgbClr val="000000"/>
                </a:solidFill>
                <a:latin typeface="Times New Roman" panose="02020603050405020304"/>
                <a:ea typeface="Calibri" panose="020F0502020204030204"/>
                <a:cs typeface="Times New Roman" panose="02020603050405020304"/>
                <a:sym typeface="Times New Roman" panose="02020603050405020304"/>
              </a:rPr>
              <a:t>b. Văn bản Huy Cận: Nhà thơ lớn của thơ Việt Nam hiện đại</a:t>
            </a:r>
            <a:endParaRPr lang="en-US" altLang="zh-CN" sz="24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a:p>
            <a:pPr marL="82550" indent="-82550" algn="just">
              <a:lnSpc>
                <a:spcPct val="115000"/>
              </a:lnSpc>
              <a:spcAft>
                <a:spcPts val="1000"/>
              </a:spcAft>
            </a:pPr>
            <a:r>
              <a:rPr lang="en-US" altLang="zh-CN" sz="2400" kern="100">
                <a:solidFill>
                  <a:srgbClr val="000000"/>
                </a:solidFill>
                <a:latin typeface="Times New Roman" panose="02020603050405020304"/>
                <a:ea typeface="Calibri" panose="020F0502020204030204"/>
                <a:cs typeface="Times New Roman" panose="02020603050405020304"/>
                <a:sym typeface="Times New Roman" panose="02020603050405020304"/>
              </a:rPr>
              <a:t>- Những thông tin được trình bày:</a:t>
            </a:r>
            <a:endParaRPr lang="en-US" altLang="zh-CN" sz="24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a:p>
            <a:pPr marL="82550" indent="-82550" algn="just">
              <a:lnSpc>
                <a:spcPct val="115000"/>
              </a:lnSpc>
              <a:spcAft>
                <a:spcPts val="1000"/>
              </a:spcAft>
            </a:pPr>
            <a:r>
              <a:rPr lang="en-US" altLang="zh-CN" sz="2400" kern="100">
                <a:solidFill>
                  <a:srgbClr val="000000"/>
                </a:solidFill>
                <a:latin typeface="Times New Roman" panose="02020603050405020304"/>
                <a:ea typeface="Calibri" panose="020F0502020204030204"/>
                <a:cs typeface="Times New Roman" panose="02020603050405020304"/>
                <a:sym typeface="Times New Roman" panose="02020603050405020304"/>
              </a:rPr>
              <a:t>+ Tiểu sử</a:t>
            </a:r>
            <a:endParaRPr lang="en-US" altLang="zh-CN" sz="24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a:p>
            <a:pPr marL="82550" indent="-82550" algn="just">
              <a:lnSpc>
                <a:spcPct val="115000"/>
              </a:lnSpc>
              <a:spcAft>
                <a:spcPts val="1000"/>
              </a:spcAft>
            </a:pPr>
            <a:r>
              <a:rPr lang="en-US" altLang="zh-CN" sz="2400" kern="100">
                <a:solidFill>
                  <a:srgbClr val="000000"/>
                </a:solidFill>
                <a:latin typeface="Times New Roman" panose="02020603050405020304"/>
                <a:ea typeface="Calibri" panose="020F0502020204030204"/>
                <a:cs typeface="Times New Roman" panose="02020603050405020304"/>
                <a:sym typeface="Times New Roman" panose="02020603050405020304"/>
              </a:rPr>
              <a:t>+ Thành tích</a:t>
            </a:r>
            <a:endParaRPr lang="en-US" altLang="zh-CN" sz="24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a:p>
            <a:pPr marL="82550" indent="-82550" algn="just">
              <a:lnSpc>
                <a:spcPct val="115000"/>
              </a:lnSpc>
              <a:spcAft>
                <a:spcPts val="1000"/>
              </a:spcAft>
            </a:pPr>
            <a:r>
              <a:rPr lang="en-US" altLang="zh-CN" sz="2400" kern="100">
                <a:solidFill>
                  <a:srgbClr val="000000"/>
                </a:solidFill>
                <a:latin typeface="Times New Roman" panose="02020603050405020304"/>
                <a:ea typeface="Calibri" panose="020F0502020204030204"/>
                <a:cs typeface="Times New Roman" panose="02020603050405020304"/>
                <a:sym typeface="Times New Roman" panose="02020603050405020304"/>
              </a:rPr>
              <a:t>+ Đóng góp</a:t>
            </a:r>
            <a:endParaRPr lang="en-US" altLang="zh-CN" sz="24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a:p>
            <a:pPr marL="82550" indent="-82550" algn="just">
              <a:lnSpc>
                <a:spcPct val="115000"/>
              </a:lnSpc>
              <a:spcAft>
                <a:spcPts val="1000"/>
              </a:spcAft>
            </a:pPr>
            <a:r>
              <a:rPr lang="en-US" altLang="zh-CN" sz="2400" kern="100">
                <a:solidFill>
                  <a:srgbClr val="000000"/>
                </a:solidFill>
                <a:latin typeface="Times New Roman" panose="02020603050405020304"/>
                <a:ea typeface="Calibri" panose="020F0502020204030204"/>
                <a:cs typeface="Times New Roman" panose="02020603050405020304"/>
                <a:sym typeface="Times New Roman" panose="02020603050405020304"/>
              </a:rPr>
              <a:t>- Sự khác biệt:</a:t>
            </a:r>
            <a:endParaRPr lang="en-US" altLang="zh-CN" sz="24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a:p>
            <a:pPr marL="82550" indent="-82550" algn="just">
              <a:lnSpc>
                <a:spcPct val="115000"/>
              </a:lnSpc>
              <a:spcAft>
                <a:spcPts val="1000"/>
              </a:spcAft>
            </a:pPr>
            <a:r>
              <a:rPr lang="en-US" altLang="zh-CN" sz="2400" kern="100">
                <a:solidFill>
                  <a:srgbClr val="000000"/>
                </a:solidFill>
                <a:latin typeface="Times New Roman" panose="02020603050405020304"/>
                <a:ea typeface="Calibri" panose="020F0502020204030204"/>
                <a:cs typeface="Times New Roman" panose="02020603050405020304"/>
                <a:sym typeface="Times New Roman" panose="02020603050405020304"/>
              </a:rPr>
              <a:t>+ Văn bản Huy Cận: Nhà thơ lớn của thơ Việt Nam hiện đại sử dụng kết hợp phương tiện ngôn ngữ và phi ngôn ngữ. Sử dụng hình ảnh, sơ đồ, màu sắc, kí tự để chuyển tải thông tin. Trong khi đó, bài 2 – Cấu tứ và hình ảnh trong thơ trữ tình (Ngữ văn 11, tập 1) sử dụng phương tiện ngôn ngữ để diễn giải thông tin.</a:t>
            </a:r>
            <a:endParaRPr lang="en-US" altLang="zh-CN" sz="2400" kern="100">
              <a:solidFill>
                <a:srgbClr val="000000"/>
              </a:solidFill>
              <a:latin typeface="Times New Roman" panose="02020603050405020304"/>
              <a:ea typeface="Calibri" panose="020F05020202040302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5375</Words>
  <Application>WPS Presentation</Application>
  <PresentationFormat>On-screen Show (4:3)</PresentationFormat>
  <Paragraphs>195</Paragraphs>
  <Slides>17</Slides>
  <Notes>13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17</vt:i4>
      </vt:variant>
    </vt:vector>
  </HeadingPairs>
  <TitlesOfParts>
    <vt:vector size="31" baseType="lpstr">
      <vt:lpstr>Arial</vt:lpstr>
      <vt:lpstr>SimSun</vt:lpstr>
      <vt:lpstr>Wingdings</vt:lpstr>
      <vt:lpstr>Arial</vt:lpstr>
      <vt:lpstr>Calibri</vt:lpstr>
      <vt:lpstr>Times New Roman</vt:lpstr>
      <vt:lpstr>Montserrat</vt:lpstr>
      <vt:lpstr>Segoe Print</vt:lpstr>
      <vt:lpstr>Times New Roman</vt:lpstr>
      <vt:lpstr>Calibri</vt:lpstr>
      <vt:lpstr>NTR</vt:lpstr>
      <vt:lpstr>Microsoft YaHei</vt:lpstr>
      <vt:lpstr>Arial Unicode MS</vt:lpstr>
      <vt:lpstr>Blue Waves</vt:lpstr>
      <vt:lpstr>BÀI 8. CẤU TRÚC CỦA VĂN BẢN THÔNG TIN</vt:lpstr>
      <vt:lpstr>4</vt:lpstr>
      <vt:lpstr>Hãy quan sát và phát hiện các phương tiện phi ngôn ngữ được sử dụng trong hình ảnh sau:</vt:lpstr>
      <vt:lpstr>PowerPoint 演示文稿</vt:lpstr>
      <vt:lpstr>NHIỆM VỤ CỤ THỂ</vt:lpstr>
      <vt:lpstr>Báo cáo kết quả</vt:lpstr>
      <vt:lpstr>PowerPoint 演示文稿</vt:lpstr>
      <vt:lpstr>PowerPoint 演示文稿</vt:lpstr>
      <vt:lpstr>PowerPoint 演示文稿</vt:lpstr>
      <vt:lpstr>PowerPoint 演示文稿</vt:lpstr>
      <vt:lpstr>PowerPoint 演示文稿</vt:lpstr>
      <vt:lpstr>SỬ DỤNG PHƯƠNG TIỆN PHI NGÔN NGỮ </vt:lpstr>
      <vt:lpstr>Báo cáo kết quả</vt:lpstr>
      <vt:lpstr>PowerPoint 演示文稿</vt:lpstr>
      <vt:lpstr>Phiếu đánh giá sản phẩm thiết kế Infographic về một tác giả văn học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SỬ DỤNG PHƯƠNG TIỆN PHI NGÔN NGỮ</dc:title>
  <dc:creator>NguyenKhang</dc:creator>
  <cp:lastModifiedBy>Liên Hoa Lưu Trần</cp:lastModifiedBy>
  <cp:revision>25</cp:revision>
  <dcterms:created xsi:type="dcterms:W3CDTF">2023-07-29T13:19:00Z</dcterms:created>
  <dcterms:modified xsi:type="dcterms:W3CDTF">2023-08-04T13:34:25Z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9CD75C49C6964A88851982E74F7F4B20</vt:lpwstr>
  </property>
  <property fmtid="{D5CDD505-2E9C-101B-9397-08002B2CF9AE}" pid="3" name="KSOProductBuildVer">
    <vt:lpwstr>1033-11.2.0.11388</vt:lpwstr>
  </property>
</Properties>
</file>