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revisionInfo.xml" ContentType="application/vnd.ms-powerpoint.revisioninfo+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5" r:id="rId2"/>
    <p:sldMasterId id="2147483718" r:id="rId3"/>
  </p:sldMasterIdLst>
  <p:notesMasterIdLst>
    <p:notesMasterId r:id="rId27"/>
  </p:notesMasterIdLst>
  <p:sldIdLst>
    <p:sldId id="256" r:id="rId4"/>
    <p:sldId id="259" r:id="rId5"/>
    <p:sldId id="349" r:id="rId6"/>
    <p:sldId id="258" r:id="rId7"/>
    <p:sldId id="312" r:id="rId8"/>
    <p:sldId id="336" r:id="rId9"/>
    <p:sldId id="340" r:id="rId10"/>
    <p:sldId id="260" r:id="rId11"/>
    <p:sldId id="262" r:id="rId12"/>
    <p:sldId id="261" r:id="rId13"/>
    <p:sldId id="341" r:id="rId14"/>
    <p:sldId id="347" r:id="rId15"/>
    <p:sldId id="342" r:id="rId16"/>
    <p:sldId id="348" r:id="rId17"/>
    <p:sldId id="343" r:id="rId18"/>
    <p:sldId id="322" r:id="rId19"/>
    <p:sldId id="276" r:id="rId20"/>
    <p:sldId id="323" r:id="rId21"/>
    <p:sldId id="326" r:id="rId22"/>
    <p:sldId id="344" r:id="rId23"/>
    <p:sldId id="331" r:id="rId24"/>
    <p:sldId id="333" r:id="rId25"/>
    <p:sldId id="334" r:id="rId26"/>
  </p:sldIdLst>
  <p:sldSz cx="9144000" cy="5143500" type="screen16x9"/>
  <p:notesSz cx="6858000" cy="9144000"/>
  <p:embeddedFontLst>
    <p:embeddedFont>
      <p:font typeface="#9Slide03 Duepuntozero" charset="0"/>
      <p:regular r:id="rId28"/>
    </p:embeddedFont>
    <p:embeddedFont>
      <p:font typeface="Balsamiq Sans" charset="0"/>
      <p:regular r:id="rId29"/>
      <p:bold r:id="rId30"/>
      <p:italic r:id="rId31"/>
      <p:boldItalic r:id="rId32"/>
    </p:embeddedFont>
    <p:embeddedFont>
      <p:font typeface="Inconsolata" charset="0"/>
      <p:regular r:id="rId33"/>
      <p:bold r:id="rId34"/>
    </p:embeddedFont>
    <p:embeddedFont>
      <p:font typeface="Bebas Neue" charset="0"/>
      <p:regular r:id="rId35"/>
    </p:embeddedFont>
    <p:embeddedFont>
      <p:font typeface="Calibri" pitchFamily="34" charset="0"/>
      <p:regular r:id="rId36"/>
      <p:bold r:id="rId37"/>
      <p:italic r:id="rId38"/>
      <p:boldItalic r:id="rId39"/>
    </p:embeddedFont>
    <p:embeddedFont>
      <p:font typeface="Nunito Light" charset="0"/>
      <p:regular r:id="rId40"/>
      <p:italic r:id="rId41"/>
    </p:embeddedFont>
    <p:embeddedFont>
      <p:font typeface="Anaheim" charset="0"/>
      <p:regular r:id="rId42"/>
    </p:embeddedFont>
    <p:embeddedFont>
      <p:font typeface="Raleway" charset="0"/>
      <p:regular r:id="rId43"/>
      <p:bold r:id="rId44"/>
      <p:italic r:id="rId45"/>
      <p:boldItalic r:id="rId46"/>
    </p:embeddedFont>
    <p:embeddedFont>
      <p:font typeface="PT Sans"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7F62E1-CE79-43BE-A8CD-4A43B544C364}" v="295" dt="2023-06-15T04:45:48.425"/>
  </p1510:revLst>
</p1510:revInfo>
</file>

<file path=ppt/tableStyles.xml><?xml version="1.0" encoding="utf-8"?>
<a:tblStyleLst xmlns:a="http://schemas.openxmlformats.org/drawingml/2006/main" def="{49EB4FBC-3A88-40FC-A985-55E4723F839E}">
  <a:tblStyle styleId="{49EB4FBC-3A88-40FC-A985-55E4723F83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21EBCC4-8F1C-4683-8C14-3715057711D6}"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82EE379-4EE7-40EB-BEC7-EAD5B3E92623}" styleName="Table_2">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91" d="100"/>
          <a:sy n="91" d="100"/>
        </p:scale>
        <p:origin x="-786" y="-96"/>
      </p:cViewPr>
      <p:guideLst>
        <p:guide orient="horz" pos="1620"/>
        <p:guide pos="2880"/>
      </p:guideLst>
    </p:cSldViewPr>
  </p:slideViewPr>
  <p:notesTextViewPr>
    <p:cViewPr>
      <p:scale>
        <a:sx n="1" d="1"/>
        <a:sy n="1" d="1"/>
      </p:scale>
      <p:origin x="0" y="0"/>
    </p:cViewPr>
  </p:notesTextViewPr>
  <p:sorterViewPr>
    <p:cViewPr>
      <p:scale>
        <a:sx n="64" d="100"/>
        <a:sy n="64"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2.fntdata"/><Relationship Id="rId21" Type="http://schemas.openxmlformats.org/officeDocument/2006/relationships/slide" Target="slides/slide18.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2.fntdata"/><Relationship Id="rId41" Type="http://schemas.openxmlformats.org/officeDocument/2006/relationships/font" Target="fonts/font14.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61"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viewProps" Target="viewProps.xml"/><Relationship Id="rId60"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Quynh Anh" userId="e994623f0e761c09" providerId="LiveId" clId="{C27F62E1-CE79-43BE-A8CD-4A43B544C364}"/>
    <pc:docChg chg="undo redo custSel addSld delSld modSld sldOrd">
      <pc:chgData name="Nguyen Quynh Anh" userId="e994623f0e761c09" providerId="LiveId" clId="{C27F62E1-CE79-43BE-A8CD-4A43B544C364}" dt="2023-06-15T04:46:40.065" v="742"/>
      <pc:docMkLst>
        <pc:docMk/>
      </pc:docMkLst>
      <pc:sldChg chg="modSp mod">
        <pc:chgData name="Nguyen Quynh Anh" userId="e994623f0e761c09" providerId="LiveId" clId="{C27F62E1-CE79-43BE-A8CD-4A43B544C364}" dt="2023-06-15T04:21:37.997" v="181" actId="1076"/>
        <pc:sldMkLst>
          <pc:docMk/>
          <pc:sldMk cId="0" sldId="256"/>
        </pc:sldMkLst>
        <pc:spChg chg="mod">
          <ac:chgData name="Nguyen Quynh Anh" userId="e994623f0e761c09" providerId="LiveId" clId="{C27F62E1-CE79-43BE-A8CD-4A43B544C364}" dt="2023-06-15T04:21:37.997" v="181" actId="1076"/>
          <ac:spMkLst>
            <pc:docMk/>
            <pc:sldMk cId="0" sldId="256"/>
            <ac:spMk id="3" creationId="{4B404C49-B141-AB88-DD80-7D142E7EBA05}"/>
          </ac:spMkLst>
        </pc:spChg>
        <pc:spChg chg="mod">
          <ac:chgData name="Nguyen Quynh Anh" userId="e994623f0e761c09" providerId="LiveId" clId="{C27F62E1-CE79-43BE-A8CD-4A43B544C364}" dt="2023-06-15T04:21:26.811" v="101" actId="1076"/>
          <ac:spMkLst>
            <pc:docMk/>
            <pc:sldMk cId="0" sldId="256"/>
            <ac:spMk id="1262" creationId="{00000000-0000-0000-0000-000000000000}"/>
          </ac:spMkLst>
        </pc:spChg>
      </pc:sldChg>
      <pc:sldChg chg="modSp mod ord">
        <pc:chgData name="Nguyen Quynh Anh" userId="e994623f0e761c09" providerId="LiveId" clId="{C27F62E1-CE79-43BE-A8CD-4A43B544C364}" dt="2023-06-15T04:22:56.548" v="291" actId="1076"/>
        <pc:sldMkLst>
          <pc:docMk/>
          <pc:sldMk cId="0" sldId="258"/>
        </pc:sldMkLst>
        <pc:spChg chg="mod">
          <ac:chgData name="Nguyen Quynh Anh" userId="e994623f0e761c09" providerId="LiveId" clId="{C27F62E1-CE79-43BE-A8CD-4A43B544C364}" dt="2023-06-15T04:22:33.682" v="283" actId="1076"/>
          <ac:spMkLst>
            <pc:docMk/>
            <pc:sldMk cId="0" sldId="258"/>
            <ac:spMk id="1392" creationId="{00000000-0000-0000-0000-000000000000}"/>
          </ac:spMkLst>
        </pc:spChg>
        <pc:spChg chg="mod">
          <ac:chgData name="Nguyen Quynh Anh" userId="e994623f0e761c09" providerId="LiveId" clId="{C27F62E1-CE79-43BE-A8CD-4A43B544C364}" dt="2023-06-15T04:22:56.548" v="291" actId="1076"/>
          <ac:spMkLst>
            <pc:docMk/>
            <pc:sldMk cId="0" sldId="258"/>
            <ac:spMk id="1417" creationId="{00000000-0000-0000-0000-000000000000}"/>
          </ac:spMkLst>
        </pc:spChg>
        <pc:spChg chg="mod">
          <ac:chgData name="Nguyen Quynh Anh" userId="e994623f0e761c09" providerId="LiveId" clId="{C27F62E1-CE79-43BE-A8CD-4A43B544C364}" dt="2023-06-15T04:22:39.752" v="284" actId="1076"/>
          <ac:spMkLst>
            <pc:docMk/>
            <pc:sldMk cId="0" sldId="258"/>
            <ac:spMk id="1422" creationId="{00000000-0000-0000-0000-000000000000}"/>
          </ac:spMkLst>
        </pc:spChg>
      </pc:sldChg>
      <pc:sldChg chg="modSp mod">
        <pc:chgData name="Nguyen Quynh Anh" userId="e994623f0e761c09" providerId="LiveId" clId="{C27F62E1-CE79-43BE-A8CD-4A43B544C364}" dt="2023-06-15T04:21:58.433" v="272" actId="20577"/>
        <pc:sldMkLst>
          <pc:docMk/>
          <pc:sldMk cId="0" sldId="259"/>
        </pc:sldMkLst>
        <pc:spChg chg="mod">
          <ac:chgData name="Nguyen Quynh Anh" userId="e994623f0e761c09" providerId="LiveId" clId="{C27F62E1-CE79-43BE-A8CD-4A43B544C364}" dt="2023-06-15T04:21:58.433" v="272" actId="20577"/>
          <ac:spMkLst>
            <pc:docMk/>
            <pc:sldMk cId="0" sldId="259"/>
            <ac:spMk id="1429" creationId="{00000000-0000-0000-0000-000000000000}"/>
          </ac:spMkLst>
        </pc:spChg>
      </pc:sldChg>
      <pc:sldChg chg="modSp mod ord">
        <pc:chgData name="Nguyen Quynh Anh" userId="e994623f0e761c09" providerId="LiveId" clId="{C27F62E1-CE79-43BE-A8CD-4A43B544C364}" dt="2023-06-15T04:25:10.571" v="404" actId="20577"/>
        <pc:sldMkLst>
          <pc:docMk/>
          <pc:sldMk cId="0" sldId="260"/>
        </pc:sldMkLst>
        <pc:spChg chg="mod">
          <ac:chgData name="Nguyen Quynh Anh" userId="e994623f0e761c09" providerId="LiveId" clId="{C27F62E1-CE79-43BE-A8CD-4A43B544C364}" dt="2023-06-15T04:25:10.571" v="404" actId="20577"/>
          <ac:spMkLst>
            <pc:docMk/>
            <pc:sldMk cId="0" sldId="260"/>
            <ac:spMk id="1569" creationId="{00000000-0000-0000-0000-000000000000}"/>
          </ac:spMkLst>
        </pc:spChg>
      </pc:sldChg>
      <pc:sldChg chg="del">
        <pc:chgData name="Nguyen Quynh Anh" userId="e994623f0e761c09" providerId="LiveId" clId="{C27F62E1-CE79-43BE-A8CD-4A43B544C364}" dt="2023-06-15T04:25:34.408" v="409" actId="2696"/>
        <pc:sldMkLst>
          <pc:docMk/>
          <pc:sldMk cId="0" sldId="261"/>
        </pc:sldMkLst>
      </pc:sldChg>
      <pc:sldChg chg="addSp delSp modSp add mod modAnim">
        <pc:chgData name="Nguyen Quynh Anh" userId="e994623f0e761c09" providerId="LiveId" clId="{C27F62E1-CE79-43BE-A8CD-4A43B544C364}" dt="2023-06-15T04:27:25.813" v="502"/>
        <pc:sldMkLst>
          <pc:docMk/>
          <pc:sldMk cId="765178161" sldId="261"/>
        </pc:sldMkLst>
        <pc:spChg chg="add del mod">
          <ac:chgData name="Nguyen Quynh Anh" userId="e994623f0e761c09" providerId="LiveId" clId="{C27F62E1-CE79-43BE-A8CD-4A43B544C364}" dt="2023-06-15T04:25:48.535" v="413" actId="478"/>
          <ac:spMkLst>
            <pc:docMk/>
            <pc:sldMk cId="765178161" sldId="261"/>
            <ac:spMk id="3" creationId="{00105FA4-DE6D-0215-7CBB-0A004F900379}"/>
          </ac:spMkLst>
        </pc:spChg>
        <pc:spChg chg="add mod">
          <ac:chgData name="Nguyen Quynh Anh" userId="e994623f0e761c09" providerId="LiveId" clId="{C27F62E1-CE79-43BE-A8CD-4A43B544C364}" dt="2023-06-15T04:25:52.456" v="445" actId="20577"/>
          <ac:spMkLst>
            <pc:docMk/>
            <pc:sldMk cId="765178161" sldId="261"/>
            <ac:spMk id="4" creationId="{A4DEF619-8D15-95CE-2314-74B6B3DF90E2}"/>
          </ac:spMkLst>
        </pc:spChg>
        <pc:spChg chg="add mod">
          <ac:chgData name="Nguyen Quynh Anh" userId="e994623f0e761c09" providerId="LiveId" clId="{C27F62E1-CE79-43BE-A8CD-4A43B544C364}" dt="2023-06-15T04:26:59.654" v="481" actId="1076"/>
          <ac:spMkLst>
            <pc:docMk/>
            <pc:sldMk cId="765178161" sldId="261"/>
            <ac:spMk id="6" creationId="{8393FEB7-CB2A-A5FF-A2C5-E3F0A7AB40E4}"/>
          </ac:spMkLst>
        </pc:spChg>
        <pc:spChg chg="add del mod">
          <ac:chgData name="Nguyen Quynh Anh" userId="e994623f0e761c09" providerId="LiveId" clId="{C27F62E1-CE79-43BE-A8CD-4A43B544C364}" dt="2023-06-15T04:26:56.480" v="480" actId="478"/>
          <ac:spMkLst>
            <pc:docMk/>
            <pc:sldMk cId="765178161" sldId="261"/>
            <ac:spMk id="7" creationId="{A9928A8C-516A-B1C4-8AD5-20494F2155FA}"/>
          </ac:spMkLst>
        </pc:spChg>
        <pc:spChg chg="add del mod">
          <ac:chgData name="Nguyen Quynh Anh" userId="e994623f0e761c09" providerId="LiveId" clId="{C27F62E1-CE79-43BE-A8CD-4A43B544C364}" dt="2023-06-15T04:26:56.480" v="480" actId="478"/>
          <ac:spMkLst>
            <pc:docMk/>
            <pc:sldMk cId="765178161" sldId="261"/>
            <ac:spMk id="8" creationId="{9DABE90A-0AC8-42F7-793A-A96221561D46}"/>
          </ac:spMkLst>
        </pc:spChg>
        <pc:spChg chg="del">
          <ac:chgData name="Nguyen Quynh Anh" userId="e994623f0e761c09" providerId="LiveId" clId="{C27F62E1-CE79-43BE-A8CD-4A43B544C364}" dt="2023-06-15T04:25:47.292" v="412" actId="478"/>
          <ac:spMkLst>
            <pc:docMk/>
            <pc:sldMk cId="765178161" sldId="261"/>
            <ac:spMk id="1602" creationId="{00000000-0000-0000-0000-000000000000}"/>
          </ac:spMkLst>
        </pc:spChg>
        <pc:spChg chg="mod">
          <ac:chgData name="Nguyen Quynh Anh" userId="e994623f0e761c09" providerId="LiveId" clId="{C27F62E1-CE79-43BE-A8CD-4A43B544C364}" dt="2023-06-15T04:26:59.654" v="481" actId="1076"/>
          <ac:spMkLst>
            <pc:docMk/>
            <pc:sldMk cId="765178161" sldId="261"/>
            <ac:spMk id="1604" creationId="{00000000-0000-0000-0000-000000000000}"/>
          </ac:spMkLst>
        </pc:spChg>
      </pc:sldChg>
      <pc:sldChg chg="modSp mod ord">
        <pc:chgData name="Nguyen Quynh Anh" userId="e994623f0e761c09" providerId="LiveId" clId="{C27F62E1-CE79-43BE-A8CD-4A43B544C364}" dt="2023-06-15T04:25:23.222" v="408" actId="14100"/>
        <pc:sldMkLst>
          <pc:docMk/>
          <pc:sldMk cId="0" sldId="262"/>
        </pc:sldMkLst>
        <pc:spChg chg="mod">
          <ac:chgData name="Nguyen Quynh Anh" userId="e994623f0e761c09" providerId="LiveId" clId="{C27F62E1-CE79-43BE-A8CD-4A43B544C364}" dt="2023-06-15T04:25:23.222" v="408" actId="14100"/>
          <ac:spMkLst>
            <pc:docMk/>
            <pc:sldMk cId="0" sldId="262"/>
            <ac:spMk id="1694" creationId="{00000000-0000-0000-0000-000000000000}"/>
          </ac:spMkLst>
        </pc:spChg>
      </pc:sldChg>
      <pc:sldChg chg="del">
        <pc:chgData name="Nguyen Quynh Anh" userId="e994623f0e761c09" providerId="LiveId" clId="{C27F62E1-CE79-43BE-A8CD-4A43B544C364}" dt="2023-06-15T04:46:27.895" v="738" actId="47"/>
        <pc:sldMkLst>
          <pc:docMk/>
          <pc:sldMk cId="0" sldId="263"/>
        </pc:sldMkLst>
      </pc:sldChg>
      <pc:sldChg chg="del">
        <pc:chgData name="Nguyen Quynh Anh" userId="e994623f0e761c09" providerId="LiveId" clId="{C27F62E1-CE79-43BE-A8CD-4A43B544C364}" dt="2023-06-15T04:46:32.245" v="740" actId="47"/>
        <pc:sldMkLst>
          <pc:docMk/>
          <pc:sldMk cId="0" sldId="264"/>
        </pc:sldMkLst>
      </pc:sldChg>
      <pc:sldChg chg="del">
        <pc:chgData name="Nguyen Quynh Anh" userId="e994623f0e761c09" providerId="LiveId" clId="{C27F62E1-CE79-43BE-A8CD-4A43B544C364}" dt="2023-06-15T04:46:27.895" v="738" actId="47"/>
        <pc:sldMkLst>
          <pc:docMk/>
          <pc:sldMk cId="0" sldId="265"/>
        </pc:sldMkLst>
      </pc:sldChg>
      <pc:sldChg chg="del">
        <pc:chgData name="Nguyen Quynh Anh" userId="e994623f0e761c09" providerId="LiveId" clId="{C27F62E1-CE79-43BE-A8CD-4A43B544C364}" dt="2023-06-15T04:46:29.485" v="739" actId="47"/>
        <pc:sldMkLst>
          <pc:docMk/>
          <pc:sldMk cId="375316632" sldId="269"/>
        </pc:sldMkLst>
      </pc:sldChg>
      <pc:sldChg chg="del">
        <pc:chgData name="Nguyen Quynh Anh" userId="e994623f0e761c09" providerId="LiveId" clId="{C27F62E1-CE79-43BE-A8CD-4A43B544C364}" dt="2023-06-15T04:27:57.485" v="505" actId="2696"/>
        <pc:sldMkLst>
          <pc:docMk/>
          <pc:sldMk cId="140684977" sldId="276"/>
        </pc:sldMkLst>
      </pc:sldChg>
      <pc:sldChg chg="add modTransition modAnim">
        <pc:chgData name="Nguyen Quynh Anh" userId="e994623f0e761c09" providerId="LiveId" clId="{C27F62E1-CE79-43BE-A8CD-4A43B544C364}" dt="2023-06-15T04:37:27.548" v="548"/>
        <pc:sldMkLst>
          <pc:docMk/>
          <pc:sldMk cId="2601342004" sldId="276"/>
        </pc:sldMkLst>
      </pc:sldChg>
      <pc:sldChg chg="del">
        <pc:chgData name="Nguyen Quynh Anh" userId="e994623f0e761c09" providerId="LiveId" clId="{C27F62E1-CE79-43BE-A8CD-4A43B544C364}" dt="2023-06-15T04:46:27.895" v="738" actId="47"/>
        <pc:sldMkLst>
          <pc:docMk/>
          <pc:sldMk cId="3770233854" sldId="313"/>
        </pc:sldMkLst>
      </pc:sldChg>
      <pc:sldChg chg="del">
        <pc:chgData name="Nguyen Quynh Anh" userId="e994623f0e761c09" providerId="LiveId" clId="{C27F62E1-CE79-43BE-A8CD-4A43B544C364}" dt="2023-06-15T04:46:27.895" v="738" actId="47"/>
        <pc:sldMkLst>
          <pc:docMk/>
          <pc:sldMk cId="3327133716" sldId="314"/>
        </pc:sldMkLst>
      </pc:sldChg>
      <pc:sldChg chg="del">
        <pc:chgData name="Nguyen Quynh Anh" userId="e994623f0e761c09" providerId="LiveId" clId="{C27F62E1-CE79-43BE-A8CD-4A43B544C364}" dt="2023-06-15T04:46:29.485" v="739" actId="47"/>
        <pc:sldMkLst>
          <pc:docMk/>
          <pc:sldMk cId="3359530135" sldId="315"/>
        </pc:sldMkLst>
      </pc:sldChg>
      <pc:sldChg chg="del">
        <pc:chgData name="Nguyen Quynh Anh" userId="e994623f0e761c09" providerId="LiveId" clId="{C27F62E1-CE79-43BE-A8CD-4A43B544C364}" dt="2023-06-15T04:46:29.485" v="739" actId="47"/>
        <pc:sldMkLst>
          <pc:docMk/>
          <pc:sldMk cId="3639671956" sldId="316"/>
        </pc:sldMkLst>
      </pc:sldChg>
      <pc:sldChg chg="del">
        <pc:chgData name="Nguyen Quynh Anh" userId="e994623f0e761c09" providerId="LiveId" clId="{C27F62E1-CE79-43BE-A8CD-4A43B544C364}" dt="2023-06-15T04:46:29.485" v="739" actId="47"/>
        <pc:sldMkLst>
          <pc:docMk/>
          <pc:sldMk cId="1202168951" sldId="317"/>
        </pc:sldMkLst>
      </pc:sldChg>
      <pc:sldChg chg="del">
        <pc:chgData name="Nguyen Quynh Anh" userId="e994623f0e761c09" providerId="LiveId" clId="{C27F62E1-CE79-43BE-A8CD-4A43B544C364}" dt="2023-06-15T04:46:29.485" v="739" actId="47"/>
        <pc:sldMkLst>
          <pc:docMk/>
          <pc:sldMk cId="2902086636" sldId="318"/>
        </pc:sldMkLst>
      </pc:sldChg>
      <pc:sldChg chg="del">
        <pc:chgData name="Nguyen Quynh Anh" userId="e994623f0e761c09" providerId="LiveId" clId="{C27F62E1-CE79-43BE-A8CD-4A43B544C364}" dt="2023-06-15T04:46:29.485" v="739" actId="47"/>
        <pc:sldMkLst>
          <pc:docMk/>
          <pc:sldMk cId="68158570" sldId="319"/>
        </pc:sldMkLst>
      </pc:sldChg>
      <pc:sldChg chg="del">
        <pc:chgData name="Nguyen Quynh Anh" userId="e994623f0e761c09" providerId="LiveId" clId="{C27F62E1-CE79-43BE-A8CD-4A43B544C364}" dt="2023-06-15T04:46:29.485" v="739" actId="47"/>
        <pc:sldMkLst>
          <pc:docMk/>
          <pc:sldMk cId="537154778" sldId="320"/>
        </pc:sldMkLst>
      </pc:sldChg>
      <pc:sldChg chg="del">
        <pc:chgData name="Nguyen Quynh Anh" userId="e994623f0e761c09" providerId="LiveId" clId="{C27F62E1-CE79-43BE-A8CD-4A43B544C364}" dt="2023-06-15T04:46:32.245" v="740" actId="47"/>
        <pc:sldMkLst>
          <pc:docMk/>
          <pc:sldMk cId="3221724980" sldId="321"/>
        </pc:sldMkLst>
      </pc:sldChg>
      <pc:sldChg chg="del">
        <pc:chgData name="Nguyen Quynh Anh" userId="e994623f0e761c09" providerId="LiveId" clId="{C27F62E1-CE79-43BE-A8CD-4A43B544C364}" dt="2023-06-15T04:27:57.485" v="505" actId="2696"/>
        <pc:sldMkLst>
          <pc:docMk/>
          <pc:sldMk cId="638831030" sldId="322"/>
        </pc:sldMkLst>
      </pc:sldChg>
      <pc:sldChg chg="add">
        <pc:chgData name="Nguyen Quynh Anh" userId="e994623f0e761c09" providerId="LiveId" clId="{C27F62E1-CE79-43BE-A8CD-4A43B544C364}" dt="2023-06-15T04:28:04.600" v="506"/>
        <pc:sldMkLst>
          <pc:docMk/>
          <pc:sldMk cId="1619814700" sldId="322"/>
        </pc:sldMkLst>
      </pc:sldChg>
      <pc:sldChg chg="del">
        <pc:chgData name="Nguyen Quynh Anh" userId="e994623f0e761c09" providerId="LiveId" clId="{C27F62E1-CE79-43BE-A8CD-4A43B544C364}" dt="2023-06-15T04:27:57.485" v="505" actId="2696"/>
        <pc:sldMkLst>
          <pc:docMk/>
          <pc:sldMk cId="2618920642" sldId="323"/>
        </pc:sldMkLst>
      </pc:sldChg>
      <pc:sldChg chg="addSp delSp modSp add mod modAnim">
        <pc:chgData name="Nguyen Quynh Anh" userId="e994623f0e761c09" providerId="LiveId" clId="{C27F62E1-CE79-43BE-A8CD-4A43B544C364}" dt="2023-06-15T04:36:50.708" v="542"/>
        <pc:sldMkLst>
          <pc:docMk/>
          <pc:sldMk cId="4052280636" sldId="323"/>
        </pc:sldMkLst>
        <pc:spChg chg="add mod">
          <ac:chgData name="Nguyen Quynh Anh" userId="e994623f0e761c09" providerId="LiveId" clId="{C27F62E1-CE79-43BE-A8CD-4A43B544C364}" dt="2023-06-15T04:36:34.024" v="537" actId="1076"/>
          <ac:spMkLst>
            <pc:docMk/>
            <pc:sldMk cId="4052280636" sldId="323"/>
            <ac:spMk id="3" creationId="{D91E8667-4617-876B-80FF-8C1E4A30429A}"/>
          </ac:spMkLst>
        </pc:spChg>
        <pc:spChg chg="add mod">
          <ac:chgData name="Nguyen Quynh Anh" userId="e994623f0e761c09" providerId="LiveId" clId="{C27F62E1-CE79-43BE-A8CD-4A43B544C364}" dt="2023-06-15T04:36:38.143" v="539" actId="1076"/>
          <ac:spMkLst>
            <pc:docMk/>
            <pc:sldMk cId="4052280636" sldId="323"/>
            <ac:spMk id="5" creationId="{69AABF0C-BEBF-7E48-AD55-5C0DDBE3B942}"/>
          </ac:spMkLst>
        </pc:spChg>
        <pc:spChg chg="add mod">
          <ac:chgData name="Nguyen Quynh Anh" userId="e994623f0e761c09" providerId="LiveId" clId="{C27F62E1-CE79-43BE-A8CD-4A43B544C364}" dt="2023-06-15T04:36:44.208" v="541"/>
          <ac:spMkLst>
            <pc:docMk/>
            <pc:sldMk cId="4052280636" sldId="323"/>
            <ac:spMk id="6" creationId="{A00F77E3-FD08-F6AE-0A9A-BCA094202921}"/>
          </ac:spMkLst>
        </pc:spChg>
        <pc:spChg chg="mod">
          <ac:chgData name="Nguyen Quynh Anh" userId="e994623f0e761c09" providerId="LiveId" clId="{C27F62E1-CE79-43BE-A8CD-4A43B544C364}" dt="2023-06-15T04:35:40.129" v="521" actId="1076"/>
          <ac:spMkLst>
            <pc:docMk/>
            <pc:sldMk cId="4052280636" sldId="323"/>
            <ac:spMk id="17" creationId="{30907E1C-E242-6222-420C-76694A123B5D}"/>
          </ac:spMkLst>
        </pc:spChg>
        <pc:graphicFrameChg chg="add del mod modGraphic">
          <ac:chgData name="Nguyen Quynh Anh" userId="e994623f0e761c09" providerId="LiveId" clId="{C27F62E1-CE79-43BE-A8CD-4A43B544C364}" dt="2023-06-15T04:35:59.430" v="526" actId="478"/>
          <ac:graphicFrameMkLst>
            <pc:docMk/>
            <pc:sldMk cId="4052280636" sldId="323"/>
            <ac:graphicFrameMk id="2" creationId="{AD22AA61-7394-914E-6733-0375BA0E58B4}"/>
          </ac:graphicFrameMkLst>
        </pc:graphicFrameChg>
        <pc:graphicFrameChg chg="add del mod">
          <ac:chgData name="Nguyen Quynh Anh" userId="e994623f0e761c09" providerId="LiveId" clId="{C27F62E1-CE79-43BE-A8CD-4A43B544C364}" dt="2023-06-15T04:36:09.059" v="529"/>
          <ac:graphicFrameMkLst>
            <pc:docMk/>
            <pc:sldMk cId="4052280636" sldId="323"/>
            <ac:graphicFrameMk id="4" creationId="{788F2708-92FA-B01B-3D20-729F46D6A23F}"/>
          </ac:graphicFrameMkLst>
        </pc:graphicFrameChg>
      </pc:sldChg>
      <pc:sldChg chg="add del">
        <pc:chgData name="Nguyen Quynh Anh" userId="e994623f0e761c09" providerId="LiveId" clId="{C27F62E1-CE79-43BE-A8CD-4A43B544C364}" dt="2023-06-15T04:36:59.020" v="543" actId="47"/>
        <pc:sldMkLst>
          <pc:docMk/>
          <pc:sldMk cId="274831984" sldId="324"/>
        </pc:sldMkLst>
      </pc:sldChg>
      <pc:sldChg chg="del">
        <pc:chgData name="Nguyen Quynh Anh" userId="e994623f0e761c09" providerId="LiveId" clId="{C27F62E1-CE79-43BE-A8CD-4A43B544C364}" dt="2023-06-15T04:27:57.485" v="505" actId="2696"/>
        <pc:sldMkLst>
          <pc:docMk/>
          <pc:sldMk cId="2521870479" sldId="324"/>
        </pc:sldMkLst>
      </pc:sldChg>
      <pc:sldChg chg="del">
        <pc:chgData name="Nguyen Quynh Anh" userId="e994623f0e761c09" providerId="LiveId" clId="{C27F62E1-CE79-43BE-A8CD-4A43B544C364}" dt="2023-06-15T04:27:57.485" v="505" actId="2696"/>
        <pc:sldMkLst>
          <pc:docMk/>
          <pc:sldMk cId="2817162079" sldId="325"/>
        </pc:sldMkLst>
      </pc:sldChg>
      <pc:sldChg chg="add modAnim">
        <pc:chgData name="Nguyen Quynh Anh" userId="e994623f0e761c09" providerId="LiveId" clId="{C27F62E1-CE79-43BE-A8CD-4A43B544C364}" dt="2023-06-15T04:37:35.882" v="551"/>
        <pc:sldMkLst>
          <pc:docMk/>
          <pc:sldMk cId="3341623481" sldId="325"/>
        </pc:sldMkLst>
      </pc:sldChg>
      <pc:sldChg chg="addSp modSp add mod modAnim">
        <pc:chgData name="Nguyen Quynh Anh" userId="e994623f0e761c09" providerId="LiveId" clId="{C27F62E1-CE79-43BE-A8CD-4A43B544C364}" dt="2023-06-15T04:40:00.631" v="578"/>
        <pc:sldMkLst>
          <pc:docMk/>
          <pc:sldMk cId="596225370" sldId="326"/>
        </pc:sldMkLst>
        <pc:spChg chg="add mod">
          <ac:chgData name="Nguyen Quynh Anh" userId="e994623f0e761c09" providerId="LiveId" clId="{C27F62E1-CE79-43BE-A8CD-4A43B544C364}" dt="2023-06-15T04:39:20.202" v="564" actId="1076"/>
          <ac:spMkLst>
            <pc:docMk/>
            <pc:sldMk cId="596225370" sldId="326"/>
            <ac:spMk id="2" creationId="{2F77D162-34FE-AF55-5003-35F588F2475B}"/>
          </ac:spMkLst>
        </pc:spChg>
        <pc:spChg chg="add mod">
          <ac:chgData name="Nguyen Quynh Anh" userId="e994623f0e761c09" providerId="LiveId" clId="{C27F62E1-CE79-43BE-A8CD-4A43B544C364}" dt="2023-06-15T04:39:53.897" v="577" actId="1076"/>
          <ac:spMkLst>
            <pc:docMk/>
            <pc:sldMk cId="596225370" sldId="326"/>
            <ac:spMk id="8" creationId="{FE6A254A-FB06-A944-C37D-BE86CCA8AF7A}"/>
          </ac:spMkLst>
        </pc:spChg>
        <pc:spChg chg="mod">
          <ac:chgData name="Nguyen Quynh Anh" userId="e994623f0e761c09" providerId="LiveId" clId="{C27F62E1-CE79-43BE-A8CD-4A43B544C364}" dt="2023-06-15T04:38:44.028" v="557" actId="1076"/>
          <ac:spMkLst>
            <pc:docMk/>
            <pc:sldMk cId="596225370" sldId="326"/>
            <ac:spMk id="17" creationId="{30907E1C-E242-6222-420C-76694A123B5D}"/>
          </ac:spMkLst>
        </pc:spChg>
      </pc:sldChg>
      <pc:sldChg chg="del">
        <pc:chgData name="Nguyen Quynh Anh" userId="e994623f0e761c09" providerId="LiveId" clId="{C27F62E1-CE79-43BE-A8CD-4A43B544C364}" dt="2023-06-15T04:27:57.485" v="505" actId="2696"/>
        <pc:sldMkLst>
          <pc:docMk/>
          <pc:sldMk cId="2884258067" sldId="326"/>
        </pc:sldMkLst>
      </pc:sldChg>
      <pc:sldChg chg="del">
        <pc:chgData name="Nguyen Quynh Anh" userId="e994623f0e761c09" providerId="LiveId" clId="{C27F62E1-CE79-43BE-A8CD-4A43B544C364}" dt="2023-06-15T04:27:57.485" v="505" actId="2696"/>
        <pc:sldMkLst>
          <pc:docMk/>
          <pc:sldMk cId="1023139981" sldId="327"/>
        </pc:sldMkLst>
      </pc:sldChg>
      <pc:sldChg chg="add del">
        <pc:chgData name="Nguyen Quynh Anh" userId="e994623f0e761c09" providerId="LiveId" clId="{C27F62E1-CE79-43BE-A8CD-4A43B544C364}" dt="2023-06-15T04:37:30.136" v="550" actId="47"/>
        <pc:sldMkLst>
          <pc:docMk/>
          <pc:sldMk cId="1475982182" sldId="327"/>
        </pc:sldMkLst>
      </pc:sldChg>
      <pc:sldChg chg="del">
        <pc:chgData name="Nguyen Quynh Anh" userId="e994623f0e761c09" providerId="LiveId" clId="{C27F62E1-CE79-43BE-A8CD-4A43B544C364}" dt="2023-06-15T04:27:57.485" v="505" actId="2696"/>
        <pc:sldMkLst>
          <pc:docMk/>
          <pc:sldMk cId="1757874043" sldId="328"/>
        </pc:sldMkLst>
      </pc:sldChg>
      <pc:sldChg chg="add del">
        <pc:chgData name="Nguyen Quynh Anh" userId="e994623f0e761c09" providerId="LiveId" clId="{C27F62E1-CE79-43BE-A8CD-4A43B544C364}" dt="2023-06-15T04:41:34.650" v="611" actId="47"/>
        <pc:sldMkLst>
          <pc:docMk/>
          <pc:sldMk cId="1932637177" sldId="328"/>
        </pc:sldMkLst>
      </pc:sldChg>
      <pc:sldChg chg="del">
        <pc:chgData name="Nguyen Quynh Anh" userId="e994623f0e761c09" providerId="LiveId" clId="{C27F62E1-CE79-43BE-A8CD-4A43B544C364}" dt="2023-06-15T04:27:57.485" v="505" actId="2696"/>
        <pc:sldMkLst>
          <pc:docMk/>
          <pc:sldMk cId="539731801" sldId="329"/>
        </pc:sldMkLst>
      </pc:sldChg>
      <pc:sldChg chg="addSp delSp modSp add mod delAnim modAnim">
        <pc:chgData name="Nguyen Quynh Anh" userId="e994623f0e761c09" providerId="LiveId" clId="{C27F62E1-CE79-43BE-A8CD-4A43B544C364}" dt="2023-06-15T04:44:07.939" v="687"/>
        <pc:sldMkLst>
          <pc:docMk/>
          <pc:sldMk cId="4130303036" sldId="329"/>
        </pc:sldMkLst>
        <pc:spChg chg="del">
          <ac:chgData name="Nguyen Quynh Anh" userId="e994623f0e761c09" providerId="LiveId" clId="{C27F62E1-CE79-43BE-A8CD-4A43B544C364}" dt="2023-06-15T04:42:21.586" v="622" actId="478"/>
          <ac:spMkLst>
            <pc:docMk/>
            <pc:sldMk cId="4130303036" sldId="329"/>
            <ac:spMk id="8" creationId="{C42FDE92-0C75-3647-1063-DFF158810799}"/>
          </ac:spMkLst>
        </pc:spChg>
        <pc:graphicFrameChg chg="add mod modGraphic">
          <ac:chgData name="Nguyen Quynh Anh" userId="e994623f0e761c09" providerId="LiveId" clId="{C27F62E1-CE79-43BE-A8CD-4A43B544C364}" dt="2023-06-15T04:44:05.827" v="686" actId="1076"/>
          <ac:graphicFrameMkLst>
            <pc:docMk/>
            <pc:sldMk cId="4130303036" sldId="329"/>
            <ac:graphicFrameMk id="2" creationId="{C37242FA-48E5-BE5A-3AB7-F6BE97E3F37B}"/>
          </ac:graphicFrameMkLst>
        </pc:graphicFrameChg>
        <pc:graphicFrameChg chg="del mod modGraphic">
          <ac:chgData name="Nguyen Quynh Anh" userId="e994623f0e761c09" providerId="LiveId" clId="{C27F62E1-CE79-43BE-A8CD-4A43B544C364}" dt="2023-06-15T04:42:22.456" v="623" actId="478"/>
          <ac:graphicFrameMkLst>
            <pc:docMk/>
            <pc:sldMk cId="4130303036" sldId="329"/>
            <ac:graphicFrameMk id="3" creationId="{A5C68947-60D2-2505-4BCE-9E2E23A39E35}"/>
          </ac:graphicFrameMkLst>
        </pc:graphicFrameChg>
      </pc:sldChg>
      <pc:sldChg chg="add modAnim">
        <pc:chgData name="Nguyen Quynh Anh" userId="e994623f0e761c09" providerId="LiveId" clId="{C27F62E1-CE79-43BE-A8CD-4A43B544C364}" dt="2023-06-15T04:41:41.497" v="612"/>
        <pc:sldMkLst>
          <pc:docMk/>
          <pc:sldMk cId="1692762801" sldId="330"/>
        </pc:sldMkLst>
      </pc:sldChg>
      <pc:sldChg chg="del">
        <pc:chgData name="Nguyen Quynh Anh" userId="e994623f0e761c09" providerId="LiveId" clId="{C27F62E1-CE79-43BE-A8CD-4A43B544C364}" dt="2023-06-15T04:27:57.485" v="505" actId="2696"/>
        <pc:sldMkLst>
          <pc:docMk/>
          <pc:sldMk cId="2001325828" sldId="330"/>
        </pc:sldMkLst>
      </pc:sldChg>
      <pc:sldChg chg="del">
        <pc:chgData name="Nguyen Quynh Anh" userId="e994623f0e761c09" providerId="LiveId" clId="{C27F62E1-CE79-43BE-A8CD-4A43B544C364}" dt="2023-06-15T04:27:57.485" v="505" actId="2696"/>
        <pc:sldMkLst>
          <pc:docMk/>
          <pc:sldMk cId="111005248" sldId="331"/>
        </pc:sldMkLst>
      </pc:sldChg>
      <pc:sldChg chg="modSp add mod modTransition modAnim">
        <pc:chgData name="Nguyen Quynh Anh" userId="e994623f0e761c09" providerId="LiveId" clId="{C27F62E1-CE79-43BE-A8CD-4A43B544C364}" dt="2023-06-15T04:44:39.087" v="700" actId="1076"/>
        <pc:sldMkLst>
          <pc:docMk/>
          <pc:sldMk cId="4084646889" sldId="331"/>
        </pc:sldMkLst>
        <pc:spChg chg="mod">
          <ac:chgData name="Nguyen Quynh Anh" userId="e994623f0e761c09" providerId="LiveId" clId="{C27F62E1-CE79-43BE-A8CD-4A43B544C364}" dt="2023-06-15T04:44:39.087" v="700" actId="1076"/>
          <ac:spMkLst>
            <pc:docMk/>
            <pc:sldMk cId="4084646889" sldId="331"/>
            <ac:spMk id="17" creationId="{30907E1C-E242-6222-420C-76694A123B5D}"/>
          </ac:spMkLst>
        </pc:spChg>
      </pc:sldChg>
      <pc:sldChg chg="add modAnim">
        <pc:chgData name="Nguyen Quynh Anh" userId="e994623f0e761c09" providerId="LiveId" clId="{C27F62E1-CE79-43BE-A8CD-4A43B544C364}" dt="2023-06-15T04:44:49.036" v="701"/>
        <pc:sldMkLst>
          <pc:docMk/>
          <pc:sldMk cId="506162447" sldId="332"/>
        </pc:sldMkLst>
      </pc:sldChg>
      <pc:sldChg chg="del">
        <pc:chgData name="Nguyen Quynh Anh" userId="e994623f0e761c09" providerId="LiveId" clId="{C27F62E1-CE79-43BE-A8CD-4A43B544C364}" dt="2023-06-15T04:27:57.485" v="505" actId="2696"/>
        <pc:sldMkLst>
          <pc:docMk/>
          <pc:sldMk cId="1617773158" sldId="332"/>
        </pc:sldMkLst>
      </pc:sldChg>
      <pc:sldChg chg="del">
        <pc:chgData name="Nguyen Quynh Anh" userId="e994623f0e761c09" providerId="LiveId" clId="{C27F62E1-CE79-43BE-A8CD-4A43B544C364}" dt="2023-06-15T04:27:57.485" v="505" actId="2696"/>
        <pc:sldMkLst>
          <pc:docMk/>
          <pc:sldMk cId="3776193268" sldId="333"/>
        </pc:sldMkLst>
      </pc:sldChg>
      <pc:sldChg chg="addSp delSp modSp add mod delAnim modAnim">
        <pc:chgData name="Nguyen Quynh Anh" userId="e994623f0e761c09" providerId="LiveId" clId="{C27F62E1-CE79-43BE-A8CD-4A43B544C364}" dt="2023-06-15T04:45:31.936" v="718"/>
        <pc:sldMkLst>
          <pc:docMk/>
          <pc:sldMk cId="3982870682" sldId="333"/>
        </pc:sldMkLst>
        <pc:spChg chg="add mod">
          <ac:chgData name="Nguyen Quynh Anh" userId="e994623f0e761c09" providerId="LiveId" clId="{C27F62E1-CE79-43BE-A8CD-4A43B544C364}" dt="2023-06-15T04:45:30.716" v="717" actId="1076"/>
          <ac:spMkLst>
            <pc:docMk/>
            <pc:sldMk cId="3982870682" sldId="333"/>
            <ac:spMk id="3" creationId="{7D621E62-ADA2-C598-9BF3-055CF4ED3BB2}"/>
          </ac:spMkLst>
        </pc:spChg>
        <pc:graphicFrameChg chg="del">
          <ac:chgData name="Nguyen Quynh Anh" userId="e994623f0e761c09" providerId="LiveId" clId="{C27F62E1-CE79-43BE-A8CD-4A43B544C364}" dt="2023-06-15T04:45:15.366" v="703" actId="478"/>
          <ac:graphicFrameMkLst>
            <pc:docMk/>
            <pc:sldMk cId="3982870682" sldId="333"/>
            <ac:graphicFrameMk id="10" creationId="{20DED63A-FA12-0D4B-10EE-C33ED861B4B4}"/>
          </ac:graphicFrameMkLst>
        </pc:graphicFrameChg>
      </pc:sldChg>
      <pc:sldChg chg="modSp add mod">
        <pc:chgData name="Nguyen Quynh Anh" userId="e994623f0e761c09" providerId="LiveId" clId="{C27F62E1-CE79-43BE-A8CD-4A43B544C364}" dt="2023-06-15T04:23:38.740" v="329" actId="1076"/>
        <pc:sldMkLst>
          <pc:docMk/>
          <pc:sldMk cId="2140521737" sldId="336"/>
        </pc:sldMkLst>
        <pc:spChg chg="mod">
          <ac:chgData name="Nguyen Quynh Anh" userId="e994623f0e761c09" providerId="LiveId" clId="{C27F62E1-CE79-43BE-A8CD-4A43B544C364}" dt="2023-06-15T04:23:38.740" v="329" actId="1076"/>
          <ac:spMkLst>
            <pc:docMk/>
            <pc:sldMk cId="2140521737" sldId="336"/>
            <ac:spMk id="1568" creationId="{00000000-0000-0000-0000-000000000000}"/>
          </ac:spMkLst>
        </pc:spChg>
        <pc:spChg chg="mod">
          <ac:chgData name="Nguyen Quynh Anh" userId="e994623f0e761c09" providerId="LiveId" clId="{C27F62E1-CE79-43BE-A8CD-4A43B544C364}" dt="2023-06-15T04:23:31.822" v="294" actId="20577"/>
          <ac:spMkLst>
            <pc:docMk/>
            <pc:sldMk cId="2140521737" sldId="336"/>
            <ac:spMk id="1569" creationId="{00000000-0000-0000-0000-000000000000}"/>
          </ac:spMkLst>
        </pc:spChg>
      </pc:sldChg>
      <pc:sldChg chg="add del">
        <pc:chgData name="Nguyen Quynh Anh" userId="e994623f0e761c09" providerId="LiveId" clId="{C27F62E1-CE79-43BE-A8CD-4A43B544C364}" dt="2023-06-15T04:46:27.895" v="738" actId="47"/>
        <pc:sldMkLst>
          <pc:docMk/>
          <pc:sldMk cId="914875964" sldId="337"/>
        </pc:sldMkLst>
      </pc:sldChg>
      <pc:sldChg chg="add del ord">
        <pc:chgData name="Nguyen Quynh Anh" userId="e994623f0e761c09" providerId="LiveId" clId="{C27F62E1-CE79-43BE-A8CD-4A43B544C364}" dt="2023-06-15T04:46:27.895" v="738" actId="47"/>
        <pc:sldMkLst>
          <pc:docMk/>
          <pc:sldMk cId="2902789525" sldId="338"/>
        </pc:sldMkLst>
      </pc:sldChg>
      <pc:sldChg chg="add del">
        <pc:chgData name="Nguyen Quynh Anh" userId="e994623f0e761c09" providerId="LiveId" clId="{C27F62E1-CE79-43BE-A8CD-4A43B544C364}" dt="2023-06-15T04:46:27.895" v="738" actId="47"/>
        <pc:sldMkLst>
          <pc:docMk/>
          <pc:sldMk cId="79511061" sldId="339"/>
        </pc:sldMkLst>
      </pc:sldChg>
      <pc:sldChg chg="addSp delSp modSp new mod modClrScheme chgLayout">
        <pc:chgData name="Nguyen Quynh Anh" userId="e994623f0e761c09" providerId="LiveId" clId="{C27F62E1-CE79-43BE-A8CD-4A43B544C364}" dt="2023-06-15T04:24:51.351" v="398" actId="1076"/>
        <pc:sldMkLst>
          <pc:docMk/>
          <pc:sldMk cId="1182835772" sldId="340"/>
        </pc:sldMkLst>
        <pc:spChg chg="del">
          <ac:chgData name="Nguyen Quynh Anh" userId="e994623f0e761c09" providerId="LiveId" clId="{C27F62E1-CE79-43BE-A8CD-4A43B544C364}" dt="2023-06-15T04:23:53.953" v="333" actId="700"/>
          <ac:spMkLst>
            <pc:docMk/>
            <pc:sldMk cId="1182835772" sldId="340"/>
            <ac:spMk id="2" creationId="{847D95F8-1848-6C42-3BF1-0746A81C9274}"/>
          </ac:spMkLst>
        </pc:spChg>
        <pc:spChg chg="del">
          <ac:chgData name="Nguyen Quynh Anh" userId="e994623f0e761c09" providerId="LiveId" clId="{C27F62E1-CE79-43BE-A8CD-4A43B544C364}" dt="2023-06-15T04:23:53.953" v="333" actId="700"/>
          <ac:spMkLst>
            <pc:docMk/>
            <pc:sldMk cId="1182835772" sldId="340"/>
            <ac:spMk id="3" creationId="{FCD47C1C-B443-EDDF-A73B-7F1FDB2AEF3C}"/>
          </ac:spMkLst>
        </pc:spChg>
        <pc:spChg chg="add mod">
          <ac:chgData name="Nguyen Quynh Anh" userId="e994623f0e761c09" providerId="LiveId" clId="{C27F62E1-CE79-43BE-A8CD-4A43B544C364}" dt="2023-06-15T04:24:04.222" v="373" actId="113"/>
          <ac:spMkLst>
            <pc:docMk/>
            <pc:sldMk cId="1182835772" sldId="340"/>
            <ac:spMk id="4" creationId="{C0A3B5ED-F4C2-4E02-1D0E-F91010FF045B}"/>
          </ac:spMkLst>
        </pc:spChg>
        <pc:graphicFrameChg chg="add mod modGraphic">
          <ac:chgData name="Nguyen Quynh Anh" userId="e994623f0e761c09" providerId="LiveId" clId="{C27F62E1-CE79-43BE-A8CD-4A43B544C364}" dt="2023-06-15T04:24:51.351" v="398" actId="1076"/>
          <ac:graphicFrameMkLst>
            <pc:docMk/>
            <pc:sldMk cId="1182835772" sldId="340"/>
            <ac:graphicFrameMk id="5" creationId="{01EA94EF-39C6-F0DE-9117-8DAE549EAF0D}"/>
          </ac:graphicFrameMkLst>
        </pc:graphicFrameChg>
      </pc:sldChg>
      <pc:sldChg chg="addSp delSp modSp add mod modAnim">
        <pc:chgData name="Nguyen Quynh Anh" userId="e994623f0e761c09" providerId="LiveId" clId="{C27F62E1-CE79-43BE-A8CD-4A43B544C364}" dt="2023-06-15T04:27:27.831" v="503"/>
        <pc:sldMkLst>
          <pc:docMk/>
          <pc:sldMk cId="3002855756" sldId="341"/>
        </pc:sldMkLst>
        <pc:spChg chg="add del mod">
          <ac:chgData name="Nguyen Quynh Anh" userId="e994623f0e761c09" providerId="LiveId" clId="{C27F62E1-CE79-43BE-A8CD-4A43B544C364}" dt="2023-06-15T04:26:50.331" v="478" actId="478"/>
          <ac:spMkLst>
            <pc:docMk/>
            <pc:sldMk cId="3002855756" sldId="341"/>
            <ac:spMk id="3" creationId="{9F202856-8466-FE37-6DB6-E12BDA6700FA}"/>
          </ac:spMkLst>
        </pc:spChg>
        <pc:spChg chg="del">
          <ac:chgData name="Nguyen Quynh Anh" userId="e994623f0e761c09" providerId="LiveId" clId="{C27F62E1-CE79-43BE-A8CD-4A43B544C364}" dt="2023-06-15T04:26:48.887" v="477" actId="478"/>
          <ac:spMkLst>
            <pc:docMk/>
            <pc:sldMk cId="3002855756" sldId="341"/>
            <ac:spMk id="6" creationId="{8393FEB7-CB2A-A5FF-A2C5-E3F0A7AB40E4}"/>
          </ac:spMkLst>
        </pc:spChg>
        <pc:spChg chg="mod">
          <ac:chgData name="Nguyen Quynh Anh" userId="e994623f0e761c09" providerId="LiveId" clId="{C27F62E1-CE79-43BE-A8CD-4A43B544C364}" dt="2023-06-15T04:26:53.749" v="479" actId="1076"/>
          <ac:spMkLst>
            <pc:docMk/>
            <pc:sldMk cId="3002855756" sldId="341"/>
            <ac:spMk id="7" creationId="{A9928A8C-516A-B1C4-8AD5-20494F2155FA}"/>
          </ac:spMkLst>
        </pc:spChg>
        <pc:spChg chg="mod">
          <ac:chgData name="Nguyen Quynh Anh" userId="e994623f0e761c09" providerId="LiveId" clId="{C27F62E1-CE79-43BE-A8CD-4A43B544C364}" dt="2023-06-15T04:26:53.749" v="479" actId="1076"/>
          <ac:spMkLst>
            <pc:docMk/>
            <pc:sldMk cId="3002855756" sldId="341"/>
            <ac:spMk id="8" creationId="{9DABE90A-0AC8-42F7-793A-A96221561D46}"/>
          </ac:spMkLst>
        </pc:spChg>
        <pc:spChg chg="del">
          <ac:chgData name="Nguyen Quynh Anh" userId="e994623f0e761c09" providerId="LiveId" clId="{C27F62E1-CE79-43BE-A8CD-4A43B544C364}" dt="2023-06-15T04:26:48.887" v="477" actId="478"/>
          <ac:spMkLst>
            <pc:docMk/>
            <pc:sldMk cId="3002855756" sldId="341"/>
            <ac:spMk id="1604" creationId="{00000000-0000-0000-0000-000000000000}"/>
          </ac:spMkLst>
        </pc:spChg>
      </pc:sldChg>
      <pc:sldChg chg="modSp add mod modAnim">
        <pc:chgData name="Nguyen Quynh Anh" userId="e994623f0e761c09" providerId="LiveId" clId="{C27F62E1-CE79-43BE-A8CD-4A43B544C364}" dt="2023-06-15T04:27:30.091" v="504"/>
        <pc:sldMkLst>
          <pc:docMk/>
          <pc:sldMk cId="277877955" sldId="342"/>
        </pc:sldMkLst>
        <pc:spChg chg="mod">
          <ac:chgData name="Nguyen Quynh Anh" userId="e994623f0e761c09" providerId="LiveId" clId="{C27F62E1-CE79-43BE-A8CD-4A43B544C364}" dt="2023-06-15T04:27:12.541" v="496" actId="14100"/>
          <ac:spMkLst>
            <pc:docMk/>
            <pc:sldMk cId="277877955" sldId="342"/>
            <ac:spMk id="7" creationId="{A9928A8C-516A-B1C4-8AD5-20494F2155FA}"/>
          </ac:spMkLst>
        </pc:spChg>
        <pc:spChg chg="mod">
          <ac:chgData name="Nguyen Quynh Anh" userId="e994623f0e761c09" providerId="LiveId" clId="{C27F62E1-CE79-43BE-A8CD-4A43B544C364}" dt="2023-06-15T04:27:23.321" v="501" actId="14100"/>
          <ac:spMkLst>
            <pc:docMk/>
            <pc:sldMk cId="277877955" sldId="342"/>
            <ac:spMk id="8" creationId="{9DABE90A-0AC8-42F7-793A-A96221561D46}"/>
          </ac:spMkLst>
        </pc:spChg>
      </pc:sldChg>
      <pc:sldChg chg="addSp delSp modSp add mod">
        <pc:chgData name="Nguyen Quynh Anh" userId="e994623f0e761c09" providerId="LiveId" clId="{C27F62E1-CE79-43BE-A8CD-4A43B544C364}" dt="2023-06-15T04:28:35.448" v="516" actId="1076"/>
        <pc:sldMkLst>
          <pc:docMk/>
          <pc:sldMk cId="3723663237" sldId="343"/>
        </pc:sldMkLst>
        <pc:spChg chg="mod">
          <ac:chgData name="Nguyen Quynh Anh" userId="e994623f0e761c09" providerId="LiveId" clId="{C27F62E1-CE79-43BE-A8CD-4A43B544C364}" dt="2023-06-15T04:28:29.075" v="513"/>
          <ac:spMkLst>
            <pc:docMk/>
            <pc:sldMk cId="3723663237" sldId="343"/>
            <ac:spMk id="4" creationId="{E9237E6E-A8B5-067C-EDE7-160615B9C410}"/>
          </ac:spMkLst>
        </pc:spChg>
        <pc:spChg chg="mod">
          <ac:chgData name="Nguyen Quynh Anh" userId="e994623f0e761c09" providerId="LiveId" clId="{C27F62E1-CE79-43BE-A8CD-4A43B544C364}" dt="2023-06-15T04:28:29.075" v="513"/>
          <ac:spMkLst>
            <pc:docMk/>
            <pc:sldMk cId="3723663237" sldId="343"/>
            <ac:spMk id="5" creationId="{39300671-20DB-1721-E291-B4D05902B167}"/>
          </ac:spMkLst>
        </pc:spChg>
        <pc:spChg chg="mod">
          <ac:chgData name="Nguyen Quynh Anh" userId="e994623f0e761c09" providerId="LiveId" clId="{C27F62E1-CE79-43BE-A8CD-4A43B544C364}" dt="2023-06-15T04:28:29.075" v="513"/>
          <ac:spMkLst>
            <pc:docMk/>
            <pc:sldMk cId="3723663237" sldId="343"/>
            <ac:spMk id="6" creationId="{2CA1B91C-BE59-2673-22E6-3EAD592AFB40}"/>
          </ac:spMkLst>
        </pc:spChg>
        <pc:spChg chg="mod">
          <ac:chgData name="Nguyen Quynh Anh" userId="e994623f0e761c09" providerId="LiveId" clId="{C27F62E1-CE79-43BE-A8CD-4A43B544C364}" dt="2023-06-15T04:28:29.075" v="513"/>
          <ac:spMkLst>
            <pc:docMk/>
            <pc:sldMk cId="3723663237" sldId="343"/>
            <ac:spMk id="7" creationId="{32181F08-7782-09E4-915F-1822B2AF7CAB}"/>
          </ac:spMkLst>
        </pc:spChg>
        <pc:spChg chg="mod">
          <ac:chgData name="Nguyen Quynh Anh" userId="e994623f0e761c09" providerId="LiveId" clId="{C27F62E1-CE79-43BE-A8CD-4A43B544C364}" dt="2023-06-15T04:28:29.075" v="513"/>
          <ac:spMkLst>
            <pc:docMk/>
            <pc:sldMk cId="3723663237" sldId="343"/>
            <ac:spMk id="8" creationId="{23FB3EA1-0854-B140-2905-393EAA4B1BF7}"/>
          </ac:spMkLst>
        </pc:spChg>
        <pc:spChg chg="mod">
          <ac:chgData name="Nguyen Quynh Anh" userId="e994623f0e761c09" providerId="LiveId" clId="{C27F62E1-CE79-43BE-A8CD-4A43B544C364}" dt="2023-06-15T04:28:32.571" v="515"/>
          <ac:spMkLst>
            <pc:docMk/>
            <pc:sldMk cId="3723663237" sldId="343"/>
            <ac:spMk id="10" creationId="{A980AEFF-D3A9-B51A-1118-DC24A46F6BC2}"/>
          </ac:spMkLst>
        </pc:spChg>
        <pc:spChg chg="mod">
          <ac:chgData name="Nguyen Quynh Anh" userId="e994623f0e761c09" providerId="LiveId" clId="{C27F62E1-CE79-43BE-A8CD-4A43B544C364}" dt="2023-06-15T04:28:32.571" v="515"/>
          <ac:spMkLst>
            <pc:docMk/>
            <pc:sldMk cId="3723663237" sldId="343"/>
            <ac:spMk id="11" creationId="{0CE34F2C-089F-274B-34B8-1DDA8A02E22B}"/>
          </ac:spMkLst>
        </pc:spChg>
        <pc:spChg chg="mod">
          <ac:chgData name="Nguyen Quynh Anh" userId="e994623f0e761c09" providerId="LiveId" clId="{C27F62E1-CE79-43BE-A8CD-4A43B544C364}" dt="2023-06-15T04:28:32.571" v="515"/>
          <ac:spMkLst>
            <pc:docMk/>
            <pc:sldMk cId="3723663237" sldId="343"/>
            <ac:spMk id="12" creationId="{6421BD89-A5A6-D7F9-1D72-FE84B6ABDA49}"/>
          </ac:spMkLst>
        </pc:spChg>
        <pc:spChg chg="mod">
          <ac:chgData name="Nguyen Quynh Anh" userId="e994623f0e761c09" providerId="LiveId" clId="{C27F62E1-CE79-43BE-A8CD-4A43B544C364}" dt="2023-06-15T04:28:32.571" v="515"/>
          <ac:spMkLst>
            <pc:docMk/>
            <pc:sldMk cId="3723663237" sldId="343"/>
            <ac:spMk id="13" creationId="{49F0F8FA-E6F9-44FD-DB60-BE1C7FAB39F0}"/>
          </ac:spMkLst>
        </pc:spChg>
        <pc:spChg chg="mod">
          <ac:chgData name="Nguyen Quynh Anh" userId="e994623f0e761c09" providerId="LiveId" clId="{C27F62E1-CE79-43BE-A8CD-4A43B544C364}" dt="2023-06-15T04:28:32.571" v="515"/>
          <ac:spMkLst>
            <pc:docMk/>
            <pc:sldMk cId="3723663237" sldId="343"/>
            <ac:spMk id="14" creationId="{D73D16A8-1676-6CE2-0E63-6BC1CC0064FA}"/>
          </ac:spMkLst>
        </pc:spChg>
        <pc:spChg chg="mod">
          <ac:chgData name="Nguyen Quynh Anh" userId="e994623f0e761c09" providerId="LiveId" clId="{C27F62E1-CE79-43BE-A8CD-4A43B544C364}" dt="2023-06-15T04:28:32.571" v="515"/>
          <ac:spMkLst>
            <pc:docMk/>
            <pc:sldMk cId="3723663237" sldId="343"/>
            <ac:spMk id="15" creationId="{6B37AE41-0AB3-6725-1F21-33295CEF6F68}"/>
          </ac:spMkLst>
        </pc:spChg>
        <pc:spChg chg="mod">
          <ac:chgData name="Nguyen Quynh Anh" userId="e994623f0e761c09" providerId="LiveId" clId="{C27F62E1-CE79-43BE-A8CD-4A43B544C364}" dt="2023-06-15T04:28:32.571" v="515"/>
          <ac:spMkLst>
            <pc:docMk/>
            <pc:sldMk cId="3723663237" sldId="343"/>
            <ac:spMk id="16" creationId="{9FFB5D06-0B96-9030-A17F-5099D84962F4}"/>
          </ac:spMkLst>
        </pc:spChg>
        <pc:spChg chg="mod">
          <ac:chgData name="Nguyen Quynh Anh" userId="e994623f0e761c09" providerId="LiveId" clId="{C27F62E1-CE79-43BE-A8CD-4A43B544C364}" dt="2023-06-15T04:28:32.571" v="515"/>
          <ac:spMkLst>
            <pc:docMk/>
            <pc:sldMk cId="3723663237" sldId="343"/>
            <ac:spMk id="17" creationId="{0717C7BD-7D4B-C2CA-9A24-3710A35B64FA}"/>
          </ac:spMkLst>
        </pc:spChg>
        <pc:spChg chg="mod">
          <ac:chgData name="Nguyen Quynh Anh" userId="e994623f0e761c09" providerId="LiveId" clId="{C27F62E1-CE79-43BE-A8CD-4A43B544C364}" dt="2023-06-15T04:28:32.571" v="515"/>
          <ac:spMkLst>
            <pc:docMk/>
            <pc:sldMk cId="3723663237" sldId="343"/>
            <ac:spMk id="18" creationId="{3B972E65-8A8F-8DC2-5DBB-ECAA87ECD567}"/>
          </ac:spMkLst>
        </pc:spChg>
        <pc:spChg chg="mod">
          <ac:chgData name="Nguyen Quynh Anh" userId="e994623f0e761c09" providerId="LiveId" clId="{C27F62E1-CE79-43BE-A8CD-4A43B544C364}" dt="2023-06-15T04:28:18.801" v="509" actId="1076"/>
          <ac:spMkLst>
            <pc:docMk/>
            <pc:sldMk cId="3723663237" sldId="343"/>
            <ac:spMk id="1694" creationId="{00000000-0000-0000-0000-000000000000}"/>
          </ac:spMkLst>
        </pc:spChg>
        <pc:grpChg chg="add mod">
          <ac:chgData name="Nguyen Quynh Anh" userId="e994623f0e761c09" providerId="LiveId" clId="{C27F62E1-CE79-43BE-A8CD-4A43B544C364}" dt="2023-06-15T04:28:29.075" v="513"/>
          <ac:grpSpMkLst>
            <pc:docMk/>
            <pc:sldMk cId="3723663237" sldId="343"/>
            <ac:grpSpMk id="3" creationId="{CD9EA2BC-6439-6E1E-F2FF-A9E4CA0A0C01}"/>
          </ac:grpSpMkLst>
        </pc:grpChg>
        <pc:grpChg chg="add mod">
          <ac:chgData name="Nguyen Quynh Anh" userId="e994623f0e761c09" providerId="LiveId" clId="{C27F62E1-CE79-43BE-A8CD-4A43B544C364}" dt="2023-06-15T04:28:32.571" v="515"/>
          <ac:grpSpMkLst>
            <pc:docMk/>
            <pc:sldMk cId="3723663237" sldId="343"/>
            <ac:grpSpMk id="9" creationId="{37EAE7D6-FEB6-85FC-7D3C-DA3969741A7F}"/>
          </ac:grpSpMkLst>
        </pc:grpChg>
        <pc:grpChg chg="del">
          <ac:chgData name="Nguyen Quynh Anh" userId="e994623f0e761c09" providerId="LiveId" clId="{C27F62E1-CE79-43BE-A8CD-4A43B544C364}" dt="2023-06-15T04:28:28.960" v="512" actId="21"/>
          <ac:grpSpMkLst>
            <pc:docMk/>
            <pc:sldMk cId="3723663237" sldId="343"/>
            <ac:grpSpMk id="1695" creationId="{00000000-0000-0000-0000-000000000000}"/>
          </ac:grpSpMkLst>
        </pc:grpChg>
        <pc:grpChg chg="del">
          <ac:chgData name="Nguyen Quynh Anh" userId="e994623f0e761c09" providerId="LiveId" clId="{C27F62E1-CE79-43BE-A8CD-4A43B544C364}" dt="2023-06-15T04:28:32.523" v="514" actId="21"/>
          <ac:grpSpMkLst>
            <pc:docMk/>
            <pc:sldMk cId="3723663237" sldId="343"/>
            <ac:grpSpMk id="1701" creationId="{00000000-0000-0000-0000-000000000000}"/>
          </ac:grpSpMkLst>
        </pc:grpChg>
        <pc:picChg chg="add mod">
          <ac:chgData name="Nguyen Quynh Anh" userId="e994623f0e761c09" providerId="LiveId" clId="{C27F62E1-CE79-43BE-A8CD-4A43B544C364}" dt="2023-06-15T04:28:35.448" v="516" actId="1076"/>
          <ac:picMkLst>
            <pc:docMk/>
            <pc:sldMk cId="3723663237" sldId="343"/>
            <ac:picMk id="2" creationId="{FF404F40-850A-65D2-2E18-DF3F71EBCF32}"/>
          </ac:picMkLst>
        </pc:picChg>
      </pc:sldChg>
      <pc:sldChg chg="modSp add mod">
        <pc:chgData name="Nguyen Quynh Anh" userId="e994623f0e761c09" providerId="LiveId" clId="{C27F62E1-CE79-43BE-A8CD-4A43B544C364}" dt="2023-06-15T04:40:40.260" v="592" actId="1076"/>
        <pc:sldMkLst>
          <pc:docMk/>
          <pc:sldMk cId="2656829478" sldId="344"/>
        </pc:sldMkLst>
        <pc:spChg chg="mod">
          <ac:chgData name="Nguyen Quynh Anh" userId="e994623f0e761c09" providerId="LiveId" clId="{C27F62E1-CE79-43BE-A8CD-4A43B544C364}" dt="2023-06-15T04:40:11.978" v="583" actId="403"/>
          <ac:spMkLst>
            <pc:docMk/>
            <pc:sldMk cId="2656829478" sldId="344"/>
            <ac:spMk id="2" creationId="{2F77D162-34FE-AF55-5003-35F588F2475B}"/>
          </ac:spMkLst>
        </pc:spChg>
        <pc:spChg chg="mod">
          <ac:chgData name="Nguyen Quynh Anh" userId="e994623f0e761c09" providerId="LiveId" clId="{C27F62E1-CE79-43BE-A8CD-4A43B544C364}" dt="2023-06-15T04:40:40.260" v="592" actId="1076"/>
          <ac:spMkLst>
            <pc:docMk/>
            <pc:sldMk cId="2656829478" sldId="344"/>
            <ac:spMk id="8" creationId="{FE6A254A-FB06-A944-C37D-BE86CCA8AF7A}"/>
          </ac:spMkLst>
        </pc:spChg>
      </pc:sldChg>
      <pc:sldChg chg="modSp add mod">
        <pc:chgData name="Nguyen Quynh Anh" userId="e994623f0e761c09" providerId="LiveId" clId="{C27F62E1-CE79-43BE-A8CD-4A43B544C364}" dt="2023-06-15T04:41:26.187" v="610" actId="1076"/>
        <pc:sldMkLst>
          <pc:docMk/>
          <pc:sldMk cId="271597803" sldId="345"/>
        </pc:sldMkLst>
        <pc:spChg chg="mod">
          <ac:chgData name="Nguyen Quynh Anh" userId="e994623f0e761c09" providerId="LiveId" clId="{C27F62E1-CE79-43BE-A8CD-4A43B544C364}" dt="2023-06-15T04:40:51.259" v="598" actId="113"/>
          <ac:spMkLst>
            <pc:docMk/>
            <pc:sldMk cId="271597803" sldId="345"/>
            <ac:spMk id="2" creationId="{2F77D162-34FE-AF55-5003-35F588F2475B}"/>
          </ac:spMkLst>
        </pc:spChg>
        <pc:spChg chg="mod">
          <ac:chgData name="Nguyen Quynh Anh" userId="e994623f0e761c09" providerId="LiveId" clId="{C27F62E1-CE79-43BE-A8CD-4A43B544C364}" dt="2023-06-15T04:41:26.187" v="610" actId="1076"/>
          <ac:spMkLst>
            <pc:docMk/>
            <pc:sldMk cId="271597803" sldId="345"/>
            <ac:spMk id="8" creationId="{FE6A254A-FB06-A944-C37D-BE86CCA8AF7A}"/>
          </ac:spMkLst>
        </pc:spChg>
      </pc:sldChg>
      <pc:sldChg chg="addSp delSp modSp add mod ord delAnim">
        <pc:chgData name="Nguyen Quynh Anh" userId="e994623f0e761c09" providerId="LiveId" clId="{C27F62E1-CE79-43BE-A8CD-4A43B544C364}" dt="2023-06-15T04:46:40.065" v="742"/>
        <pc:sldMkLst>
          <pc:docMk/>
          <pc:sldMk cId="1747918703" sldId="346"/>
        </pc:sldMkLst>
        <pc:spChg chg="del">
          <ac:chgData name="Nguyen Quynh Anh" userId="e994623f0e761c09" providerId="LiveId" clId="{C27F62E1-CE79-43BE-A8CD-4A43B544C364}" dt="2023-06-15T04:45:40.106" v="720" actId="478"/>
          <ac:spMkLst>
            <pc:docMk/>
            <pc:sldMk cId="1747918703" sldId="346"/>
            <ac:spMk id="3" creationId="{7D621E62-ADA2-C598-9BF3-055CF4ED3BB2}"/>
          </ac:spMkLst>
        </pc:spChg>
        <pc:spChg chg="del">
          <ac:chgData name="Nguyen Quynh Anh" userId="e994623f0e761c09" providerId="LiveId" clId="{C27F62E1-CE79-43BE-A8CD-4A43B544C364}" dt="2023-06-15T04:45:45.996" v="721" actId="478"/>
          <ac:spMkLst>
            <pc:docMk/>
            <pc:sldMk cId="1747918703" sldId="346"/>
            <ac:spMk id="4" creationId="{88C1B2A5-AEF9-469D-65C1-80256DDAF7B5}"/>
          </ac:spMkLst>
        </pc:spChg>
        <pc:spChg chg="del">
          <ac:chgData name="Nguyen Quynh Anh" userId="e994623f0e761c09" providerId="LiveId" clId="{C27F62E1-CE79-43BE-A8CD-4A43B544C364}" dt="2023-06-15T04:45:45.996" v="721" actId="478"/>
          <ac:spMkLst>
            <pc:docMk/>
            <pc:sldMk cId="1747918703" sldId="346"/>
            <ac:spMk id="5" creationId="{2AABB552-2A97-4797-686F-163CFBD3FFAC}"/>
          </ac:spMkLst>
        </pc:spChg>
        <pc:spChg chg="del">
          <ac:chgData name="Nguyen Quynh Anh" userId="e994623f0e761c09" providerId="LiveId" clId="{C27F62E1-CE79-43BE-A8CD-4A43B544C364}" dt="2023-06-15T04:45:45.996" v="721" actId="478"/>
          <ac:spMkLst>
            <pc:docMk/>
            <pc:sldMk cId="1747918703" sldId="346"/>
            <ac:spMk id="6" creationId="{265D6C4F-785F-60BD-88FD-FED231414266}"/>
          </ac:spMkLst>
        </pc:spChg>
        <pc:spChg chg="del">
          <ac:chgData name="Nguyen Quynh Anh" userId="e994623f0e761c09" providerId="LiveId" clId="{C27F62E1-CE79-43BE-A8CD-4A43B544C364}" dt="2023-06-15T04:45:47.455" v="722" actId="478"/>
          <ac:spMkLst>
            <pc:docMk/>
            <pc:sldMk cId="1747918703" sldId="346"/>
            <ac:spMk id="7" creationId="{4B0B08D7-26D4-C42E-93B0-F73D57F2B272}"/>
          </ac:spMkLst>
        </pc:spChg>
        <pc:graphicFrameChg chg="add mod modGraphic">
          <ac:chgData name="Nguyen Quynh Anh" userId="e994623f0e761c09" providerId="LiveId" clId="{C27F62E1-CE79-43BE-A8CD-4A43B544C364}" dt="2023-06-15T04:46:10.295" v="737" actId="1076"/>
          <ac:graphicFrameMkLst>
            <pc:docMk/>
            <pc:sldMk cId="1747918703" sldId="346"/>
            <ac:graphicFrameMk id="2" creationId="{A61BB8EB-A974-A0A9-3E39-2C49AA925F4E}"/>
          </ac:graphicFrameMkLst>
        </pc:graphicFrameChg>
      </pc:sldChg>
      <pc:sldMasterChg chg="delSldLayout">
        <pc:chgData name="Nguyen Quynh Anh" userId="e994623f0e761c09" providerId="LiveId" clId="{C27F62E1-CE79-43BE-A8CD-4A43B544C364}" dt="2023-06-15T04:46:32.245" v="740" actId="47"/>
        <pc:sldMasterMkLst>
          <pc:docMk/>
          <pc:sldMasterMk cId="0" sldId="2147483682"/>
        </pc:sldMasterMkLst>
        <pc:sldLayoutChg chg="del">
          <pc:chgData name="Nguyen Quynh Anh" userId="e994623f0e761c09" providerId="LiveId" clId="{C27F62E1-CE79-43BE-A8CD-4A43B544C364}" dt="2023-06-15T04:46:29.485" v="739" actId="47"/>
          <pc:sldLayoutMkLst>
            <pc:docMk/>
            <pc:sldMasterMk cId="0" sldId="2147483682"/>
            <pc:sldLayoutMk cId="0" sldId="2147483669"/>
          </pc:sldLayoutMkLst>
        </pc:sldLayoutChg>
        <pc:sldLayoutChg chg="del">
          <pc:chgData name="Nguyen Quynh Anh" userId="e994623f0e761c09" providerId="LiveId" clId="{C27F62E1-CE79-43BE-A8CD-4A43B544C364}" dt="2023-06-15T04:46:32.245" v="740" actId="47"/>
          <pc:sldLayoutMkLst>
            <pc:docMk/>
            <pc:sldMasterMk cId="0" sldId="2147483682"/>
            <pc:sldLayoutMk cId="0" sldId="2147483671"/>
          </pc:sldLayoutMkLst>
        </pc:sldLayoutChg>
        <pc:sldLayoutChg chg="del">
          <pc:chgData name="Nguyen Quynh Anh" userId="e994623f0e761c09" providerId="LiveId" clId="{C27F62E1-CE79-43BE-A8CD-4A43B544C364}" dt="2023-06-15T04:46:32.245" v="740" actId="47"/>
          <pc:sldLayoutMkLst>
            <pc:docMk/>
            <pc:sldMasterMk cId="0" sldId="2147483682"/>
            <pc:sldLayoutMk cId="0" sldId="2147483672"/>
          </pc:sldLayoutMkLst>
        </pc:sldLayoutChg>
        <pc:sldLayoutChg chg="del">
          <pc:chgData name="Nguyen Quynh Anh" userId="e994623f0e761c09" providerId="LiveId" clId="{C27F62E1-CE79-43BE-A8CD-4A43B544C364}" dt="2023-06-15T04:46:29.485" v="739" actId="47"/>
          <pc:sldLayoutMkLst>
            <pc:docMk/>
            <pc:sldMasterMk cId="0" sldId="2147483682"/>
            <pc:sldLayoutMk cId="249116332" sldId="2147483684"/>
          </pc:sldLayoutMkLst>
        </pc:sldLayoutChg>
      </pc:sldMasterChg>
      <pc:sldMasterChg chg="delSldLayout">
        <pc:chgData name="Nguyen Quynh Anh" userId="e994623f0e761c09" providerId="LiveId" clId="{C27F62E1-CE79-43BE-A8CD-4A43B544C364}" dt="2023-06-15T04:27:57.485" v="505" actId="2696"/>
        <pc:sldMasterMkLst>
          <pc:docMk/>
          <pc:sldMasterMk cId="422054540" sldId="2147483685"/>
        </pc:sldMasterMkLst>
        <pc:sldLayoutChg chg="del">
          <pc:chgData name="Nguyen Quynh Anh" userId="e994623f0e761c09" providerId="LiveId" clId="{C27F62E1-CE79-43BE-A8CD-4A43B544C364}" dt="2023-06-15T04:27:57.485" v="505" actId="2696"/>
          <pc:sldLayoutMkLst>
            <pc:docMk/>
            <pc:sldMasterMk cId="422054540" sldId="2147483685"/>
            <pc:sldLayoutMk cId="1823874841" sldId="2147483713"/>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7BAA3D-2B8D-4A3D-A869-01D878A0D145}"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CB54737-114D-48EA-88F7-B459628F09A8}">
      <dgm:prSet phldrT="[Text]" custT="1"/>
      <dgm:spPr/>
      <dgm:t>
        <a:bodyPr/>
        <a:lstStyle/>
        <a:p>
          <a:pPr algn="just">
            <a:lnSpc>
              <a:spcPct val="150000"/>
            </a:lnSpc>
          </a:pPr>
          <a:r>
            <a:rPr lang="en-US" sz="1600" smtClean="0">
              <a:latin typeface="Times New Roman" panose="02020603050405020304" pitchFamily="18" charset="0"/>
              <a:cs typeface="Times New Roman" panose="02020603050405020304" pitchFamily="18" charset="0"/>
            </a:rPr>
            <a:t>Nêu rõ vấn đề được thuyết minh và cung cấp thông tin cơ bản, nổi bật về vấn đề</a:t>
          </a:r>
          <a:endParaRPr lang="en-US" sz="1600" dirty="0">
            <a:latin typeface="Times New Roman" panose="02020603050405020304" pitchFamily="18" charset="0"/>
            <a:cs typeface="Times New Roman" panose="02020603050405020304" pitchFamily="18" charset="0"/>
          </a:endParaRPr>
        </a:p>
      </dgm:t>
    </dgm:pt>
    <dgm:pt modelId="{8E4D3024-E61D-4F64-80B3-D533AEDA4C2E}" type="parTrans" cxnId="{FD4D19A5-F6A1-430D-9205-816AF5DF602F}">
      <dgm:prSet/>
      <dgm:spPr/>
      <dgm:t>
        <a:bodyPr/>
        <a:lstStyle/>
        <a:p>
          <a:endParaRPr lang="en-US"/>
        </a:p>
      </dgm:t>
    </dgm:pt>
    <dgm:pt modelId="{BBB74B06-BF57-44F1-946E-F1EFCCD718DA}" type="sibTrans" cxnId="{FD4D19A5-F6A1-430D-9205-816AF5DF602F}">
      <dgm:prSet/>
      <dgm:spPr/>
      <dgm:t>
        <a:bodyPr/>
        <a:lstStyle/>
        <a:p>
          <a:endParaRPr lang="en-US"/>
        </a:p>
      </dgm:t>
    </dgm:pt>
    <dgm:pt modelId="{2D0DCE6A-9AC8-4768-AFA9-3B0320C79379}">
      <dgm:prSet phldrT="[Text]" custT="1"/>
      <dgm:spPr/>
      <dgm:t>
        <a:bodyPr/>
        <a:lstStyle/>
        <a:p>
          <a:pPr algn="just">
            <a:lnSpc>
              <a:spcPct val="150000"/>
            </a:lnSpc>
          </a:pPr>
          <a:r>
            <a:rPr lang="en-US" sz="1600" smtClean="0">
              <a:latin typeface="Times New Roman" panose="02020603050405020304" pitchFamily="18" charset="0"/>
              <a:cs typeface="Times New Roman" panose="02020603050405020304" pitchFamily="18" charset="0"/>
            </a:rPr>
            <a:t>Làm sáng tỏ </a:t>
          </a:r>
          <a:r>
            <a:rPr lang="en-US" sz="1600" smtClean="0">
              <a:latin typeface="Times New Roman" panose="02020603050405020304" pitchFamily="18" charset="0"/>
              <a:cs typeface="Times New Roman" panose="02020603050405020304" pitchFamily="18" charset="0"/>
            </a:rPr>
            <a:t>sự vật, hiện tượng trong tự nhiên theo trình tự </a:t>
          </a:r>
          <a:r>
            <a:rPr lang="en-US" sz="1600" smtClean="0">
              <a:latin typeface="Times New Roman" panose="02020603050405020304" pitchFamily="18" charset="0"/>
              <a:cs typeface="Times New Roman" panose="02020603050405020304" pitchFamily="18" charset="0"/>
            </a:rPr>
            <a:t>phù hợp với </a:t>
          </a:r>
          <a:r>
            <a:rPr lang="en-US" sz="1600" smtClean="0">
              <a:latin typeface="Times New Roman" panose="02020603050405020304" pitchFamily="18" charset="0"/>
              <a:cs typeface="Times New Roman" panose="02020603050405020304" pitchFamily="18" charset="0"/>
            </a:rPr>
            <a:t>đặc điểm của đối tượng thuyết </a:t>
          </a:r>
          <a:r>
            <a:rPr lang="en-US" sz="1600" smtClean="0">
              <a:latin typeface="Times New Roman" panose="02020603050405020304" pitchFamily="18" charset="0"/>
              <a:cs typeface="Times New Roman" panose="02020603050405020304" pitchFamily="18" charset="0"/>
            </a:rPr>
            <a:t>minh</a:t>
          </a:r>
          <a:endParaRPr lang="en-US" sz="1600" dirty="0">
            <a:latin typeface="Times New Roman" panose="02020603050405020304" pitchFamily="18" charset="0"/>
            <a:cs typeface="Times New Roman" panose="02020603050405020304" pitchFamily="18" charset="0"/>
          </a:endParaRPr>
        </a:p>
      </dgm:t>
    </dgm:pt>
    <dgm:pt modelId="{9F75712E-DB67-4D97-9503-0F6167551D06}" type="parTrans" cxnId="{5DBD6772-016E-4F04-88FC-C84DAB874ABE}">
      <dgm:prSet/>
      <dgm:spPr/>
      <dgm:t>
        <a:bodyPr/>
        <a:lstStyle/>
        <a:p>
          <a:endParaRPr lang="en-US"/>
        </a:p>
      </dgm:t>
    </dgm:pt>
    <dgm:pt modelId="{889809A3-60EE-44F3-889C-1D2D3C635A28}" type="sibTrans" cxnId="{5DBD6772-016E-4F04-88FC-C84DAB874ABE}">
      <dgm:prSet/>
      <dgm:spPr/>
      <dgm:t>
        <a:bodyPr/>
        <a:lstStyle/>
        <a:p>
          <a:endParaRPr lang="en-US"/>
        </a:p>
      </dgm:t>
    </dgm:pt>
    <dgm:pt modelId="{A314AC81-35EA-4928-B0BF-AEDAC7919391}">
      <dgm:prSet phldrT="[Text]" custT="1"/>
      <dgm:spPr/>
      <dgm:t>
        <a:bodyPr/>
        <a:lstStyle/>
        <a:p>
          <a:pPr algn="just">
            <a:lnSpc>
              <a:spcPct val="150000"/>
            </a:lnSpc>
          </a:pPr>
          <a:r>
            <a:rPr lang="en-US" sz="1600" smtClean="0">
              <a:latin typeface="Times New Roman" panose="02020603050405020304" pitchFamily="18" charset="0"/>
              <a:cs typeface="Times New Roman" panose="02020603050405020304" pitchFamily="18" charset="0"/>
            </a:rPr>
            <a:t>Nêu </a:t>
          </a:r>
          <a:r>
            <a:rPr lang="en-US" sz="1600" smtClean="0">
              <a:latin typeface="Times New Roman" panose="02020603050405020304" pitchFamily="18" charset="0"/>
              <a:cs typeface="Times New Roman" panose="02020603050405020304" pitchFamily="18" charset="0"/>
            </a:rPr>
            <a:t>được ý nghĩa của việc nhận thức đúng vấn đề thuyết minh</a:t>
          </a:r>
          <a:endParaRPr lang="en-US" sz="1600" dirty="0">
            <a:latin typeface="Times New Roman" panose="02020603050405020304" pitchFamily="18" charset="0"/>
            <a:cs typeface="Times New Roman" panose="02020603050405020304" pitchFamily="18" charset="0"/>
          </a:endParaRPr>
        </a:p>
      </dgm:t>
    </dgm:pt>
    <dgm:pt modelId="{E162C2C4-AE47-4EA5-9763-979310C327E4}" type="parTrans" cxnId="{1DED9341-7DFF-4C0E-B784-E95833C6F2D7}">
      <dgm:prSet/>
      <dgm:spPr/>
      <dgm:t>
        <a:bodyPr/>
        <a:lstStyle/>
        <a:p>
          <a:endParaRPr lang="en-US"/>
        </a:p>
      </dgm:t>
    </dgm:pt>
    <dgm:pt modelId="{030E61B9-B10C-4BA1-9C49-79558C04A788}" type="sibTrans" cxnId="{1DED9341-7DFF-4C0E-B784-E95833C6F2D7}">
      <dgm:prSet/>
      <dgm:spPr/>
      <dgm:t>
        <a:bodyPr/>
        <a:lstStyle/>
        <a:p>
          <a:endParaRPr lang="en-US"/>
        </a:p>
      </dgm:t>
    </dgm:pt>
    <dgm:pt modelId="{109C5816-3858-416B-B48D-74A7FA47633D}">
      <dgm:prSet phldrT="[Text]" custT="1"/>
      <dgm:spPr/>
      <dgm:t>
        <a:bodyPr/>
        <a:lstStyle/>
        <a:p>
          <a:pPr algn="just">
            <a:lnSpc>
              <a:spcPct val="150000"/>
            </a:lnSpc>
          </a:pPr>
          <a:r>
            <a:rPr lang="en-US" sz="1600" smtClean="0">
              <a:latin typeface="Times New Roman" panose="02020603050405020304" pitchFamily="18" charset="0"/>
              <a:cs typeface="Times New Roman" panose="02020603050405020304" pitchFamily="18" charset="0"/>
            </a:rPr>
            <a:t>Sử dụng kết hợp trong văn bản thuyết minh một hay nhiều yếu tố như miêu tả, tự sự, biểu cảm, nghị luận</a:t>
          </a:r>
          <a:endParaRPr lang="en-US" sz="1600" dirty="0">
            <a:latin typeface="Times New Roman" panose="02020603050405020304" pitchFamily="18" charset="0"/>
            <a:cs typeface="Times New Roman" panose="02020603050405020304" pitchFamily="18" charset="0"/>
          </a:endParaRPr>
        </a:p>
      </dgm:t>
    </dgm:pt>
    <dgm:pt modelId="{EF392953-ACD4-4842-905C-05BCDF0253C4}" type="parTrans" cxnId="{25E80A22-D7C2-4C1F-82A6-1013512E985D}">
      <dgm:prSet/>
      <dgm:spPr/>
      <dgm:t>
        <a:bodyPr/>
        <a:lstStyle/>
        <a:p>
          <a:endParaRPr lang="en-US"/>
        </a:p>
      </dgm:t>
    </dgm:pt>
    <dgm:pt modelId="{0981D6B5-79FD-4F5E-8B44-9E8337F19A4B}" type="sibTrans" cxnId="{25E80A22-D7C2-4C1F-82A6-1013512E985D}">
      <dgm:prSet/>
      <dgm:spPr/>
      <dgm:t>
        <a:bodyPr/>
        <a:lstStyle/>
        <a:p>
          <a:endParaRPr lang="en-US"/>
        </a:p>
      </dgm:t>
    </dgm:pt>
    <dgm:pt modelId="{E5A05B53-C3E8-4906-98B7-7CCE987766DD}" type="pres">
      <dgm:prSet presAssocID="{B07BAA3D-2B8D-4A3D-A869-01D878A0D145}" presName="linear" presStyleCnt="0">
        <dgm:presLayoutVars>
          <dgm:dir/>
          <dgm:animLvl val="lvl"/>
          <dgm:resizeHandles val="exact"/>
        </dgm:presLayoutVars>
      </dgm:prSet>
      <dgm:spPr/>
      <dgm:t>
        <a:bodyPr/>
        <a:lstStyle/>
        <a:p>
          <a:endParaRPr lang="en-US"/>
        </a:p>
      </dgm:t>
    </dgm:pt>
    <dgm:pt modelId="{24CA992A-39A6-4D57-A930-647650E286A3}" type="pres">
      <dgm:prSet presAssocID="{DCB54737-114D-48EA-88F7-B459628F09A8}" presName="parentLin" presStyleCnt="0"/>
      <dgm:spPr/>
    </dgm:pt>
    <dgm:pt modelId="{EC20CB9F-5EB5-480B-9EFC-939C5496CC9F}" type="pres">
      <dgm:prSet presAssocID="{DCB54737-114D-48EA-88F7-B459628F09A8}" presName="parentLeftMargin" presStyleLbl="node1" presStyleIdx="0" presStyleCnt="4"/>
      <dgm:spPr/>
      <dgm:t>
        <a:bodyPr/>
        <a:lstStyle/>
        <a:p>
          <a:endParaRPr lang="en-US"/>
        </a:p>
      </dgm:t>
    </dgm:pt>
    <dgm:pt modelId="{4C0E8414-1743-4555-8260-1B36A5694FFA}" type="pres">
      <dgm:prSet presAssocID="{DCB54737-114D-48EA-88F7-B459628F09A8}" presName="parentText" presStyleLbl="node1" presStyleIdx="0" presStyleCnt="4" custScaleX="185613" custScaleY="136294" custLinFactNeighborX="-68598" custLinFactNeighborY="5086">
        <dgm:presLayoutVars>
          <dgm:chMax val="0"/>
          <dgm:bulletEnabled val="1"/>
        </dgm:presLayoutVars>
      </dgm:prSet>
      <dgm:spPr/>
      <dgm:t>
        <a:bodyPr/>
        <a:lstStyle/>
        <a:p>
          <a:endParaRPr lang="en-US"/>
        </a:p>
      </dgm:t>
    </dgm:pt>
    <dgm:pt modelId="{3E4BDCDB-B3F7-4EF7-A0DB-E1DD8B08B6E7}" type="pres">
      <dgm:prSet presAssocID="{DCB54737-114D-48EA-88F7-B459628F09A8}" presName="negativeSpace" presStyleCnt="0"/>
      <dgm:spPr/>
    </dgm:pt>
    <dgm:pt modelId="{C581EBF0-BA2A-48AB-B009-128ADEA35B4C}" type="pres">
      <dgm:prSet presAssocID="{DCB54737-114D-48EA-88F7-B459628F09A8}" presName="childText" presStyleLbl="conFgAcc1" presStyleIdx="0" presStyleCnt="4">
        <dgm:presLayoutVars>
          <dgm:bulletEnabled val="1"/>
        </dgm:presLayoutVars>
      </dgm:prSet>
      <dgm:spPr/>
    </dgm:pt>
    <dgm:pt modelId="{C1C6CCA2-9EE4-4700-BDAE-E15247D2F5A3}" type="pres">
      <dgm:prSet presAssocID="{BBB74B06-BF57-44F1-946E-F1EFCCD718DA}" presName="spaceBetweenRectangles" presStyleCnt="0"/>
      <dgm:spPr/>
    </dgm:pt>
    <dgm:pt modelId="{0A80C45D-3776-4B31-9FAC-9BFCE34F6B70}" type="pres">
      <dgm:prSet presAssocID="{2D0DCE6A-9AC8-4768-AFA9-3B0320C79379}" presName="parentLin" presStyleCnt="0"/>
      <dgm:spPr/>
    </dgm:pt>
    <dgm:pt modelId="{690C451A-4D2F-476E-80A2-854D69E16D0A}" type="pres">
      <dgm:prSet presAssocID="{2D0DCE6A-9AC8-4768-AFA9-3B0320C79379}" presName="parentLeftMargin" presStyleLbl="node1" presStyleIdx="0" presStyleCnt="4"/>
      <dgm:spPr/>
      <dgm:t>
        <a:bodyPr/>
        <a:lstStyle/>
        <a:p>
          <a:endParaRPr lang="en-US"/>
        </a:p>
      </dgm:t>
    </dgm:pt>
    <dgm:pt modelId="{157DE0D3-71FA-41D4-92E0-21FF4C880A17}" type="pres">
      <dgm:prSet presAssocID="{2D0DCE6A-9AC8-4768-AFA9-3B0320C79379}" presName="parentText" presStyleLbl="node1" presStyleIdx="1" presStyleCnt="4" custScaleX="168406" custScaleY="154643" custLinFactNeighborX="-69092" custLinFactNeighborY="19286">
        <dgm:presLayoutVars>
          <dgm:chMax val="0"/>
          <dgm:bulletEnabled val="1"/>
        </dgm:presLayoutVars>
      </dgm:prSet>
      <dgm:spPr/>
      <dgm:t>
        <a:bodyPr/>
        <a:lstStyle/>
        <a:p>
          <a:endParaRPr lang="en-US"/>
        </a:p>
      </dgm:t>
    </dgm:pt>
    <dgm:pt modelId="{0C107E21-1CC8-4B9E-A669-8048A3ECF645}" type="pres">
      <dgm:prSet presAssocID="{2D0DCE6A-9AC8-4768-AFA9-3B0320C79379}" presName="negativeSpace" presStyleCnt="0"/>
      <dgm:spPr/>
    </dgm:pt>
    <dgm:pt modelId="{814EDE0F-8E05-487F-85B6-5E1E41AF92B0}" type="pres">
      <dgm:prSet presAssocID="{2D0DCE6A-9AC8-4768-AFA9-3B0320C79379}" presName="childText" presStyleLbl="conFgAcc1" presStyleIdx="1" presStyleCnt="4">
        <dgm:presLayoutVars>
          <dgm:bulletEnabled val="1"/>
        </dgm:presLayoutVars>
      </dgm:prSet>
      <dgm:spPr/>
    </dgm:pt>
    <dgm:pt modelId="{A6927A6E-40F9-47E5-AB7F-3B41DCF43852}" type="pres">
      <dgm:prSet presAssocID="{889809A3-60EE-44F3-889C-1D2D3C635A28}" presName="spaceBetweenRectangles" presStyleCnt="0"/>
      <dgm:spPr/>
    </dgm:pt>
    <dgm:pt modelId="{8C0460FC-590D-40F1-AFA0-8DC7197FD613}" type="pres">
      <dgm:prSet presAssocID="{A314AC81-35EA-4928-B0BF-AEDAC7919391}" presName="parentLin" presStyleCnt="0"/>
      <dgm:spPr/>
    </dgm:pt>
    <dgm:pt modelId="{33739C08-D949-4934-B598-BF06483A5543}" type="pres">
      <dgm:prSet presAssocID="{A314AC81-35EA-4928-B0BF-AEDAC7919391}" presName="parentLeftMargin" presStyleLbl="node1" presStyleIdx="1" presStyleCnt="4"/>
      <dgm:spPr/>
      <dgm:t>
        <a:bodyPr/>
        <a:lstStyle/>
        <a:p>
          <a:endParaRPr lang="en-US"/>
        </a:p>
      </dgm:t>
    </dgm:pt>
    <dgm:pt modelId="{617AF77B-58AC-434E-916D-696A86FA9109}" type="pres">
      <dgm:prSet presAssocID="{A314AC81-35EA-4928-B0BF-AEDAC7919391}" presName="parentText" presStyleLbl="node1" presStyleIdx="2" presStyleCnt="4" custScaleX="140157" custLinFactNeighborX="-78447" custLinFactNeighborY="33620">
        <dgm:presLayoutVars>
          <dgm:chMax val="0"/>
          <dgm:bulletEnabled val="1"/>
        </dgm:presLayoutVars>
      </dgm:prSet>
      <dgm:spPr/>
      <dgm:t>
        <a:bodyPr/>
        <a:lstStyle/>
        <a:p>
          <a:endParaRPr lang="en-US"/>
        </a:p>
      </dgm:t>
    </dgm:pt>
    <dgm:pt modelId="{3EB26762-4A64-4768-84E6-5E5C66F7BD28}" type="pres">
      <dgm:prSet presAssocID="{A314AC81-35EA-4928-B0BF-AEDAC7919391}" presName="negativeSpace" presStyleCnt="0"/>
      <dgm:spPr/>
    </dgm:pt>
    <dgm:pt modelId="{DF3CA3FB-2318-4E35-939E-211FC51B2136}" type="pres">
      <dgm:prSet presAssocID="{A314AC81-35EA-4928-B0BF-AEDAC7919391}" presName="childText" presStyleLbl="conFgAcc1" presStyleIdx="2" presStyleCnt="4">
        <dgm:presLayoutVars>
          <dgm:bulletEnabled val="1"/>
        </dgm:presLayoutVars>
      </dgm:prSet>
      <dgm:spPr/>
    </dgm:pt>
    <dgm:pt modelId="{74C62343-F8F7-4CC8-9FC1-BCC990A970B6}" type="pres">
      <dgm:prSet presAssocID="{030E61B9-B10C-4BA1-9C49-79558C04A788}" presName="spaceBetweenRectangles" presStyleCnt="0"/>
      <dgm:spPr/>
    </dgm:pt>
    <dgm:pt modelId="{82DD3C57-E15C-4DE8-A540-9A4D9D78DC7F}" type="pres">
      <dgm:prSet presAssocID="{109C5816-3858-416B-B48D-74A7FA47633D}" presName="parentLin" presStyleCnt="0"/>
      <dgm:spPr/>
    </dgm:pt>
    <dgm:pt modelId="{3960CABC-4E38-430C-A0A1-AC96ECE69294}" type="pres">
      <dgm:prSet presAssocID="{109C5816-3858-416B-B48D-74A7FA47633D}" presName="parentLeftMargin" presStyleLbl="node1" presStyleIdx="2" presStyleCnt="4"/>
      <dgm:spPr/>
      <dgm:t>
        <a:bodyPr/>
        <a:lstStyle/>
        <a:p>
          <a:endParaRPr lang="en-US"/>
        </a:p>
      </dgm:t>
    </dgm:pt>
    <dgm:pt modelId="{7ED7D4CB-BA83-4CFB-AEE1-A2EEBD058481}" type="pres">
      <dgm:prSet presAssocID="{109C5816-3858-416B-B48D-74A7FA47633D}" presName="parentText" presStyleLbl="node1" presStyleIdx="3" presStyleCnt="4" custScaleX="138578" custScaleY="166352" custLinFactNeighborX="-82150" custLinFactNeighborY="38530">
        <dgm:presLayoutVars>
          <dgm:chMax val="0"/>
          <dgm:bulletEnabled val="1"/>
        </dgm:presLayoutVars>
      </dgm:prSet>
      <dgm:spPr/>
      <dgm:t>
        <a:bodyPr/>
        <a:lstStyle/>
        <a:p>
          <a:endParaRPr lang="en-US"/>
        </a:p>
      </dgm:t>
    </dgm:pt>
    <dgm:pt modelId="{584B086B-0903-4575-9AF9-CB82DD99B707}" type="pres">
      <dgm:prSet presAssocID="{109C5816-3858-416B-B48D-74A7FA47633D}" presName="negativeSpace" presStyleCnt="0"/>
      <dgm:spPr/>
    </dgm:pt>
    <dgm:pt modelId="{BA0883C3-77DE-4EBB-B584-CD56CDCFC6EF}" type="pres">
      <dgm:prSet presAssocID="{109C5816-3858-416B-B48D-74A7FA47633D}" presName="childText" presStyleLbl="conFgAcc1" presStyleIdx="3" presStyleCnt="4">
        <dgm:presLayoutVars>
          <dgm:bulletEnabled val="1"/>
        </dgm:presLayoutVars>
      </dgm:prSet>
      <dgm:spPr/>
    </dgm:pt>
  </dgm:ptLst>
  <dgm:cxnLst>
    <dgm:cxn modelId="{27B1BDCD-8944-4C65-B69D-DD57CD620C4F}" type="presOf" srcId="{2D0DCE6A-9AC8-4768-AFA9-3B0320C79379}" destId="{690C451A-4D2F-476E-80A2-854D69E16D0A}" srcOrd="0" destOrd="0" presId="urn:microsoft.com/office/officeart/2005/8/layout/list1"/>
    <dgm:cxn modelId="{7E0705E7-3F09-4702-B422-0BDC6E540F33}" type="presOf" srcId="{2D0DCE6A-9AC8-4768-AFA9-3B0320C79379}" destId="{157DE0D3-71FA-41D4-92E0-21FF4C880A17}" srcOrd="1" destOrd="0" presId="urn:microsoft.com/office/officeart/2005/8/layout/list1"/>
    <dgm:cxn modelId="{C95B879C-DA17-4DCA-85C7-362DB2A34993}" type="presOf" srcId="{DCB54737-114D-48EA-88F7-B459628F09A8}" destId="{EC20CB9F-5EB5-480B-9EFC-939C5496CC9F}" srcOrd="0" destOrd="0" presId="urn:microsoft.com/office/officeart/2005/8/layout/list1"/>
    <dgm:cxn modelId="{5DBD6772-016E-4F04-88FC-C84DAB874ABE}" srcId="{B07BAA3D-2B8D-4A3D-A869-01D878A0D145}" destId="{2D0DCE6A-9AC8-4768-AFA9-3B0320C79379}" srcOrd="1" destOrd="0" parTransId="{9F75712E-DB67-4D97-9503-0F6167551D06}" sibTransId="{889809A3-60EE-44F3-889C-1D2D3C635A28}"/>
    <dgm:cxn modelId="{20B7F997-D8C1-4FAF-A10F-A4036DD2CD64}" type="presOf" srcId="{B07BAA3D-2B8D-4A3D-A869-01D878A0D145}" destId="{E5A05B53-C3E8-4906-98B7-7CCE987766DD}" srcOrd="0" destOrd="0" presId="urn:microsoft.com/office/officeart/2005/8/layout/list1"/>
    <dgm:cxn modelId="{238537ED-33C9-4C76-96C4-226FEB69E0E6}" type="presOf" srcId="{A314AC81-35EA-4928-B0BF-AEDAC7919391}" destId="{617AF77B-58AC-434E-916D-696A86FA9109}" srcOrd="1" destOrd="0" presId="urn:microsoft.com/office/officeart/2005/8/layout/list1"/>
    <dgm:cxn modelId="{25E80A22-D7C2-4C1F-82A6-1013512E985D}" srcId="{B07BAA3D-2B8D-4A3D-A869-01D878A0D145}" destId="{109C5816-3858-416B-B48D-74A7FA47633D}" srcOrd="3" destOrd="0" parTransId="{EF392953-ACD4-4842-905C-05BCDF0253C4}" sibTransId="{0981D6B5-79FD-4F5E-8B44-9E8337F19A4B}"/>
    <dgm:cxn modelId="{FD4D19A5-F6A1-430D-9205-816AF5DF602F}" srcId="{B07BAA3D-2B8D-4A3D-A869-01D878A0D145}" destId="{DCB54737-114D-48EA-88F7-B459628F09A8}" srcOrd="0" destOrd="0" parTransId="{8E4D3024-E61D-4F64-80B3-D533AEDA4C2E}" sibTransId="{BBB74B06-BF57-44F1-946E-F1EFCCD718DA}"/>
    <dgm:cxn modelId="{659B1719-1164-4C85-8D3B-74F44B68745A}" type="presOf" srcId="{A314AC81-35EA-4928-B0BF-AEDAC7919391}" destId="{33739C08-D949-4934-B598-BF06483A5543}" srcOrd="0" destOrd="0" presId="urn:microsoft.com/office/officeart/2005/8/layout/list1"/>
    <dgm:cxn modelId="{2B4EE42B-4663-46C9-AFA3-7712A74F6CE6}" type="presOf" srcId="{109C5816-3858-416B-B48D-74A7FA47633D}" destId="{7ED7D4CB-BA83-4CFB-AEE1-A2EEBD058481}" srcOrd="1" destOrd="0" presId="urn:microsoft.com/office/officeart/2005/8/layout/list1"/>
    <dgm:cxn modelId="{2766736E-D204-40D6-B012-B4EC3B076886}" type="presOf" srcId="{DCB54737-114D-48EA-88F7-B459628F09A8}" destId="{4C0E8414-1743-4555-8260-1B36A5694FFA}" srcOrd="1" destOrd="0" presId="urn:microsoft.com/office/officeart/2005/8/layout/list1"/>
    <dgm:cxn modelId="{1DED9341-7DFF-4C0E-B784-E95833C6F2D7}" srcId="{B07BAA3D-2B8D-4A3D-A869-01D878A0D145}" destId="{A314AC81-35EA-4928-B0BF-AEDAC7919391}" srcOrd="2" destOrd="0" parTransId="{E162C2C4-AE47-4EA5-9763-979310C327E4}" sibTransId="{030E61B9-B10C-4BA1-9C49-79558C04A788}"/>
    <dgm:cxn modelId="{751987AF-466A-4D06-A42F-350B259D2F92}" type="presOf" srcId="{109C5816-3858-416B-B48D-74A7FA47633D}" destId="{3960CABC-4E38-430C-A0A1-AC96ECE69294}" srcOrd="0" destOrd="0" presId="urn:microsoft.com/office/officeart/2005/8/layout/list1"/>
    <dgm:cxn modelId="{154AA07E-EC37-4A9A-B0CA-17781C7C0477}" type="presParOf" srcId="{E5A05B53-C3E8-4906-98B7-7CCE987766DD}" destId="{24CA992A-39A6-4D57-A930-647650E286A3}" srcOrd="0" destOrd="0" presId="urn:microsoft.com/office/officeart/2005/8/layout/list1"/>
    <dgm:cxn modelId="{859E2E79-F3B8-4557-A028-F1AE5475E8BF}" type="presParOf" srcId="{24CA992A-39A6-4D57-A930-647650E286A3}" destId="{EC20CB9F-5EB5-480B-9EFC-939C5496CC9F}" srcOrd="0" destOrd="0" presId="urn:microsoft.com/office/officeart/2005/8/layout/list1"/>
    <dgm:cxn modelId="{7B0149E5-496B-4246-A5DC-1CCC2E3098A2}" type="presParOf" srcId="{24CA992A-39A6-4D57-A930-647650E286A3}" destId="{4C0E8414-1743-4555-8260-1B36A5694FFA}" srcOrd="1" destOrd="0" presId="urn:microsoft.com/office/officeart/2005/8/layout/list1"/>
    <dgm:cxn modelId="{B74A1B29-8ADC-4784-AFA1-397B264FE38A}" type="presParOf" srcId="{E5A05B53-C3E8-4906-98B7-7CCE987766DD}" destId="{3E4BDCDB-B3F7-4EF7-A0DB-E1DD8B08B6E7}" srcOrd="1" destOrd="0" presId="urn:microsoft.com/office/officeart/2005/8/layout/list1"/>
    <dgm:cxn modelId="{F64F9D11-A276-4592-93FB-47FBBDFE8341}" type="presParOf" srcId="{E5A05B53-C3E8-4906-98B7-7CCE987766DD}" destId="{C581EBF0-BA2A-48AB-B009-128ADEA35B4C}" srcOrd="2" destOrd="0" presId="urn:microsoft.com/office/officeart/2005/8/layout/list1"/>
    <dgm:cxn modelId="{43EF090F-E3DA-4C31-8329-869337974C8E}" type="presParOf" srcId="{E5A05B53-C3E8-4906-98B7-7CCE987766DD}" destId="{C1C6CCA2-9EE4-4700-BDAE-E15247D2F5A3}" srcOrd="3" destOrd="0" presId="urn:microsoft.com/office/officeart/2005/8/layout/list1"/>
    <dgm:cxn modelId="{75344399-FEE3-4E4E-A2DA-8919C44AD59C}" type="presParOf" srcId="{E5A05B53-C3E8-4906-98B7-7CCE987766DD}" destId="{0A80C45D-3776-4B31-9FAC-9BFCE34F6B70}" srcOrd="4" destOrd="0" presId="urn:microsoft.com/office/officeart/2005/8/layout/list1"/>
    <dgm:cxn modelId="{0E57C06B-94AD-4750-A22D-623590E17DCC}" type="presParOf" srcId="{0A80C45D-3776-4B31-9FAC-9BFCE34F6B70}" destId="{690C451A-4D2F-476E-80A2-854D69E16D0A}" srcOrd="0" destOrd="0" presId="urn:microsoft.com/office/officeart/2005/8/layout/list1"/>
    <dgm:cxn modelId="{BBE214A6-BEB5-4C42-AF2F-8052AB04F1CC}" type="presParOf" srcId="{0A80C45D-3776-4B31-9FAC-9BFCE34F6B70}" destId="{157DE0D3-71FA-41D4-92E0-21FF4C880A17}" srcOrd="1" destOrd="0" presId="urn:microsoft.com/office/officeart/2005/8/layout/list1"/>
    <dgm:cxn modelId="{2268E579-2A38-4F6C-93AD-16D81C3DFA47}" type="presParOf" srcId="{E5A05B53-C3E8-4906-98B7-7CCE987766DD}" destId="{0C107E21-1CC8-4B9E-A669-8048A3ECF645}" srcOrd="5" destOrd="0" presId="urn:microsoft.com/office/officeart/2005/8/layout/list1"/>
    <dgm:cxn modelId="{4C0FDDDA-CE87-4D66-855C-86404CF34916}" type="presParOf" srcId="{E5A05B53-C3E8-4906-98B7-7CCE987766DD}" destId="{814EDE0F-8E05-487F-85B6-5E1E41AF92B0}" srcOrd="6" destOrd="0" presId="urn:microsoft.com/office/officeart/2005/8/layout/list1"/>
    <dgm:cxn modelId="{C7785B7D-FD44-4BF9-8A7D-66AC68EFD9E3}" type="presParOf" srcId="{E5A05B53-C3E8-4906-98B7-7CCE987766DD}" destId="{A6927A6E-40F9-47E5-AB7F-3B41DCF43852}" srcOrd="7" destOrd="0" presId="urn:microsoft.com/office/officeart/2005/8/layout/list1"/>
    <dgm:cxn modelId="{C8805229-6030-4BF6-9976-5E2E4E9DB68B}" type="presParOf" srcId="{E5A05B53-C3E8-4906-98B7-7CCE987766DD}" destId="{8C0460FC-590D-40F1-AFA0-8DC7197FD613}" srcOrd="8" destOrd="0" presId="urn:microsoft.com/office/officeart/2005/8/layout/list1"/>
    <dgm:cxn modelId="{BCCBC946-9907-4ECF-94D3-29BA7B38E489}" type="presParOf" srcId="{8C0460FC-590D-40F1-AFA0-8DC7197FD613}" destId="{33739C08-D949-4934-B598-BF06483A5543}" srcOrd="0" destOrd="0" presId="urn:microsoft.com/office/officeart/2005/8/layout/list1"/>
    <dgm:cxn modelId="{974D67FF-ACCF-4341-A572-4BEBE1AC8B8A}" type="presParOf" srcId="{8C0460FC-590D-40F1-AFA0-8DC7197FD613}" destId="{617AF77B-58AC-434E-916D-696A86FA9109}" srcOrd="1" destOrd="0" presId="urn:microsoft.com/office/officeart/2005/8/layout/list1"/>
    <dgm:cxn modelId="{FCDE4FE2-411E-43C8-90DD-B3B9A3B63F70}" type="presParOf" srcId="{E5A05B53-C3E8-4906-98B7-7CCE987766DD}" destId="{3EB26762-4A64-4768-84E6-5E5C66F7BD28}" srcOrd="9" destOrd="0" presId="urn:microsoft.com/office/officeart/2005/8/layout/list1"/>
    <dgm:cxn modelId="{D0E7E3B8-32B0-4ECF-BAB7-DF6E33E5B4A5}" type="presParOf" srcId="{E5A05B53-C3E8-4906-98B7-7CCE987766DD}" destId="{DF3CA3FB-2318-4E35-939E-211FC51B2136}" srcOrd="10" destOrd="0" presId="urn:microsoft.com/office/officeart/2005/8/layout/list1"/>
    <dgm:cxn modelId="{9EF73603-B9BC-4433-9993-396F41E18DB7}" type="presParOf" srcId="{E5A05B53-C3E8-4906-98B7-7CCE987766DD}" destId="{74C62343-F8F7-4CC8-9FC1-BCC990A970B6}" srcOrd="11" destOrd="0" presId="urn:microsoft.com/office/officeart/2005/8/layout/list1"/>
    <dgm:cxn modelId="{80CAB7E3-95C7-4406-B2CE-F81D69725A40}" type="presParOf" srcId="{E5A05B53-C3E8-4906-98B7-7CCE987766DD}" destId="{82DD3C57-E15C-4DE8-A540-9A4D9D78DC7F}" srcOrd="12" destOrd="0" presId="urn:microsoft.com/office/officeart/2005/8/layout/list1"/>
    <dgm:cxn modelId="{380624E9-05B3-4E9F-9713-15280B1836DB}" type="presParOf" srcId="{82DD3C57-E15C-4DE8-A540-9A4D9D78DC7F}" destId="{3960CABC-4E38-430C-A0A1-AC96ECE69294}" srcOrd="0" destOrd="0" presId="urn:microsoft.com/office/officeart/2005/8/layout/list1"/>
    <dgm:cxn modelId="{A65C17C6-E033-4832-9514-FB362A1F3D95}" type="presParOf" srcId="{82DD3C57-E15C-4DE8-A540-9A4D9D78DC7F}" destId="{7ED7D4CB-BA83-4CFB-AEE1-A2EEBD058481}" srcOrd="1" destOrd="0" presId="urn:microsoft.com/office/officeart/2005/8/layout/list1"/>
    <dgm:cxn modelId="{B49128AA-6E27-4FBD-A04E-AEC9C457BB46}" type="presParOf" srcId="{E5A05B53-C3E8-4906-98B7-7CCE987766DD}" destId="{584B086B-0903-4575-9AF9-CB82DD99B707}" srcOrd="13" destOrd="0" presId="urn:microsoft.com/office/officeart/2005/8/layout/list1"/>
    <dgm:cxn modelId="{1D183143-DEF4-4E42-874E-CF57248170AC}" type="presParOf" srcId="{E5A05B53-C3E8-4906-98B7-7CCE987766DD}" destId="{BA0883C3-77DE-4EBB-B584-CD56CDCFC6EF}" srcOrd="14" destOrd="0" presId="urn:microsoft.com/office/officeart/2005/8/layout/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81EBF0-BA2A-48AB-B009-128ADEA35B4C}">
      <dsp:nvSpPr>
        <dsp:cNvPr id="0" name=""/>
        <dsp:cNvSpPr/>
      </dsp:nvSpPr>
      <dsp:spPr>
        <a:xfrm>
          <a:off x="0" y="337248"/>
          <a:ext cx="8097428"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0E8414-1743-4555-8260-1B36A5694FFA}">
      <dsp:nvSpPr>
        <dsp:cNvPr id="0" name=""/>
        <dsp:cNvSpPr/>
      </dsp:nvSpPr>
      <dsp:spPr>
        <a:xfrm>
          <a:off x="404871" y="27288"/>
          <a:ext cx="7333346"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244" tIns="0" rIns="214244" bIns="0" numCol="1" spcCol="1270" anchor="ctr" anchorCtr="0">
          <a:noAutofit/>
        </a:bodyPr>
        <a:lstStyle/>
        <a:p>
          <a:pPr marL="0" lvl="0" indent="0" algn="just" defTabSz="622300">
            <a:lnSpc>
              <a:spcPct val="15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Giới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thiệu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ngắn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gọn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bài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thơ</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tác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giả</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vị</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trí</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của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bài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thơ</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lí</a:t>
          </a:r>
          <a:r>
            <a:rPr lang="en-US" sz="1400" kern="1200" dirty="0">
              <a:latin typeface="Times New Roman" panose="02020603050405020304" pitchFamily="18" charset="0"/>
              <a:cs typeface="Times New Roman" panose="02020603050405020304" pitchFamily="18" charset="0"/>
            </a:rPr>
            <a:t> do </a:t>
          </a:r>
          <a:r>
            <a:rPr lang="en-US" sz="1400" kern="1200" dirty="0" err="1">
              <a:latin typeface="Times New Roman" panose="02020603050405020304" pitchFamily="18" charset="0"/>
              <a:cs typeface="Times New Roman" panose="02020603050405020304" pitchFamily="18" charset="0"/>
            </a:rPr>
            <a:t>lựa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chọn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bài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thơ</a:t>
          </a:r>
          <a:r>
            <a:rPr lang="en-US" sz="1400" kern="1200" dirty="0">
              <a:latin typeface="Times New Roman" panose="02020603050405020304" pitchFamily="18" charset="0"/>
              <a:cs typeface="Times New Roman" panose="02020603050405020304" pitchFamily="18" charset="0"/>
            </a:rPr>
            <a:t>;...).</a:t>
          </a:r>
        </a:p>
      </dsp:txBody>
      <dsp:txXfrm>
        <a:off x="435133" y="57550"/>
        <a:ext cx="7272822" cy="559396"/>
      </dsp:txXfrm>
    </dsp:sp>
    <dsp:sp modelId="{814EDE0F-8E05-487F-85B6-5E1E41AF92B0}">
      <dsp:nvSpPr>
        <dsp:cNvPr id="0" name=""/>
        <dsp:cNvSpPr/>
      </dsp:nvSpPr>
      <dsp:spPr>
        <a:xfrm>
          <a:off x="0" y="1289808"/>
          <a:ext cx="8097428"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7DE0D3-71FA-41D4-92E0-21FF4C880A17}">
      <dsp:nvSpPr>
        <dsp:cNvPr id="0" name=""/>
        <dsp:cNvSpPr/>
      </dsp:nvSpPr>
      <dsp:spPr>
        <a:xfrm>
          <a:off x="404871" y="979848"/>
          <a:ext cx="7333346"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244" tIns="0" rIns="214244" bIns="0" numCol="1" spcCol="1270" anchor="ctr" anchorCtr="0">
          <a:noAutofit/>
        </a:bodyPr>
        <a:lstStyle/>
        <a:p>
          <a:pPr marL="0" lvl="0" indent="0" algn="just" defTabSz="622300">
            <a:lnSpc>
              <a:spcPct val="15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Xác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định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rõ</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trọng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tâm</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vấn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được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bàn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luận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trong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bài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viết</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cấu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tử</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độc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đáo</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của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bài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thơ</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và</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sự</a:t>
          </a:r>
          <a:r>
            <a:rPr lang="en-US" sz="1400" kern="1200" dirty="0">
              <a:latin typeface="Times New Roman" panose="02020603050405020304" pitchFamily="18" charset="0"/>
              <a:cs typeface="Times New Roman" panose="02020603050405020304" pitchFamily="18" charset="0"/>
            </a:rPr>
            <a:t> chi </a:t>
          </a:r>
          <a:r>
            <a:rPr lang="en-US" sz="1400" kern="1200" dirty="0" err="1">
              <a:latin typeface="Times New Roman" panose="02020603050405020304" pitchFamily="18" charset="0"/>
              <a:cs typeface="Times New Roman" panose="02020603050405020304" pitchFamily="18" charset="0"/>
            </a:rPr>
            <a:t>phối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của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nó</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đến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hệ</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thống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hình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ảnh</a:t>
          </a:r>
          <a:r>
            <a:rPr lang="en-US" sz="1400" kern="1200" dirty="0">
              <a:latin typeface="Times New Roman" panose="02020603050405020304" pitchFamily="18" charset="0"/>
              <a:cs typeface="Times New Roman" panose="02020603050405020304" pitchFamily="18" charset="0"/>
            </a:rPr>
            <a:t>).</a:t>
          </a:r>
        </a:p>
      </dsp:txBody>
      <dsp:txXfrm>
        <a:off x="435133" y="1010110"/>
        <a:ext cx="7272822" cy="559396"/>
      </dsp:txXfrm>
    </dsp:sp>
    <dsp:sp modelId="{DF3CA3FB-2318-4E35-939E-211FC51B2136}">
      <dsp:nvSpPr>
        <dsp:cNvPr id="0" name=""/>
        <dsp:cNvSpPr/>
      </dsp:nvSpPr>
      <dsp:spPr>
        <a:xfrm>
          <a:off x="0" y="2242368"/>
          <a:ext cx="8097428"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7AF77B-58AC-434E-916D-696A86FA9109}">
      <dsp:nvSpPr>
        <dsp:cNvPr id="0" name=""/>
        <dsp:cNvSpPr/>
      </dsp:nvSpPr>
      <dsp:spPr>
        <a:xfrm>
          <a:off x="404871" y="1932408"/>
          <a:ext cx="7333346"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244" tIns="0" rIns="214244" bIns="0" numCol="1" spcCol="1270" anchor="ctr" anchorCtr="0">
          <a:noAutofit/>
        </a:bodyPr>
        <a:lstStyle/>
        <a:p>
          <a:pPr marL="0" lvl="0" indent="0" algn="just" defTabSz="622300">
            <a:lnSpc>
              <a:spcPct val="15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Xem</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xét</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vấn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một</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cách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toàn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diện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theo</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từng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khía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cạnh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cụ</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thể</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với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những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lí</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lẽ</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bằng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chứng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xác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đáng</a:t>
          </a:r>
          <a:r>
            <a:rPr lang="en-US" sz="1400" kern="1200" dirty="0">
              <a:latin typeface="Times New Roman" panose="02020603050405020304" pitchFamily="18" charset="0"/>
              <a:cs typeface="Times New Roman" panose="02020603050405020304" pitchFamily="18" charset="0"/>
            </a:rPr>
            <a:t>.</a:t>
          </a:r>
        </a:p>
      </dsp:txBody>
      <dsp:txXfrm>
        <a:off x="435133" y="1962670"/>
        <a:ext cx="7272822" cy="559396"/>
      </dsp:txXfrm>
    </dsp:sp>
    <dsp:sp modelId="{BA0883C3-77DE-4EBB-B584-CD56CDCFC6EF}">
      <dsp:nvSpPr>
        <dsp:cNvPr id="0" name=""/>
        <dsp:cNvSpPr/>
      </dsp:nvSpPr>
      <dsp:spPr>
        <a:xfrm>
          <a:off x="0" y="3194928"/>
          <a:ext cx="8097428" cy="529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D7D4CB-BA83-4CFB-AEE1-A2EEBD058481}">
      <dsp:nvSpPr>
        <dsp:cNvPr id="0" name=""/>
        <dsp:cNvSpPr/>
      </dsp:nvSpPr>
      <dsp:spPr>
        <a:xfrm>
          <a:off x="404871" y="2884968"/>
          <a:ext cx="7333346" cy="6199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4244" tIns="0" rIns="214244" bIns="0" numCol="1" spcCol="1270" anchor="ctr" anchorCtr="0">
          <a:noAutofit/>
        </a:bodyPr>
        <a:lstStyle/>
        <a:p>
          <a:pPr marL="0" lvl="0" indent="0" algn="just" defTabSz="622300">
            <a:lnSpc>
              <a:spcPct val="150000"/>
            </a:lnSpc>
            <a:spcBef>
              <a:spcPct val="0"/>
            </a:spcBef>
            <a:spcAft>
              <a:spcPct val="35000"/>
            </a:spcAft>
            <a:buNone/>
          </a:pPr>
          <a:r>
            <a:rPr lang="en-US" sz="1400" kern="1200" dirty="0" err="1">
              <a:latin typeface="Times New Roman" panose="02020603050405020304" pitchFamily="18" charset="0"/>
              <a:cs typeface="Times New Roman" panose="02020603050405020304" pitchFamily="18" charset="0"/>
            </a:rPr>
            <a:t>Đánh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giá</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được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nét</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đặc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sắc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cấu</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tứ</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và</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hình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ảnh</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của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bài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thơ</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cũng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như</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giá</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trị</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của</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chúng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trong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việc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thể</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hiện</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những</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khám</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phá</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mới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về</a:t>
          </a:r>
          <a:r>
            <a:rPr lang="en-US" sz="1400" kern="1200" dirty="0">
              <a:latin typeface="Times New Roman" panose="02020603050405020304" pitchFamily="18" charset="0"/>
              <a:cs typeface="Times New Roman" panose="02020603050405020304" pitchFamily="18" charset="0"/>
            </a:rPr>
            <a:t> con </a:t>
          </a:r>
          <a:r>
            <a:rPr lang="en-US" sz="1400" kern="1200" dirty="0" err="1">
              <a:latin typeface="Times New Roman" panose="02020603050405020304" pitchFamily="18" charset="0"/>
              <a:cs typeface="Times New Roman" panose="02020603050405020304" pitchFamily="18" charset="0"/>
            </a:rPr>
            <a:t>người</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và</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cuộc</a:t>
          </a:r>
          <a:r>
            <a:rPr lang="en-US" sz="1400" kern="1200" dirty="0">
              <a:latin typeface="Times New Roman" panose="02020603050405020304" pitchFamily="18" charset="0"/>
              <a:cs typeface="Times New Roman" panose="02020603050405020304" pitchFamily="18" charset="0"/>
            </a:rPr>
            <a:t> </a:t>
          </a:r>
          <a:r>
            <a:rPr lang="en-US" sz="1400" kern="1200" dirty="0" err="1">
              <a:latin typeface="Times New Roman" panose="02020603050405020304" pitchFamily="18" charset="0"/>
              <a:cs typeface="Times New Roman" panose="02020603050405020304" pitchFamily="18" charset="0"/>
            </a:rPr>
            <a:t>sống</a:t>
          </a:r>
          <a:r>
            <a:rPr lang="en-US" sz="1400" kern="1200" dirty="0">
              <a:latin typeface="Times New Roman" panose="02020603050405020304" pitchFamily="18" charset="0"/>
              <a:cs typeface="Times New Roman" panose="02020603050405020304" pitchFamily="18" charset="0"/>
            </a:rPr>
            <a:t>.</a:t>
          </a:r>
        </a:p>
      </dsp:txBody>
      <dsp:txXfrm>
        <a:off x="435133" y="2915230"/>
        <a:ext cx="7272822"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6"/>
        <p:cNvGrpSpPr/>
        <p:nvPr/>
      </p:nvGrpSpPr>
      <p:grpSpPr>
        <a:xfrm>
          <a:off x="0" y="0"/>
          <a:ext cx="0" cy="0"/>
          <a:chOff x="0" y="0"/>
          <a:chExt cx="0" cy="0"/>
        </a:xfrm>
      </p:grpSpPr>
      <p:sp>
        <p:nvSpPr>
          <p:cNvPr id="1137" name="Google Shape;1137;g2108c0b76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8" name="Google Shape;1138;g2108c0b76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056604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1503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15035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72633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018018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3"/>
        <p:cNvGrpSpPr/>
        <p:nvPr/>
      </p:nvGrpSpPr>
      <p:grpSpPr>
        <a:xfrm>
          <a:off x="0" y="0"/>
          <a:ext cx="0" cy="0"/>
          <a:chOff x="0" y="0"/>
          <a:chExt cx="0" cy="0"/>
        </a:xfrm>
      </p:grpSpPr>
      <p:sp>
        <p:nvSpPr>
          <p:cNvPr id="2504" name="Google Shape;2504;gd5260bdd85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5" name="Google Shape;2505;gd5260bdd85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175202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57378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4"/>
        <p:cNvGrpSpPr/>
        <p:nvPr/>
      </p:nvGrpSpPr>
      <p:grpSpPr>
        <a:xfrm>
          <a:off x="0" y="0"/>
          <a:ext cx="0" cy="0"/>
          <a:chOff x="0" y="0"/>
          <a:chExt cx="0" cy="0"/>
        </a:xfrm>
      </p:grpSpPr>
      <p:sp>
        <p:nvSpPr>
          <p:cNvPr id="1425" name="Google Shape;1425;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6" name="Google Shape;1426;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261208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626027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6" name="Google Shape;1456;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8"/>
        <p:cNvGrpSpPr/>
        <p:nvPr/>
      </p:nvGrpSpPr>
      <p:grpSpPr>
        <a:xfrm>
          <a:off x="0" y="0"/>
          <a:ext cx="0" cy="0"/>
          <a:chOff x="0" y="0"/>
          <a:chExt cx="0" cy="0"/>
        </a:xfrm>
      </p:grpSpPr>
      <p:sp>
        <p:nvSpPr>
          <p:cNvPr id="1629" name="Google Shape;162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0" name="Google Shape;163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2252114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0566044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hyperlink" Target="https://bit.ly/3A1uf1Q" TargetMode="External"/><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0" name="Google Shape;10;p2"/>
          <p:cNvSpPr txBox="1">
            <a:spLocks noGrp="1"/>
          </p:cNvSpPr>
          <p:nvPr>
            <p:ph type="ctrTitle"/>
          </p:nvPr>
        </p:nvSpPr>
        <p:spPr>
          <a:xfrm>
            <a:off x="2017788" y="1097575"/>
            <a:ext cx="5108400" cy="21834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017788" y="3497275"/>
            <a:ext cx="5108400" cy="54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0" name="Google Shape;10;p2"/>
          <p:cNvSpPr txBox="1">
            <a:spLocks noGrp="1"/>
          </p:cNvSpPr>
          <p:nvPr>
            <p:ph type="ctrTitle"/>
          </p:nvPr>
        </p:nvSpPr>
        <p:spPr>
          <a:xfrm>
            <a:off x="2017788" y="1097575"/>
            <a:ext cx="5108400" cy="21834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017788" y="3497275"/>
            <a:ext cx="5108400" cy="54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 xmlns:p14="http://schemas.microsoft.com/office/powerpoint/2010/main" val="330539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4" name="Google Shape;14;p3"/>
          <p:cNvSpPr txBox="1">
            <a:spLocks noGrp="1"/>
          </p:cNvSpPr>
          <p:nvPr>
            <p:ph type="title"/>
          </p:nvPr>
        </p:nvSpPr>
        <p:spPr>
          <a:xfrm>
            <a:off x="3428200" y="2207800"/>
            <a:ext cx="3106200" cy="1511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428200" y="1426575"/>
            <a:ext cx="1652100" cy="781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 xmlns:p14="http://schemas.microsoft.com/office/powerpoint/2010/main" val="3933059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8" name="Google Shape;18;p4"/>
          <p:cNvGrpSpPr/>
          <p:nvPr/>
        </p:nvGrpSpPr>
        <p:grpSpPr>
          <a:xfrm>
            <a:off x="233731" y="323578"/>
            <a:ext cx="8676539" cy="4496350"/>
            <a:chOff x="705882" y="550275"/>
            <a:chExt cx="7717968" cy="3999600"/>
          </a:xfrm>
        </p:grpSpPr>
        <p:sp>
          <p:nvSpPr>
            <p:cNvPr id="19" name="Google Shape;19;p4"/>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720000" y="1063350"/>
            <a:ext cx="7704000" cy="326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solidFill>
                  <a:srgbClr val="191919"/>
                </a:solidFill>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extLst>
      <p:ext uri="{BB962C8B-B14F-4D97-AF65-F5344CB8AC3E}">
        <p14:creationId xmlns="" xmlns:p14="http://schemas.microsoft.com/office/powerpoint/2010/main" val="1990424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5"/>
        <p:cNvGrpSpPr/>
        <p:nvPr/>
      </p:nvGrpSpPr>
      <p:grpSpPr>
        <a:xfrm>
          <a:off x="0" y="0"/>
          <a:ext cx="0" cy="0"/>
          <a:chOff x="0" y="0"/>
          <a:chExt cx="0" cy="0"/>
        </a:xfrm>
      </p:grpSpPr>
      <p:pic>
        <p:nvPicPr>
          <p:cNvPr id="76" name="Google Shape;76;p5"/>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77" name="Google Shape;77;p5"/>
          <p:cNvSpPr txBox="1">
            <a:spLocks noGrp="1"/>
          </p:cNvSpPr>
          <p:nvPr>
            <p:ph type="title"/>
          </p:nvPr>
        </p:nvSpPr>
        <p:spPr>
          <a:xfrm>
            <a:off x="720000" y="902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5"/>
          <p:cNvSpPr txBox="1">
            <a:spLocks noGrp="1"/>
          </p:cNvSpPr>
          <p:nvPr>
            <p:ph type="subTitle" idx="1"/>
          </p:nvPr>
        </p:nvSpPr>
        <p:spPr>
          <a:xfrm>
            <a:off x="5055284"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9" name="Google Shape;79;p5"/>
          <p:cNvSpPr txBox="1">
            <a:spLocks noGrp="1"/>
          </p:cNvSpPr>
          <p:nvPr>
            <p:ph type="subTitle" idx="2"/>
          </p:nvPr>
        </p:nvSpPr>
        <p:spPr>
          <a:xfrm>
            <a:off x="1583188"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5"/>
          <p:cNvSpPr txBox="1">
            <a:spLocks noGrp="1"/>
          </p:cNvSpPr>
          <p:nvPr>
            <p:ph type="subTitle" idx="3"/>
          </p:nvPr>
        </p:nvSpPr>
        <p:spPr>
          <a:xfrm>
            <a:off x="5055275" y="31987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1" name="Google Shape;81;p5"/>
          <p:cNvSpPr txBox="1">
            <a:spLocks noGrp="1"/>
          </p:cNvSpPr>
          <p:nvPr>
            <p:ph type="subTitle" idx="4"/>
          </p:nvPr>
        </p:nvSpPr>
        <p:spPr>
          <a:xfrm>
            <a:off x="1583075" y="31987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 xmlns:p14="http://schemas.microsoft.com/office/powerpoint/2010/main" val="3817523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2"/>
        <p:cNvGrpSpPr/>
        <p:nvPr/>
      </p:nvGrpSpPr>
      <p:grpSpPr>
        <a:xfrm>
          <a:off x="0" y="0"/>
          <a:ext cx="0" cy="0"/>
          <a:chOff x="0" y="0"/>
          <a:chExt cx="0" cy="0"/>
        </a:xfrm>
      </p:grpSpPr>
      <p:pic>
        <p:nvPicPr>
          <p:cNvPr id="83" name="Google Shape;83;p6"/>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84" name="Google Shape;84;p6"/>
          <p:cNvGrpSpPr/>
          <p:nvPr/>
        </p:nvGrpSpPr>
        <p:grpSpPr>
          <a:xfrm>
            <a:off x="233731" y="323578"/>
            <a:ext cx="8676539" cy="4496350"/>
            <a:chOff x="705882" y="550275"/>
            <a:chExt cx="7717968" cy="3999600"/>
          </a:xfrm>
        </p:grpSpPr>
        <p:sp>
          <p:nvSpPr>
            <p:cNvPr id="85" name="Google Shape;85;p6"/>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 xmlns:p14="http://schemas.microsoft.com/office/powerpoint/2010/main" val="1000129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pic>
        <p:nvPicPr>
          <p:cNvPr id="141" name="Google Shape;141;p7"/>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42" name="Google Shape;142;p7"/>
          <p:cNvSpPr txBox="1">
            <a:spLocks noGrp="1"/>
          </p:cNvSpPr>
          <p:nvPr>
            <p:ph type="title"/>
          </p:nvPr>
        </p:nvSpPr>
        <p:spPr>
          <a:xfrm>
            <a:off x="1901113" y="826000"/>
            <a:ext cx="534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3" name="Google Shape;143;p7"/>
          <p:cNvSpPr txBox="1">
            <a:spLocks noGrp="1"/>
          </p:cNvSpPr>
          <p:nvPr>
            <p:ph type="subTitle" idx="1"/>
          </p:nvPr>
        </p:nvSpPr>
        <p:spPr>
          <a:xfrm>
            <a:off x="1901125" y="1871325"/>
            <a:ext cx="4294800" cy="1913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extLst>
      <p:ext uri="{BB962C8B-B14F-4D97-AF65-F5344CB8AC3E}">
        <p14:creationId xmlns="" xmlns:p14="http://schemas.microsoft.com/office/powerpoint/2010/main" val="3766230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7"/>
        <p:cNvGrpSpPr/>
        <p:nvPr/>
      </p:nvGrpSpPr>
      <p:grpSpPr>
        <a:xfrm>
          <a:off x="0" y="0"/>
          <a:ext cx="0" cy="0"/>
          <a:chOff x="0" y="0"/>
          <a:chExt cx="0" cy="0"/>
        </a:xfrm>
      </p:grpSpPr>
      <p:pic>
        <p:nvPicPr>
          <p:cNvPr id="148" name="Google Shape;148;p9"/>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49" name="Google Shape;149;p9"/>
          <p:cNvGrpSpPr/>
          <p:nvPr/>
        </p:nvGrpSpPr>
        <p:grpSpPr>
          <a:xfrm>
            <a:off x="1289488" y="323550"/>
            <a:ext cx="6565036" cy="4496400"/>
            <a:chOff x="233738" y="323575"/>
            <a:chExt cx="6565036" cy="4496400"/>
          </a:xfrm>
        </p:grpSpPr>
        <p:sp>
          <p:nvSpPr>
            <p:cNvPr id="150" name="Google Shape;150;p9"/>
            <p:cNvSpPr/>
            <p:nvPr/>
          </p:nvSpPr>
          <p:spPr>
            <a:xfrm rot="5400000">
              <a:off x="1311174" y="-667625"/>
              <a:ext cx="4496400" cy="64788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 name="Google Shape;151;p9"/>
            <p:cNvSpPr/>
            <p:nvPr/>
          </p:nvSpPr>
          <p:spPr>
            <a:xfrm flipH="1">
              <a:off x="477253" y="472304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9"/>
            <p:cNvSpPr/>
            <p:nvPr/>
          </p:nvSpPr>
          <p:spPr>
            <a:xfrm flipH="1">
              <a:off x="477253" y="454785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9"/>
            <p:cNvSpPr/>
            <p:nvPr/>
          </p:nvSpPr>
          <p:spPr>
            <a:xfrm flipH="1">
              <a:off x="477253" y="437155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9"/>
            <p:cNvSpPr/>
            <p:nvPr/>
          </p:nvSpPr>
          <p:spPr>
            <a:xfrm flipH="1">
              <a:off x="477253" y="4196364"/>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 name="Google Shape;155;p9"/>
            <p:cNvSpPr/>
            <p:nvPr/>
          </p:nvSpPr>
          <p:spPr>
            <a:xfrm flipH="1">
              <a:off x="477253" y="402114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9"/>
            <p:cNvSpPr/>
            <p:nvPr/>
          </p:nvSpPr>
          <p:spPr>
            <a:xfrm flipH="1">
              <a:off x="477253" y="384595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9"/>
            <p:cNvSpPr/>
            <p:nvPr/>
          </p:nvSpPr>
          <p:spPr>
            <a:xfrm flipH="1">
              <a:off x="477253" y="3670729"/>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9"/>
            <p:cNvSpPr/>
            <p:nvPr/>
          </p:nvSpPr>
          <p:spPr>
            <a:xfrm flipH="1">
              <a:off x="477253" y="34966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9"/>
            <p:cNvSpPr/>
            <p:nvPr/>
          </p:nvSpPr>
          <p:spPr>
            <a:xfrm flipH="1">
              <a:off x="477253" y="3320317"/>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9"/>
            <p:cNvSpPr/>
            <p:nvPr/>
          </p:nvSpPr>
          <p:spPr>
            <a:xfrm flipH="1">
              <a:off x="477253" y="314509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9"/>
            <p:cNvSpPr/>
            <p:nvPr/>
          </p:nvSpPr>
          <p:spPr>
            <a:xfrm flipH="1">
              <a:off x="477253" y="2969904"/>
              <a:ext cx="6150448" cy="33"/>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9"/>
            <p:cNvSpPr/>
            <p:nvPr/>
          </p:nvSpPr>
          <p:spPr>
            <a:xfrm flipH="1">
              <a:off x="477253" y="279360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9"/>
            <p:cNvSpPr/>
            <p:nvPr/>
          </p:nvSpPr>
          <p:spPr>
            <a:xfrm flipH="1">
              <a:off x="477253" y="26184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9"/>
            <p:cNvSpPr/>
            <p:nvPr/>
          </p:nvSpPr>
          <p:spPr>
            <a:xfrm flipH="1">
              <a:off x="477253" y="244319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9"/>
            <p:cNvSpPr/>
            <p:nvPr/>
          </p:nvSpPr>
          <p:spPr>
            <a:xfrm flipH="1">
              <a:off x="477253" y="226800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p9"/>
            <p:cNvSpPr/>
            <p:nvPr/>
          </p:nvSpPr>
          <p:spPr>
            <a:xfrm flipH="1">
              <a:off x="477253" y="209278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9"/>
            <p:cNvSpPr/>
            <p:nvPr/>
          </p:nvSpPr>
          <p:spPr>
            <a:xfrm flipH="1">
              <a:off x="477253" y="191648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9"/>
            <p:cNvSpPr/>
            <p:nvPr/>
          </p:nvSpPr>
          <p:spPr>
            <a:xfrm flipH="1">
              <a:off x="477253" y="1741292"/>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9"/>
            <p:cNvSpPr/>
            <p:nvPr/>
          </p:nvSpPr>
          <p:spPr>
            <a:xfrm flipH="1">
              <a:off x="477253" y="15660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9"/>
            <p:cNvSpPr/>
            <p:nvPr/>
          </p:nvSpPr>
          <p:spPr>
            <a:xfrm flipH="1">
              <a:off x="477253" y="13897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p9"/>
            <p:cNvSpPr/>
            <p:nvPr/>
          </p:nvSpPr>
          <p:spPr>
            <a:xfrm flipH="1">
              <a:off x="477253" y="121458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9"/>
            <p:cNvSpPr/>
            <p:nvPr/>
          </p:nvSpPr>
          <p:spPr>
            <a:xfrm flipH="1">
              <a:off x="477253" y="1040467"/>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9"/>
            <p:cNvSpPr/>
            <p:nvPr/>
          </p:nvSpPr>
          <p:spPr>
            <a:xfrm flipH="1">
              <a:off x="477253" y="86524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9"/>
            <p:cNvSpPr/>
            <p:nvPr/>
          </p:nvSpPr>
          <p:spPr>
            <a:xfrm flipH="1">
              <a:off x="477253" y="690055"/>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9"/>
            <p:cNvSpPr/>
            <p:nvPr/>
          </p:nvSpPr>
          <p:spPr>
            <a:xfrm flipH="1">
              <a:off x="477253" y="51483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9"/>
            <p:cNvSpPr/>
            <p:nvPr/>
          </p:nvSpPr>
          <p:spPr>
            <a:xfrm flipH="1">
              <a:off x="439388" y="4618056"/>
              <a:ext cx="97852" cy="120275"/>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9"/>
            <p:cNvSpPr/>
            <p:nvPr/>
          </p:nvSpPr>
          <p:spPr>
            <a:xfrm flipH="1">
              <a:off x="441404" y="4300070"/>
              <a:ext cx="96843" cy="119267"/>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9"/>
            <p:cNvSpPr/>
            <p:nvPr/>
          </p:nvSpPr>
          <p:spPr>
            <a:xfrm flipH="1">
              <a:off x="441404" y="3980068"/>
              <a:ext cx="96843" cy="120275"/>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9"/>
            <p:cNvSpPr/>
            <p:nvPr/>
          </p:nvSpPr>
          <p:spPr>
            <a:xfrm flipH="1">
              <a:off x="441404" y="3662113"/>
              <a:ext cx="96843" cy="119237"/>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9"/>
            <p:cNvSpPr/>
            <p:nvPr/>
          </p:nvSpPr>
          <p:spPr>
            <a:xfrm flipH="1">
              <a:off x="441404" y="3343118"/>
              <a:ext cx="96843" cy="120275"/>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9"/>
            <p:cNvSpPr/>
            <p:nvPr/>
          </p:nvSpPr>
          <p:spPr>
            <a:xfrm flipH="1">
              <a:off x="441404" y="3025132"/>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p9"/>
            <p:cNvSpPr/>
            <p:nvPr/>
          </p:nvSpPr>
          <p:spPr>
            <a:xfrm flipH="1">
              <a:off x="441404" y="2706169"/>
              <a:ext cx="96843" cy="120275"/>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p9"/>
            <p:cNvSpPr/>
            <p:nvPr/>
          </p:nvSpPr>
          <p:spPr>
            <a:xfrm flipH="1">
              <a:off x="441404" y="2388183"/>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p9"/>
            <p:cNvSpPr/>
            <p:nvPr/>
          </p:nvSpPr>
          <p:spPr>
            <a:xfrm flipH="1">
              <a:off x="441404" y="2068180"/>
              <a:ext cx="96843" cy="119267"/>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9"/>
            <p:cNvSpPr/>
            <p:nvPr/>
          </p:nvSpPr>
          <p:spPr>
            <a:xfrm flipH="1">
              <a:off x="441404" y="1749186"/>
              <a:ext cx="96843" cy="120275"/>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 name="Google Shape;186;p9"/>
            <p:cNvSpPr/>
            <p:nvPr/>
          </p:nvSpPr>
          <p:spPr>
            <a:xfrm flipH="1">
              <a:off x="441404" y="1431231"/>
              <a:ext cx="96843" cy="119237"/>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9"/>
            <p:cNvSpPr/>
            <p:nvPr/>
          </p:nvSpPr>
          <p:spPr>
            <a:xfrm flipH="1">
              <a:off x="441404" y="1112236"/>
              <a:ext cx="96843" cy="120275"/>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 name="Google Shape;188;p9"/>
            <p:cNvSpPr/>
            <p:nvPr/>
          </p:nvSpPr>
          <p:spPr>
            <a:xfrm flipH="1">
              <a:off x="441404" y="794250"/>
              <a:ext cx="96843" cy="119267"/>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p9"/>
            <p:cNvSpPr/>
            <p:nvPr/>
          </p:nvSpPr>
          <p:spPr>
            <a:xfrm flipH="1">
              <a:off x="441404" y="475287"/>
              <a:ext cx="96843" cy="120275"/>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9"/>
            <p:cNvSpPr/>
            <p:nvPr/>
          </p:nvSpPr>
          <p:spPr>
            <a:xfrm flipH="1">
              <a:off x="233738" y="53540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9"/>
            <p:cNvSpPr/>
            <p:nvPr/>
          </p:nvSpPr>
          <p:spPr>
            <a:xfrm flipH="1">
              <a:off x="233738" y="853362"/>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p9"/>
            <p:cNvSpPr/>
            <p:nvPr/>
          </p:nvSpPr>
          <p:spPr>
            <a:xfrm flipH="1">
              <a:off x="233738" y="117134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9"/>
            <p:cNvSpPr/>
            <p:nvPr/>
          </p:nvSpPr>
          <p:spPr>
            <a:xfrm flipH="1">
              <a:off x="233738" y="1489306"/>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9"/>
            <p:cNvSpPr/>
            <p:nvPr/>
          </p:nvSpPr>
          <p:spPr>
            <a:xfrm flipH="1">
              <a:off x="233738" y="1807263"/>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9"/>
            <p:cNvSpPr/>
            <p:nvPr/>
          </p:nvSpPr>
          <p:spPr>
            <a:xfrm flipH="1">
              <a:off x="233738" y="2125250"/>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9"/>
            <p:cNvSpPr/>
            <p:nvPr/>
          </p:nvSpPr>
          <p:spPr>
            <a:xfrm flipH="1">
              <a:off x="233738" y="2442199"/>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9"/>
            <p:cNvSpPr/>
            <p:nvPr/>
          </p:nvSpPr>
          <p:spPr>
            <a:xfrm flipH="1">
              <a:off x="233738" y="2760155"/>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9"/>
            <p:cNvSpPr/>
            <p:nvPr/>
          </p:nvSpPr>
          <p:spPr>
            <a:xfrm flipH="1">
              <a:off x="233738" y="3078142"/>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9" name="Google Shape;199;p9"/>
            <p:cNvSpPr/>
            <p:nvPr/>
          </p:nvSpPr>
          <p:spPr>
            <a:xfrm flipH="1">
              <a:off x="233738" y="33950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9"/>
            <p:cNvSpPr/>
            <p:nvPr/>
          </p:nvSpPr>
          <p:spPr>
            <a:xfrm flipH="1">
              <a:off x="233738" y="371408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9"/>
            <p:cNvSpPr/>
            <p:nvPr/>
          </p:nvSpPr>
          <p:spPr>
            <a:xfrm flipH="1">
              <a:off x="233738" y="4031035"/>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9"/>
            <p:cNvSpPr/>
            <p:nvPr/>
          </p:nvSpPr>
          <p:spPr>
            <a:xfrm flipH="1">
              <a:off x="233738" y="43489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9"/>
            <p:cNvSpPr/>
            <p:nvPr/>
          </p:nvSpPr>
          <p:spPr>
            <a:xfrm flipH="1">
              <a:off x="233738" y="466697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4" name="Google Shape;204;p9"/>
          <p:cNvSpPr txBox="1">
            <a:spLocks noGrp="1"/>
          </p:cNvSpPr>
          <p:nvPr>
            <p:ph type="title"/>
          </p:nvPr>
        </p:nvSpPr>
        <p:spPr>
          <a:xfrm>
            <a:off x="2135563" y="1122550"/>
            <a:ext cx="4872900" cy="153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05" name="Google Shape;205;p9"/>
          <p:cNvSpPr txBox="1">
            <a:spLocks noGrp="1"/>
          </p:cNvSpPr>
          <p:nvPr>
            <p:ph type="subTitle" idx="1"/>
          </p:nvPr>
        </p:nvSpPr>
        <p:spPr>
          <a:xfrm>
            <a:off x="2135550" y="2772500"/>
            <a:ext cx="4872900" cy="10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 xmlns:p14="http://schemas.microsoft.com/office/powerpoint/2010/main" val="2231328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6"/>
        <p:cNvGrpSpPr/>
        <p:nvPr/>
      </p:nvGrpSpPr>
      <p:grpSpPr>
        <a:xfrm>
          <a:off x="0" y="0"/>
          <a:ext cx="0" cy="0"/>
          <a:chOff x="0" y="0"/>
          <a:chExt cx="0" cy="0"/>
        </a:xfrm>
      </p:grpSpPr>
      <p:sp>
        <p:nvSpPr>
          <p:cNvPr id="207" name="Google Shape;207;p10"/>
          <p:cNvSpPr>
            <a:spLocks noGrp="1"/>
          </p:cNvSpPr>
          <p:nvPr>
            <p:ph type="pic" idx="2"/>
          </p:nvPr>
        </p:nvSpPr>
        <p:spPr>
          <a:xfrm>
            <a:off x="0" y="0"/>
            <a:ext cx="9144000" cy="5143500"/>
          </a:xfrm>
          <a:prstGeom prst="rect">
            <a:avLst/>
          </a:prstGeom>
          <a:noFill/>
          <a:ln>
            <a:noFill/>
          </a:ln>
        </p:spPr>
      </p:sp>
      <p:sp>
        <p:nvSpPr>
          <p:cNvPr id="208" name="Google Shape;208;p10"/>
          <p:cNvSpPr txBox="1">
            <a:spLocks noGrp="1"/>
          </p:cNvSpPr>
          <p:nvPr>
            <p:ph type="title"/>
          </p:nvPr>
        </p:nvSpPr>
        <p:spPr>
          <a:xfrm>
            <a:off x="720000" y="53950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000"/>
              <a:buNone/>
              <a:defRPr sz="2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 xmlns:p14="http://schemas.microsoft.com/office/powerpoint/2010/main" val="28316024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9"/>
        <p:cNvGrpSpPr/>
        <p:nvPr/>
      </p:nvGrpSpPr>
      <p:grpSpPr>
        <a:xfrm>
          <a:off x="0" y="0"/>
          <a:ext cx="0" cy="0"/>
          <a:chOff x="0" y="0"/>
          <a:chExt cx="0" cy="0"/>
        </a:xfrm>
      </p:grpSpPr>
      <p:pic>
        <p:nvPicPr>
          <p:cNvPr id="210" name="Google Shape;210;p11"/>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11" name="Google Shape;211;p11"/>
          <p:cNvSpPr txBox="1">
            <a:spLocks noGrp="1"/>
          </p:cNvSpPr>
          <p:nvPr>
            <p:ph type="title" hasCustomPrompt="1"/>
          </p:nvPr>
        </p:nvSpPr>
        <p:spPr>
          <a:xfrm>
            <a:off x="1596900" y="1431125"/>
            <a:ext cx="5950200" cy="1482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12" name="Google Shape;212;p11"/>
          <p:cNvSpPr txBox="1">
            <a:spLocks noGrp="1"/>
          </p:cNvSpPr>
          <p:nvPr>
            <p:ph type="subTitle" idx="1"/>
          </p:nvPr>
        </p:nvSpPr>
        <p:spPr>
          <a:xfrm>
            <a:off x="1596900" y="3120125"/>
            <a:ext cx="5950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 xmlns:p14="http://schemas.microsoft.com/office/powerpoint/2010/main" val="519852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13"/>
        <p:cNvGrpSpPr/>
        <p:nvPr/>
      </p:nvGrpSpPr>
      <p:grpSpPr>
        <a:xfrm>
          <a:off x="0" y="0"/>
          <a:ext cx="0" cy="0"/>
          <a:chOff x="0" y="0"/>
          <a:chExt cx="0" cy="0"/>
        </a:xfrm>
      </p:grpSpPr>
    </p:spTree>
    <p:extLst>
      <p:ext uri="{BB962C8B-B14F-4D97-AF65-F5344CB8AC3E}">
        <p14:creationId xmlns="" xmlns:p14="http://schemas.microsoft.com/office/powerpoint/2010/main" val="79440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4" name="Google Shape;14;p3"/>
          <p:cNvSpPr txBox="1">
            <a:spLocks noGrp="1"/>
          </p:cNvSpPr>
          <p:nvPr>
            <p:ph type="title"/>
          </p:nvPr>
        </p:nvSpPr>
        <p:spPr>
          <a:xfrm>
            <a:off x="3428200" y="2207800"/>
            <a:ext cx="3106200" cy="1511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428200" y="1426575"/>
            <a:ext cx="1652100" cy="781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14"/>
        <p:cNvGrpSpPr/>
        <p:nvPr/>
      </p:nvGrpSpPr>
      <p:grpSpPr>
        <a:xfrm>
          <a:off x="0" y="0"/>
          <a:ext cx="0" cy="0"/>
          <a:chOff x="0" y="0"/>
          <a:chExt cx="0" cy="0"/>
        </a:xfrm>
      </p:grpSpPr>
      <p:pic>
        <p:nvPicPr>
          <p:cNvPr id="215" name="Google Shape;215;p1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16" name="Google Shape;216;p13"/>
          <p:cNvSpPr txBox="1">
            <a:spLocks noGrp="1"/>
          </p:cNvSpPr>
          <p:nvPr>
            <p:ph type="title"/>
          </p:nvPr>
        </p:nvSpPr>
        <p:spPr>
          <a:xfrm>
            <a:off x="1397325" y="916475"/>
            <a:ext cx="629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 xmlns:p14="http://schemas.microsoft.com/office/powerpoint/2010/main" val="5112307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17"/>
        <p:cNvGrpSpPr/>
        <p:nvPr/>
      </p:nvGrpSpPr>
      <p:grpSpPr>
        <a:xfrm>
          <a:off x="0" y="0"/>
          <a:ext cx="0" cy="0"/>
          <a:chOff x="0" y="0"/>
          <a:chExt cx="0" cy="0"/>
        </a:xfrm>
      </p:grpSpPr>
      <p:pic>
        <p:nvPicPr>
          <p:cNvPr id="218" name="Google Shape;218;p14"/>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219" name="Google Shape;219;p14"/>
          <p:cNvGrpSpPr/>
          <p:nvPr/>
        </p:nvGrpSpPr>
        <p:grpSpPr>
          <a:xfrm>
            <a:off x="233731" y="323578"/>
            <a:ext cx="8676539" cy="4496350"/>
            <a:chOff x="705882" y="550275"/>
            <a:chExt cx="7717968" cy="3999600"/>
          </a:xfrm>
        </p:grpSpPr>
        <p:sp>
          <p:nvSpPr>
            <p:cNvPr id="220" name="Google Shape;220;p14"/>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5" name="Google Shape;275;p14"/>
          <p:cNvSpPr txBox="1">
            <a:spLocks noGrp="1"/>
          </p:cNvSpPr>
          <p:nvPr>
            <p:ph type="body" idx="1"/>
          </p:nvPr>
        </p:nvSpPr>
        <p:spPr>
          <a:xfrm>
            <a:off x="720000" y="1063350"/>
            <a:ext cx="3931800" cy="3540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solidFill>
                  <a:srgbClr val="191919"/>
                </a:solidFill>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276" name="Google Shape;276;p14"/>
          <p:cNvSpPr txBox="1">
            <a:spLocks noGrp="1"/>
          </p:cNvSpPr>
          <p:nvPr>
            <p:ph type="body" idx="2"/>
          </p:nvPr>
        </p:nvSpPr>
        <p:spPr>
          <a:xfrm>
            <a:off x="5227850" y="1740825"/>
            <a:ext cx="3221100" cy="911100"/>
          </a:xfrm>
          <a:prstGeom prst="rect">
            <a:avLst/>
          </a:prstGeom>
        </p:spPr>
        <p:txBody>
          <a:bodyPr spcFirstLastPara="1" wrap="square" lIns="91425" tIns="91425" rIns="91425" bIns="91425" anchor="t" anchorCtr="0">
            <a:noAutofit/>
          </a:bodyPr>
          <a:lstStyle>
            <a:lvl1pPr marL="457200" lvl="0" indent="-304800" rtl="0">
              <a:spcBef>
                <a:spcPts val="300"/>
              </a:spcBef>
              <a:spcAft>
                <a:spcPts val="0"/>
              </a:spcAft>
              <a:buSzPts val="1200"/>
              <a:buFont typeface="Nunito Light"/>
              <a:buChar char="●"/>
              <a:defRPr>
                <a:solidFill>
                  <a:srgbClr val="191919"/>
                </a:solidFill>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extLst>
      <p:ext uri="{BB962C8B-B14F-4D97-AF65-F5344CB8AC3E}">
        <p14:creationId xmlns="" xmlns:p14="http://schemas.microsoft.com/office/powerpoint/2010/main" val="79787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77"/>
        <p:cNvGrpSpPr/>
        <p:nvPr/>
      </p:nvGrpSpPr>
      <p:grpSpPr>
        <a:xfrm>
          <a:off x="0" y="0"/>
          <a:ext cx="0" cy="0"/>
          <a:chOff x="0" y="0"/>
          <a:chExt cx="0" cy="0"/>
        </a:xfrm>
      </p:grpSpPr>
      <p:pic>
        <p:nvPicPr>
          <p:cNvPr id="278" name="Google Shape;278;p15"/>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79" name="Google Shape;279;p15"/>
          <p:cNvSpPr txBox="1">
            <a:spLocks noGrp="1"/>
          </p:cNvSpPr>
          <p:nvPr>
            <p:ph type="title"/>
          </p:nvPr>
        </p:nvSpPr>
        <p:spPr>
          <a:xfrm>
            <a:off x="3574888" y="2022950"/>
            <a:ext cx="3106200" cy="1105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0" name="Google Shape;280;p15"/>
          <p:cNvSpPr txBox="1">
            <a:spLocks noGrp="1"/>
          </p:cNvSpPr>
          <p:nvPr>
            <p:ph type="title" idx="2" hasCustomPrompt="1"/>
          </p:nvPr>
        </p:nvSpPr>
        <p:spPr>
          <a:xfrm>
            <a:off x="2433438" y="2022950"/>
            <a:ext cx="1107900" cy="1105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 xmlns:p14="http://schemas.microsoft.com/office/powerpoint/2010/main" val="2573479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81"/>
        <p:cNvGrpSpPr/>
        <p:nvPr/>
      </p:nvGrpSpPr>
      <p:grpSpPr>
        <a:xfrm>
          <a:off x="0" y="0"/>
          <a:ext cx="0" cy="0"/>
          <a:chOff x="0" y="0"/>
          <a:chExt cx="0" cy="0"/>
        </a:xfrm>
      </p:grpSpPr>
      <p:pic>
        <p:nvPicPr>
          <p:cNvPr id="282" name="Google Shape;282;p16"/>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83" name="Google Shape;283;p16"/>
          <p:cNvSpPr txBox="1">
            <a:spLocks noGrp="1"/>
          </p:cNvSpPr>
          <p:nvPr>
            <p:ph type="title"/>
          </p:nvPr>
        </p:nvSpPr>
        <p:spPr>
          <a:xfrm>
            <a:off x="3186550" y="2581050"/>
            <a:ext cx="3106200" cy="1191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4" name="Google Shape;284;p16"/>
          <p:cNvSpPr txBox="1">
            <a:spLocks noGrp="1"/>
          </p:cNvSpPr>
          <p:nvPr>
            <p:ph type="title" idx="2" hasCustomPrompt="1"/>
          </p:nvPr>
        </p:nvSpPr>
        <p:spPr>
          <a:xfrm>
            <a:off x="3186550" y="1860275"/>
            <a:ext cx="1652100" cy="781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 xmlns:p14="http://schemas.microsoft.com/office/powerpoint/2010/main" val="220762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5"/>
        <p:cNvGrpSpPr/>
        <p:nvPr/>
      </p:nvGrpSpPr>
      <p:grpSpPr>
        <a:xfrm>
          <a:off x="0" y="0"/>
          <a:ext cx="0" cy="0"/>
          <a:chOff x="0" y="0"/>
          <a:chExt cx="0" cy="0"/>
        </a:xfrm>
      </p:grpSpPr>
      <p:pic>
        <p:nvPicPr>
          <p:cNvPr id="286" name="Google Shape;286;p17"/>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87" name="Google Shape;287;p17"/>
          <p:cNvSpPr txBox="1">
            <a:spLocks noGrp="1"/>
          </p:cNvSpPr>
          <p:nvPr>
            <p:ph type="title"/>
          </p:nvPr>
        </p:nvSpPr>
        <p:spPr>
          <a:xfrm>
            <a:off x="1379700" y="909975"/>
            <a:ext cx="6404100" cy="7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8" name="Google Shape;288;p17"/>
          <p:cNvSpPr txBox="1">
            <a:spLocks noGrp="1"/>
          </p:cNvSpPr>
          <p:nvPr>
            <p:ph type="title" idx="2" hasCustomPrompt="1"/>
          </p:nvPr>
        </p:nvSpPr>
        <p:spPr>
          <a:xfrm>
            <a:off x="1981950" y="19776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9" name="Google Shape;289;p17"/>
          <p:cNvSpPr txBox="1">
            <a:spLocks noGrp="1"/>
          </p:cNvSpPr>
          <p:nvPr>
            <p:ph type="title" idx="3" hasCustomPrompt="1"/>
          </p:nvPr>
        </p:nvSpPr>
        <p:spPr>
          <a:xfrm>
            <a:off x="1981950" y="319327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0" name="Google Shape;290;p17"/>
          <p:cNvSpPr txBox="1">
            <a:spLocks noGrp="1"/>
          </p:cNvSpPr>
          <p:nvPr>
            <p:ph type="subTitle" idx="1"/>
          </p:nvPr>
        </p:nvSpPr>
        <p:spPr>
          <a:xfrm>
            <a:off x="1379700" y="2439725"/>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1" name="Google Shape;291;p17"/>
          <p:cNvSpPr txBox="1">
            <a:spLocks noGrp="1"/>
          </p:cNvSpPr>
          <p:nvPr>
            <p:ph type="subTitle" idx="4"/>
          </p:nvPr>
        </p:nvSpPr>
        <p:spPr>
          <a:xfrm>
            <a:off x="1379700" y="3655472"/>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2" name="Google Shape;292;p17"/>
          <p:cNvSpPr txBox="1">
            <a:spLocks noGrp="1"/>
          </p:cNvSpPr>
          <p:nvPr>
            <p:ph type="title" idx="5" hasCustomPrompt="1"/>
          </p:nvPr>
        </p:nvSpPr>
        <p:spPr>
          <a:xfrm>
            <a:off x="6420275" y="19776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3" name="Google Shape;293;p17"/>
          <p:cNvSpPr txBox="1">
            <a:spLocks noGrp="1"/>
          </p:cNvSpPr>
          <p:nvPr>
            <p:ph type="title" idx="6" hasCustomPrompt="1"/>
          </p:nvPr>
        </p:nvSpPr>
        <p:spPr>
          <a:xfrm>
            <a:off x="6420275" y="319327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4" name="Google Shape;294;p17"/>
          <p:cNvSpPr txBox="1">
            <a:spLocks noGrp="1"/>
          </p:cNvSpPr>
          <p:nvPr>
            <p:ph type="subTitle" idx="7"/>
          </p:nvPr>
        </p:nvSpPr>
        <p:spPr>
          <a:xfrm>
            <a:off x="5818025" y="2439725"/>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5" name="Google Shape;295;p17"/>
          <p:cNvSpPr txBox="1">
            <a:spLocks noGrp="1"/>
          </p:cNvSpPr>
          <p:nvPr>
            <p:ph type="subTitle" idx="8"/>
          </p:nvPr>
        </p:nvSpPr>
        <p:spPr>
          <a:xfrm>
            <a:off x="5818025" y="3655472"/>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6" name="Google Shape;296;p17"/>
          <p:cNvSpPr txBox="1">
            <a:spLocks noGrp="1"/>
          </p:cNvSpPr>
          <p:nvPr>
            <p:ph type="title" idx="9" hasCustomPrompt="1"/>
          </p:nvPr>
        </p:nvSpPr>
        <p:spPr>
          <a:xfrm>
            <a:off x="4201113" y="19776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7" name="Google Shape;297;p17"/>
          <p:cNvSpPr txBox="1">
            <a:spLocks noGrp="1"/>
          </p:cNvSpPr>
          <p:nvPr>
            <p:ph type="title" idx="13" hasCustomPrompt="1"/>
          </p:nvPr>
        </p:nvSpPr>
        <p:spPr>
          <a:xfrm>
            <a:off x="4201113" y="319327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8" name="Google Shape;298;p17"/>
          <p:cNvSpPr txBox="1">
            <a:spLocks noGrp="1"/>
          </p:cNvSpPr>
          <p:nvPr>
            <p:ph type="subTitle" idx="14"/>
          </p:nvPr>
        </p:nvSpPr>
        <p:spPr>
          <a:xfrm>
            <a:off x="3598863" y="2439725"/>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9" name="Google Shape;299;p17"/>
          <p:cNvSpPr txBox="1">
            <a:spLocks noGrp="1"/>
          </p:cNvSpPr>
          <p:nvPr>
            <p:ph type="subTitle" idx="15"/>
          </p:nvPr>
        </p:nvSpPr>
        <p:spPr>
          <a:xfrm>
            <a:off x="3598863" y="3655472"/>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 xmlns:p14="http://schemas.microsoft.com/office/powerpoint/2010/main" val="2208549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00"/>
        <p:cNvGrpSpPr/>
        <p:nvPr/>
      </p:nvGrpSpPr>
      <p:grpSpPr>
        <a:xfrm>
          <a:off x="0" y="0"/>
          <a:ext cx="0" cy="0"/>
          <a:chOff x="0" y="0"/>
          <a:chExt cx="0" cy="0"/>
        </a:xfrm>
      </p:grpSpPr>
      <p:pic>
        <p:nvPicPr>
          <p:cNvPr id="301" name="Google Shape;301;p18"/>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302" name="Google Shape;302;p18"/>
          <p:cNvGrpSpPr/>
          <p:nvPr/>
        </p:nvGrpSpPr>
        <p:grpSpPr>
          <a:xfrm>
            <a:off x="233731" y="323578"/>
            <a:ext cx="8676539" cy="4496350"/>
            <a:chOff x="705882" y="550275"/>
            <a:chExt cx="7717968" cy="3999600"/>
          </a:xfrm>
        </p:grpSpPr>
        <p:sp>
          <p:nvSpPr>
            <p:cNvPr id="303" name="Google Shape;303;p18"/>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18"/>
          <p:cNvSpPr txBox="1">
            <a:spLocks noGrp="1"/>
          </p:cNvSpPr>
          <p:nvPr>
            <p:ph type="title"/>
          </p:nvPr>
        </p:nvSpPr>
        <p:spPr>
          <a:xfrm>
            <a:off x="1041338" y="3263600"/>
            <a:ext cx="7061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58" name="Google Shape;358;p18"/>
          <p:cNvSpPr txBox="1">
            <a:spLocks noGrp="1"/>
          </p:cNvSpPr>
          <p:nvPr>
            <p:ph type="subTitle" idx="1"/>
          </p:nvPr>
        </p:nvSpPr>
        <p:spPr>
          <a:xfrm>
            <a:off x="1041263" y="1289725"/>
            <a:ext cx="70614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 xmlns:p14="http://schemas.microsoft.com/office/powerpoint/2010/main" val="6344109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59"/>
        <p:cNvGrpSpPr/>
        <p:nvPr/>
      </p:nvGrpSpPr>
      <p:grpSpPr>
        <a:xfrm>
          <a:off x="0" y="0"/>
          <a:ext cx="0" cy="0"/>
          <a:chOff x="0" y="0"/>
          <a:chExt cx="0" cy="0"/>
        </a:xfrm>
      </p:grpSpPr>
      <p:pic>
        <p:nvPicPr>
          <p:cNvPr id="360" name="Google Shape;360;p19"/>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361" name="Google Shape;361;p19"/>
          <p:cNvSpPr txBox="1">
            <a:spLocks noGrp="1"/>
          </p:cNvSpPr>
          <p:nvPr>
            <p:ph type="title"/>
          </p:nvPr>
        </p:nvSpPr>
        <p:spPr>
          <a:xfrm>
            <a:off x="1403100" y="974800"/>
            <a:ext cx="2836500" cy="196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19"/>
          <p:cNvSpPr txBox="1">
            <a:spLocks noGrp="1"/>
          </p:cNvSpPr>
          <p:nvPr>
            <p:ph type="subTitle" idx="1"/>
          </p:nvPr>
        </p:nvSpPr>
        <p:spPr>
          <a:xfrm>
            <a:off x="1403100" y="3047550"/>
            <a:ext cx="28365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3" name="Google Shape;363;p19"/>
          <p:cNvSpPr>
            <a:spLocks noGrp="1"/>
          </p:cNvSpPr>
          <p:nvPr>
            <p:ph type="pic" idx="2"/>
          </p:nvPr>
        </p:nvSpPr>
        <p:spPr>
          <a:xfrm rot="459046">
            <a:off x="5362525" y="1175629"/>
            <a:ext cx="2084355" cy="2919167"/>
          </a:xfrm>
          <a:prstGeom prst="rect">
            <a:avLst/>
          </a:prstGeom>
          <a:noFill/>
          <a:ln>
            <a:noFill/>
          </a:ln>
          <a:effectLst>
            <a:outerShdw blurRad="57150" dist="38100" dir="3660000" algn="bl" rotWithShape="0">
              <a:srgbClr val="000000">
                <a:alpha val="27000"/>
              </a:srgbClr>
            </a:outerShdw>
          </a:effectLst>
        </p:spPr>
      </p:sp>
    </p:spTree>
    <p:extLst>
      <p:ext uri="{BB962C8B-B14F-4D97-AF65-F5344CB8AC3E}">
        <p14:creationId xmlns="" xmlns:p14="http://schemas.microsoft.com/office/powerpoint/2010/main" val="2648789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64"/>
        <p:cNvGrpSpPr/>
        <p:nvPr/>
      </p:nvGrpSpPr>
      <p:grpSpPr>
        <a:xfrm>
          <a:off x="0" y="0"/>
          <a:ext cx="0" cy="0"/>
          <a:chOff x="0" y="0"/>
          <a:chExt cx="0" cy="0"/>
        </a:xfrm>
      </p:grpSpPr>
      <p:pic>
        <p:nvPicPr>
          <p:cNvPr id="365" name="Google Shape;365;p20"/>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366" name="Google Shape;366;p20"/>
          <p:cNvGrpSpPr/>
          <p:nvPr/>
        </p:nvGrpSpPr>
        <p:grpSpPr>
          <a:xfrm>
            <a:off x="233731" y="323578"/>
            <a:ext cx="8676539" cy="4496350"/>
            <a:chOff x="705882" y="550275"/>
            <a:chExt cx="7717968" cy="3999600"/>
          </a:xfrm>
        </p:grpSpPr>
        <p:sp>
          <p:nvSpPr>
            <p:cNvPr id="367" name="Google Shape;367;p20"/>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0"/>
          <p:cNvSpPr txBox="1">
            <a:spLocks noGrp="1"/>
          </p:cNvSpPr>
          <p:nvPr>
            <p:ph type="title"/>
          </p:nvPr>
        </p:nvSpPr>
        <p:spPr>
          <a:xfrm>
            <a:off x="1753600" y="1576850"/>
            <a:ext cx="24720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2" name="Google Shape;422;p20"/>
          <p:cNvSpPr txBox="1">
            <a:spLocks noGrp="1"/>
          </p:cNvSpPr>
          <p:nvPr>
            <p:ph type="subTitle" idx="1"/>
          </p:nvPr>
        </p:nvSpPr>
        <p:spPr>
          <a:xfrm>
            <a:off x="1753600" y="2640050"/>
            <a:ext cx="24720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 xmlns:p14="http://schemas.microsoft.com/office/powerpoint/2010/main" val="14754316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23"/>
        <p:cNvGrpSpPr/>
        <p:nvPr/>
      </p:nvGrpSpPr>
      <p:grpSpPr>
        <a:xfrm>
          <a:off x="0" y="0"/>
          <a:ext cx="0" cy="0"/>
          <a:chOff x="0" y="0"/>
          <a:chExt cx="0" cy="0"/>
        </a:xfrm>
      </p:grpSpPr>
      <p:pic>
        <p:nvPicPr>
          <p:cNvPr id="424" name="Google Shape;424;p21"/>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425" name="Google Shape;425;p21"/>
          <p:cNvSpPr txBox="1">
            <a:spLocks noGrp="1"/>
          </p:cNvSpPr>
          <p:nvPr>
            <p:ph type="title"/>
          </p:nvPr>
        </p:nvSpPr>
        <p:spPr>
          <a:xfrm>
            <a:off x="4899400" y="1563975"/>
            <a:ext cx="23535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21"/>
          <p:cNvSpPr txBox="1">
            <a:spLocks noGrp="1"/>
          </p:cNvSpPr>
          <p:nvPr>
            <p:ph type="subTitle" idx="1"/>
          </p:nvPr>
        </p:nvSpPr>
        <p:spPr>
          <a:xfrm>
            <a:off x="4899512" y="2624775"/>
            <a:ext cx="23535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427" name="Google Shape;427;p21"/>
          <p:cNvGrpSpPr/>
          <p:nvPr/>
        </p:nvGrpSpPr>
        <p:grpSpPr>
          <a:xfrm>
            <a:off x="233731" y="323578"/>
            <a:ext cx="8676539" cy="4496350"/>
            <a:chOff x="705882" y="550275"/>
            <a:chExt cx="7717968" cy="3999600"/>
          </a:xfrm>
        </p:grpSpPr>
        <p:sp>
          <p:nvSpPr>
            <p:cNvPr id="428" name="Google Shape;428;p21"/>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1"/>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1"/>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1"/>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1"/>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1"/>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1"/>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1"/>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1"/>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1"/>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1"/>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1"/>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1"/>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1"/>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1"/>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1"/>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1"/>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1"/>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15183190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82"/>
        <p:cNvGrpSpPr/>
        <p:nvPr/>
      </p:nvGrpSpPr>
      <p:grpSpPr>
        <a:xfrm>
          <a:off x="0" y="0"/>
          <a:ext cx="0" cy="0"/>
          <a:chOff x="0" y="0"/>
          <a:chExt cx="0" cy="0"/>
        </a:xfrm>
      </p:grpSpPr>
      <p:pic>
        <p:nvPicPr>
          <p:cNvPr id="483" name="Google Shape;483;p22"/>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484" name="Google Shape;484;p22"/>
          <p:cNvSpPr txBox="1">
            <a:spLocks noGrp="1"/>
          </p:cNvSpPr>
          <p:nvPr>
            <p:ph type="title"/>
          </p:nvPr>
        </p:nvSpPr>
        <p:spPr>
          <a:xfrm>
            <a:off x="1567425" y="1637550"/>
            <a:ext cx="24720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5" name="Google Shape;485;p22"/>
          <p:cNvSpPr txBox="1">
            <a:spLocks noGrp="1"/>
          </p:cNvSpPr>
          <p:nvPr>
            <p:ph type="subTitle" idx="1"/>
          </p:nvPr>
        </p:nvSpPr>
        <p:spPr>
          <a:xfrm>
            <a:off x="1567425" y="2700750"/>
            <a:ext cx="24720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486" name="Google Shape;486;p22"/>
          <p:cNvGrpSpPr/>
          <p:nvPr/>
        </p:nvGrpSpPr>
        <p:grpSpPr>
          <a:xfrm>
            <a:off x="233731" y="323578"/>
            <a:ext cx="8676539" cy="4496350"/>
            <a:chOff x="705882" y="550275"/>
            <a:chExt cx="7717968" cy="3999600"/>
          </a:xfrm>
        </p:grpSpPr>
        <p:sp>
          <p:nvSpPr>
            <p:cNvPr id="487" name="Google Shape;487;p22"/>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2"/>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2"/>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2"/>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4077594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0"/>
        <p:cNvGrpSpPr/>
        <p:nvPr/>
      </p:nvGrpSpPr>
      <p:grpSpPr>
        <a:xfrm>
          <a:off x="0" y="0"/>
          <a:ext cx="0" cy="0"/>
          <a:chOff x="0" y="0"/>
          <a:chExt cx="0" cy="0"/>
        </a:xfrm>
      </p:grpSpPr>
      <p:pic>
        <p:nvPicPr>
          <p:cNvPr id="141" name="Google Shape;141;p7"/>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42" name="Google Shape;142;p7"/>
          <p:cNvSpPr txBox="1">
            <a:spLocks noGrp="1"/>
          </p:cNvSpPr>
          <p:nvPr>
            <p:ph type="title"/>
          </p:nvPr>
        </p:nvSpPr>
        <p:spPr>
          <a:xfrm>
            <a:off x="1901113" y="826000"/>
            <a:ext cx="534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3" name="Google Shape;143;p7"/>
          <p:cNvSpPr txBox="1">
            <a:spLocks noGrp="1"/>
          </p:cNvSpPr>
          <p:nvPr>
            <p:ph type="subTitle" idx="1"/>
          </p:nvPr>
        </p:nvSpPr>
        <p:spPr>
          <a:xfrm>
            <a:off x="1901125" y="1871325"/>
            <a:ext cx="4294800" cy="1913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1"/>
        <p:cNvGrpSpPr/>
        <p:nvPr/>
      </p:nvGrpSpPr>
      <p:grpSpPr>
        <a:xfrm>
          <a:off x="0" y="0"/>
          <a:ext cx="0" cy="0"/>
          <a:chOff x="0" y="0"/>
          <a:chExt cx="0" cy="0"/>
        </a:xfrm>
      </p:grpSpPr>
      <p:pic>
        <p:nvPicPr>
          <p:cNvPr id="542" name="Google Shape;542;p2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543" name="Google Shape;543;p23"/>
          <p:cNvSpPr txBox="1">
            <a:spLocks noGrp="1"/>
          </p:cNvSpPr>
          <p:nvPr>
            <p:ph type="title"/>
          </p:nvPr>
        </p:nvSpPr>
        <p:spPr>
          <a:xfrm>
            <a:off x="1610788" y="903775"/>
            <a:ext cx="592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4" name="Google Shape;544;p23"/>
          <p:cNvSpPr txBox="1">
            <a:spLocks noGrp="1"/>
          </p:cNvSpPr>
          <p:nvPr>
            <p:ph type="subTitle" idx="1"/>
          </p:nvPr>
        </p:nvSpPr>
        <p:spPr>
          <a:xfrm>
            <a:off x="4924687" y="2519925"/>
            <a:ext cx="2608500" cy="16350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5" name="Google Shape;545;p23"/>
          <p:cNvSpPr txBox="1">
            <a:spLocks noGrp="1"/>
          </p:cNvSpPr>
          <p:nvPr>
            <p:ph type="subTitle" idx="2"/>
          </p:nvPr>
        </p:nvSpPr>
        <p:spPr>
          <a:xfrm>
            <a:off x="1610788" y="2519925"/>
            <a:ext cx="2608500" cy="16350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6" name="Google Shape;546;p23"/>
          <p:cNvSpPr txBox="1">
            <a:spLocks noGrp="1"/>
          </p:cNvSpPr>
          <p:nvPr>
            <p:ph type="subTitle" idx="3"/>
          </p:nvPr>
        </p:nvSpPr>
        <p:spPr>
          <a:xfrm>
            <a:off x="1610788" y="1961025"/>
            <a:ext cx="26085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7" name="Google Shape;547;p23"/>
          <p:cNvSpPr txBox="1">
            <a:spLocks noGrp="1"/>
          </p:cNvSpPr>
          <p:nvPr>
            <p:ph type="subTitle" idx="4"/>
          </p:nvPr>
        </p:nvSpPr>
        <p:spPr>
          <a:xfrm>
            <a:off x="4924711" y="1961025"/>
            <a:ext cx="26085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 xmlns:p14="http://schemas.microsoft.com/office/powerpoint/2010/main" val="1431411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48"/>
        <p:cNvGrpSpPr/>
        <p:nvPr/>
      </p:nvGrpSpPr>
      <p:grpSpPr>
        <a:xfrm>
          <a:off x="0" y="0"/>
          <a:ext cx="0" cy="0"/>
          <a:chOff x="0" y="0"/>
          <a:chExt cx="0" cy="0"/>
        </a:xfrm>
      </p:grpSpPr>
      <p:pic>
        <p:nvPicPr>
          <p:cNvPr id="549" name="Google Shape;549;p24"/>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550" name="Google Shape;550;p24"/>
          <p:cNvGrpSpPr/>
          <p:nvPr/>
        </p:nvGrpSpPr>
        <p:grpSpPr>
          <a:xfrm>
            <a:off x="233731" y="323578"/>
            <a:ext cx="8676539" cy="4496350"/>
            <a:chOff x="705882" y="550275"/>
            <a:chExt cx="7717968" cy="3999600"/>
          </a:xfrm>
        </p:grpSpPr>
        <p:sp>
          <p:nvSpPr>
            <p:cNvPr id="551" name="Google Shape;551;p24"/>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4"/>
          <p:cNvSpPr txBox="1">
            <a:spLocks noGrp="1"/>
          </p:cNvSpPr>
          <p:nvPr>
            <p:ph type="title"/>
          </p:nvPr>
        </p:nvSpPr>
        <p:spPr>
          <a:xfrm>
            <a:off x="713225" y="449375"/>
            <a:ext cx="5382000" cy="617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6" name="Google Shape;606;p24"/>
          <p:cNvSpPr txBox="1">
            <a:spLocks noGrp="1"/>
          </p:cNvSpPr>
          <p:nvPr>
            <p:ph type="subTitle" idx="1"/>
          </p:nvPr>
        </p:nvSpPr>
        <p:spPr>
          <a:xfrm>
            <a:off x="4485153" y="1565000"/>
            <a:ext cx="2971500" cy="2352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7" name="Google Shape;607;p24"/>
          <p:cNvSpPr txBox="1">
            <a:spLocks noGrp="1"/>
          </p:cNvSpPr>
          <p:nvPr>
            <p:ph type="subTitle" idx="2"/>
          </p:nvPr>
        </p:nvSpPr>
        <p:spPr>
          <a:xfrm>
            <a:off x="1226975" y="1565000"/>
            <a:ext cx="2971500" cy="2352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 xmlns:p14="http://schemas.microsoft.com/office/powerpoint/2010/main" val="8024844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08"/>
        <p:cNvGrpSpPr/>
        <p:nvPr/>
      </p:nvGrpSpPr>
      <p:grpSpPr>
        <a:xfrm>
          <a:off x="0" y="0"/>
          <a:ext cx="0" cy="0"/>
          <a:chOff x="0" y="0"/>
          <a:chExt cx="0" cy="0"/>
        </a:xfrm>
      </p:grpSpPr>
      <p:pic>
        <p:nvPicPr>
          <p:cNvPr id="609" name="Google Shape;609;p25"/>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610" name="Google Shape;610;p25"/>
          <p:cNvGrpSpPr/>
          <p:nvPr/>
        </p:nvGrpSpPr>
        <p:grpSpPr>
          <a:xfrm>
            <a:off x="233731" y="323578"/>
            <a:ext cx="8676539" cy="4496350"/>
            <a:chOff x="705882" y="550275"/>
            <a:chExt cx="7717968" cy="3999600"/>
          </a:xfrm>
        </p:grpSpPr>
        <p:sp>
          <p:nvSpPr>
            <p:cNvPr id="611" name="Google Shape;611;p25"/>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5"/>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5"/>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5"/>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5"/>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5"/>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5"/>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5"/>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5"/>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5"/>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5"/>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5"/>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5"/>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5"/>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5"/>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5"/>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5"/>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5"/>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5"/>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5"/>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5"/>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5"/>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5"/>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5"/>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5"/>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5"/>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5"/>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5"/>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5"/>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5"/>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5"/>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5"/>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5"/>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 name="Google Shape;66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6" name="Google Shape;666;p25"/>
          <p:cNvSpPr txBox="1">
            <a:spLocks noGrp="1"/>
          </p:cNvSpPr>
          <p:nvPr>
            <p:ph type="subTitle" idx="1"/>
          </p:nvPr>
        </p:nvSpPr>
        <p:spPr>
          <a:xfrm>
            <a:off x="937625" y="2360152"/>
            <a:ext cx="21753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7" name="Google Shape;667;p25"/>
          <p:cNvSpPr txBox="1">
            <a:spLocks noGrp="1"/>
          </p:cNvSpPr>
          <p:nvPr>
            <p:ph type="subTitle" idx="2"/>
          </p:nvPr>
        </p:nvSpPr>
        <p:spPr>
          <a:xfrm>
            <a:off x="3484347" y="2360152"/>
            <a:ext cx="21753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8" name="Google Shape;668;p25"/>
          <p:cNvSpPr txBox="1">
            <a:spLocks noGrp="1"/>
          </p:cNvSpPr>
          <p:nvPr>
            <p:ph type="subTitle" idx="3"/>
          </p:nvPr>
        </p:nvSpPr>
        <p:spPr>
          <a:xfrm>
            <a:off x="6031075" y="2360152"/>
            <a:ext cx="21753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9" name="Google Shape;669;p25"/>
          <p:cNvSpPr txBox="1">
            <a:spLocks noGrp="1"/>
          </p:cNvSpPr>
          <p:nvPr>
            <p:ph type="subTitle" idx="4"/>
          </p:nvPr>
        </p:nvSpPr>
        <p:spPr>
          <a:xfrm>
            <a:off x="937625" y="1843398"/>
            <a:ext cx="2175300" cy="51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0" name="Google Shape;670;p25"/>
          <p:cNvSpPr txBox="1">
            <a:spLocks noGrp="1"/>
          </p:cNvSpPr>
          <p:nvPr>
            <p:ph type="subTitle" idx="5"/>
          </p:nvPr>
        </p:nvSpPr>
        <p:spPr>
          <a:xfrm>
            <a:off x="3484350" y="1843398"/>
            <a:ext cx="2175300" cy="51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1" name="Google Shape;671;p25"/>
          <p:cNvSpPr txBox="1">
            <a:spLocks noGrp="1"/>
          </p:cNvSpPr>
          <p:nvPr>
            <p:ph type="subTitle" idx="6"/>
          </p:nvPr>
        </p:nvSpPr>
        <p:spPr>
          <a:xfrm>
            <a:off x="6031075" y="1843398"/>
            <a:ext cx="2175300" cy="51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 xmlns:p14="http://schemas.microsoft.com/office/powerpoint/2010/main" val="31578396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72"/>
        <p:cNvGrpSpPr/>
        <p:nvPr/>
      </p:nvGrpSpPr>
      <p:grpSpPr>
        <a:xfrm>
          <a:off x="0" y="0"/>
          <a:ext cx="0" cy="0"/>
          <a:chOff x="0" y="0"/>
          <a:chExt cx="0" cy="0"/>
        </a:xfrm>
      </p:grpSpPr>
      <p:pic>
        <p:nvPicPr>
          <p:cNvPr id="673" name="Google Shape;673;p26"/>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674" name="Google Shape;674;p26"/>
          <p:cNvGrpSpPr/>
          <p:nvPr/>
        </p:nvGrpSpPr>
        <p:grpSpPr>
          <a:xfrm>
            <a:off x="233731" y="323578"/>
            <a:ext cx="8676539" cy="4496350"/>
            <a:chOff x="705882" y="550275"/>
            <a:chExt cx="7717968" cy="3999600"/>
          </a:xfrm>
        </p:grpSpPr>
        <p:sp>
          <p:nvSpPr>
            <p:cNvPr id="675" name="Google Shape;675;p26"/>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0" name="Google Shape;730;p26"/>
          <p:cNvSpPr txBox="1">
            <a:spLocks noGrp="1"/>
          </p:cNvSpPr>
          <p:nvPr>
            <p:ph type="subTitle" idx="1"/>
          </p:nvPr>
        </p:nvSpPr>
        <p:spPr>
          <a:xfrm>
            <a:off x="1038400" y="1912325"/>
            <a:ext cx="31023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1" name="Google Shape;731;p26"/>
          <p:cNvSpPr txBox="1">
            <a:spLocks noGrp="1"/>
          </p:cNvSpPr>
          <p:nvPr>
            <p:ph type="subTitle" idx="2"/>
          </p:nvPr>
        </p:nvSpPr>
        <p:spPr>
          <a:xfrm>
            <a:off x="5003305" y="1912325"/>
            <a:ext cx="31023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2" name="Google Shape;732;p26"/>
          <p:cNvSpPr txBox="1">
            <a:spLocks noGrp="1"/>
          </p:cNvSpPr>
          <p:nvPr>
            <p:ph type="subTitle" idx="3"/>
          </p:nvPr>
        </p:nvSpPr>
        <p:spPr>
          <a:xfrm>
            <a:off x="1038400" y="3649100"/>
            <a:ext cx="31023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3" name="Google Shape;733;p26"/>
          <p:cNvSpPr txBox="1">
            <a:spLocks noGrp="1"/>
          </p:cNvSpPr>
          <p:nvPr>
            <p:ph type="subTitle" idx="4"/>
          </p:nvPr>
        </p:nvSpPr>
        <p:spPr>
          <a:xfrm>
            <a:off x="5003305" y="3649100"/>
            <a:ext cx="31023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4" name="Google Shape;734;p26"/>
          <p:cNvSpPr txBox="1">
            <a:spLocks noGrp="1"/>
          </p:cNvSpPr>
          <p:nvPr>
            <p:ph type="subTitle" idx="5"/>
          </p:nvPr>
        </p:nvSpPr>
        <p:spPr>
          <a:xfrm>
            <a:off x="1038400" y="1618975"/>
            <a:ext cx="310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35" name="Google Shape;735;p26"/>
          <p:cNvSpPr txBox="1">
            <a:spLocks noGrp="1"/>
          </p:cNvSpPr>
          <p:nvPr>
            <p:ph type="subTitle" idx="6"/>
          </p:nvPr>
        </p:nvSpPr>
        <p:spPr>
          <a:xfrm>
            <a:off x="1038400" y="3355825"/>
            <a:ext cx="310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36" name="Google Shape;736;p26"/>
          <p:cNvSpPr txBox="1">
            <a:spLocks noGrp="1"/>
          </p:cNvSpPr>
          <p:nvPr>
            <p:ph type="subTitle" idx="7"/>
          </p:nvPr>
        </p:nvSpPr>
        <p:spPr>
          <a:xfrm>
            <a:off x="5003275" y="1618975"/>
            <a:ext cx="310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37" name="Google Shape;737;p26"/>
          <p:cNvSpPr txBox="1">
            <a:spLocks noGrp="1"/>
          </p:cNvSpPr>
          <p:nvPr>
            <p:ph type="subTitle" idx="8"/>
          </p:nvPr>
        </p:nvSpPr>
        <p:spPr>
          <a:xfrm>
            <a:off x="5003275" y="3355825"/>
            <a:ext cx="310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extLst>
      <p:ext uri="{BB962C8B-B14F-4D97-AF65-F5344CB8AC3E}">
        <p14:creationId xmlns="" xmlns:p14="http://schemas.microsoft.com/office/powerpoint/2010/main" val="14503990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738"/>
        <p:cNvGrpSpPr/>
        <p:nvPr/>
      </p:nvGrpSpPr>
      <p:grpSpPr>
        <a:xfrm>
          <a:off x="0" y="0"/>
          <a:ext cx="0" cy="0"/>
          <a:chOff x="0" y="0"/>
          <a:chExt cx="0" cy="0"/>
        </a:xfrm>
      </p:grpSpPr>
      <p:pic>
        <p:nvPicPr>
          <p:cNvPr id="739" name="Google Shape;739;p27"/>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740" name="Google Shape;740;p27"/>
          <p:cNvGrpSpPr/>
          <p:nvPr/>
        </p:nvGrpSpPr>
        <p:grpSpPr>
          <a:xfrm>
            <a:off x="233731" y="323578"/>
            <a:ext cx="8676539" cy="4496350"/>
            <a:chOff x="705882" y="550275"/>
            <a:chExt cx="7717968" cy="3999600"/>
          </a:xfrm>
        </p:grpSpPr>
        <p:sp>
          <p:nvSpPr>
            <p:cNvPr id="741" name="Google Shape;741;p27"/>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7"/>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7"/>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27"/>
          <p:cNvSpPr txBox="1">
            <a:spLocks noGrp="1"/>
          </p:cNvSpPr>
          <p:nvPr>
            <p:ph type="subTitle" idx="1"/>
          </p:nvPr>
        </p:nvSpPr>
        <p:spPr>
          <a:xfrm>
            <a:off x="948600" y="171460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7" name="Google Shape;797;p27"/>
          <p:cNvSpPr txBox="1">
            <a:spLocks noGrp="1"/>
          </p:cNvSpPr>
          <p:nvPr>
            <p:ph type="subTitle" idx="2"/>
          </p:nvPr>
        </p:nvSpPr>
        <p:spPr>
          <a:xfrm>
            <a:off x="948600" y="344045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8" name="Google Shape;798;p27"/>
          <p:cNvSpPr txBox="1">
            <a:spLocks noGrp="1"/>
          </p:cNvSpPr>
          <p:nvPr>
            <p:ph type="subTitle" idx="3"/>
          </p:nvPr>
        </p:nvSpPr>
        <p:spPr>
          <a:xfrm>
            <a:off x="3579000" y="344045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9" name="Google Shape;799;p27"/>
          <p:cNvSpPr txBox="1">
            <a:spLocks noGrp="1"/>
          </p:cNvSpPr>
          <p:nvPr>
            <p:ph type="subTitle" idx="4"/>
          </p:nvPr>
        </p:nvSpPr>
        <p:spPr>
          <a:xfrm>
            <a:off x="3579000" y="171460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0" name="Google Shape;800;p27"/>
          <p:cNvSpPr txBox="1">
            <a:spLocks noGrp="1"/>
          </p:cNvSpPr>
          <p:nvPr>
            <p:ph type="subTitle" idx="5"/>
          </p:nvPr>
        </p:nvSpPr>
        <p:spPr>
          <a:xfrm>
            <a:off x="6209400" y="344045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1" name="Google Shape;801;p27"/>
          <p:cNvSpPr txBox="1">
            <a:spLocks noGrp="1"/>
          </p:cNvSpPr>
          <p:nvPr>
            <p:ph type="subTitle" idx="6"/>
          </p:nvPr>
        </p:nvSpPr>
        <p:spPr>
          <a:xfrm>
            <a:off x="948600" y="134071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2" name="Google Shape;802;p27"/>
          <p:cNvSpPr txBox="1">
            <a:spLocks noGrp="1"/>
          </p:cNvSpPr>
          <p:nvPr>
            <p:ph type="subTitle" idx="7"/>
          </p:nvPr>
        </p:nvSpPr>
        <p:spPr>
          <a:xfrm>
            <a:off x="3579000" y="134071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3" name="Google Shape;803;p27"/>
          <p:cNvSpPr txBox="1">
            <a:spLocks noGrp="1"/>
          </p:cNvSpPr>
          <p:nvPr>
            <p:ph type="subTitle" idx="8"/>
          </p:nvPr>
        </p:nvSpPr>
        <p:spPr>
          <a:xfrm>
            <a:off x="948600"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4" name="Google Shape;804;p27"/>
          <p:cNvSpPr txBox="1">
            <a:spLocks noGrp="1"/>
          </p:cNvSpPr>
          <p:nvPr>
            <p:ph type="subTitle" idx="9"/>
          </p:nvPr>
        </p:nvSpPr>
        <p:spPr>
          <a:xfrm>
            <a:off x="3579000"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5" name="Google Shape;805;p27"/>
          <p:cNvSpPr txBox="1">
            <a:spLocks noGrp="1"/>
          </p:cNvSpPr>
          <p:nvPr>
            <p:ph type="subTitle" idx="13"/>
          </p:nvPr>
        </p:nvSpPr>
        <p:spPr>
          <a:xfrm>
            <a:off x="6213295"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extLst>
      <p:ext uri="{BB962C8B-B14F-4D97-AF65-F5344CB8AC3E}">
        <p14:creationId xmlns="" xmlns:p14="http://schemas.microsoft.com/office/powerpoint/2010/main" val="2308434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06"/>
        <p:cNvGrpSpPr/>
        <p:nvPr/>
      </p:nvGrpSpPr>
      <p:grpSpPr>
        <a:xfrm>
          <a:off x="0" y="0"/>
          <a:ext cx="0" cy="0"/>
          <a:chOff x="0" y="0"/>
          <a:chExt cx="0" cy="0"/>
        </a:xfrm>
      </p:grpSpPr>
      <p:pic>
        <p:nvPicPr>
          <p:cNvPr id="807" name="Google Shape;807;p28"/>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808" name="Google Shape;808;p28"/>
          <p:cNvGrpSpPr/>
          <p:nvPr/>
        </p:nvGrpSpPr>
        <p:grpSpPr>
          <a:xfrm>
            <a:off x="233731" y="323578"/>
            <a:ext cx="8676539" cy="4496350"/>
            <a:chOff x="705882" y="550275"/>
            <a:chExt cx="7717968" cy="3999600"/>
          </a:xfrm>
        </p:grpSpPr>
        <p:sp>
          <p:nvSpPr>
            <p:cNvPr id="809" name="Google Shape;809;p28"/>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8"/>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8"/>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8"/>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8"/>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8"/>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8"/>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8"/>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8"/>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8"/>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8"/>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8"/>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8"/>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8"/>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4" name="Google Shape;864;p28"/>
          <p:cNvSpPr txBox="1">
            <a:spLocks noGrp="1"/>
          </p:cNvSpPr>
          <p:nvPr>
            <p:ph type="subTitle" idx="1"/>
          </p:nvPr>
        </p:nvSpPr>
        <p:spPr>
          <a:xfrm>
            <a:off x="948600" y="17101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5" name="Google Shape;865;p28"/>
          <p:cNvSpPr txBox="1">
            <a:spLocks noGrp="1"/>
          </p:cNvSpPr>
          <p:nvPr>
            <p:ph type="subTitle" idx="2"/>
          </p:nvPr>
        </p:nvSpPr>
        <p:spPr>
          <a:xfrm>
            <a:off x="3579000" y="17101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6" name="Google Shape;866;p28"/>
          <p:cNvSpPr txBox="1">
            <a:spLocks noGrp="1"/>
          </p:cNvSpPr>
          <p:nvPr>
            <p:ph type="subTitle" idx="3"/>
          </p:nvPr>
        </p:nvSpPr>
        <p:spPr>
          <a:xfrm>
            <a:off x="948600" y="34404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7" name="Google Shape;867;p28"/>
          <p:cNvSpPr txBox="1">
            <a:spLocks noGrp="1"/>
          </p:cNvSpPr>
          <p:nvPr>
            <p:ph type="subTitle" idx="4"/>
          </p:nvPr>
        </p:nvSpPr>
        <p:spPr>
          <a:xfrm>
            <a:off x="3579000" y="34404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8" name="Google Shape;868;p28"/>
          <p:cNvSpPr txBox="1">
            <a:spLocks noGrp="1"/>
          </p:cNvSpPr>
          <p:nvPr>
            <p:ph type="subTitle" idx="5"/>
          </p:nvPr>
        </p:nvSpPr>
        <p:spPr>
          <a:xfrm>
            <a:off x="6209397" y="17101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9" name="Google Shape;869;p28"/>
          <p:cNvSpPr txBox="1">
            <a:spLocks noGrp="1"/>
          </p:cNvSpPr>
          <p:nvPr>
            <p:ph type="subTitle" idx="6"/>
          </p:nvPr>
        </p:nvSpPr>
        <p:spPr>
          <a:xfrm>
            <a:off x="6209397" y="34404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70" name="Google Shape;870;p28"/>
          <p:cNvSpPr txBox="1">
            <a:spLocks noGrp="1"/>
          </p:cNvSpPr>
          <p:nvPr>
            <p:ph type="subTitle" idx="7"/>
          </p:nvPr>
        </p:nvSpPr>
        <p:spPr>
          <a:xfrm>
            <a:off x="952505" y="133626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1" name="Google Shape;871;p28"/>
          <p:cNvSpPr txBox="1">
            <a:spLocks noGrp="1"/>
          </p:cNvSpPr>
          <p:nvPr>
            <p:ph type="subTitle" idx="8"/>
          </p:nvPr>
        </p:nvSpPr>
        <p:spPr>
          <a:xfrm>
            <a:off x="3582902" y="133626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2" name="Google Shape;872;p28"/>
          <p:cNvSpPr txBox="1">
            <a:spLocks noGrp="1"/>
          </p:cNvSpPr>
          <p:nvPr>
            <p:ph type="subTitle" idx="9"/>
          </p:nvPr>
        </p:nvSpPr>
        <p:spPr>
          <a:xfrm>
            <a:off x="6213295" y="133626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3" name="Google Shape;873;p28"/>
          <p:cNvSpPr txBox="1">
            <a:spLocks noGrp="1"/>
          </p:cNvSpPr>
          <p:nvPr>
            <p:ph type="subTitle" idx="13"/>
          </p:nvPr>
        </p:nvSpPr>
        <p:spPr>
          <a:xfrm>
            <a:off x="952505"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4" name="Google Shape;874;p28"/>
          <p:cNvSpPr txBox="1">
            <a:spLocks noGrp="1"/>
          </p:cNvSpPr>
          <p:nvPr>
            <p:ph type="subTitle" idx="14"/>
          </p:nvPr>
        </p:nvSpPr>
        <p:spPr>
          <a:xfrm>
            <a:off x="3582902"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5" name="Google Shape;875;p28"/>
          <p:cNvSpPr txBox="1">
            <a:spLocks noGrp="1"/>
          </p:cNvSpPr>
          <p:nvPr>
            <p:ph type="subTitle" idx="15"/>
          </p:nvPr>
        </p:nvSpPr>
        <p:spPr>
          <a:xfrm>
            <a:off x="6213295"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extLst>
      <p:ext uri="{BB962C8B-B14F-4D97-AF65-F5344CB8AC3E}">
        <p14:creationId xmlns="" xmlns:p14="http://schemas.microsoft.com/office/powerpoint/2010/main" val="2939081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76"/>
        <p:cNvGrpSpPr/>
        <p:nvPr/>
      </p:nvGrpSpPr>
      <p:grpSpPr>
        <a:xfrm>
          <a:off x="0" y="0"/>
          <a:ext cx="0" cy="0"/>
          <a:chOff x="0" y="0"/>
          <a:chExt cx="0" cy="0"/>
        </a:xfrm>
      </p:grpSpPr>
      <p:pic>
        <p:nvPicPr>
          <p:cNvPr id="877" name="Google Shape;877;p29"/>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878" name="Google Shape;878;p29"/>
          <p:cNvGrpSpPr/>
          <p:nvPr/>
        </p:nvGrpSpPr>
        <p:grpSpPr>
          <a:xfrm>
            <a:off x="233731" y="323578"/>
            <a:ext cx="8676539" cy="4496350"/>
            <a:chOff x="705882" y="550275"/>
            <a:chExt cx="7717968" cy="3999600"/>
          </a:xfrm>
        </p:grpSpPr>
        <p:sp>
          <p:nvSpPr>
            <p:cNvPr id="879" name="Google Shape;879;p29"/>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9"/>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9"/>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9"/>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9"/>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9"/>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9"/>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9"/>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9"/>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9"/>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9"/>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9"/>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9"/>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9"/>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9"/>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9"/>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9"/>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9"/>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9"/>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9"/>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9"/>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9"/>
          <p:cNvSpPr txBox="1">
            <a:spLocks noGrp="1"/>
          </p:cNvSpPr>
          <p:nvPr>
            <p:ph type="title" hasCustomPrompt="1"/>
          </p:nvPr>
        </p:nvSpPr>
        <p:spPr>
          <a:xfrm>
            <a:off x="4215500" y="552100"/>
            <a:ext cx="42021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34" name="Google Shape;934;p29"/>
          <p:cNvSpPr txBox="1">
            <a:spLocks noGrp="1"/>
          </p:cNvSpPr>
          <p:nvPr>
            <p:ph type="subTitle" idx="1"/>
          </p:nvPr>
        </p:nvSpPr>
        <p:spPr>
          <a:xfrm>
            <a:off x="4215500" y="1288069"/>
            <a:ext cx="4202100" cy="59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35" name="Google Shape;935;p29"/>
          <p:cNvSpPr txBox="1">
            <a:spLocks noGrp="1"/>
          </p:cNvSpPr>
          <p:nvPr>
            <p:ph type="title" idx="2" hasCustomPrompt="1"/>
          </p:nvPr>
        </p:nvSpPr>
        <p:spPr>
          <a:xfrm>
            <a:off x="4215500" y="1904364"/>
            <a:ext cx="42021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36" name="Google Shape;936;p29"/>
          <p:cNvSpPr txBox="1">
            <a:spLocks noGrp="1"/>
          </p:cNvSpPr>
          <p:nvPr>
            <p:ph type="subTitle" idx="3"/>
          </p:nvPr>
        </p:nvSpPr>
        <p:spPr>
          <a:xfrm>
            <a:off x="4215500" y="2640333"/>
            <a:ext cx="4202100" cy="59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37" name="Google Shape;937;p29"/>
          <p:cNvSpPr txBox="1">
            <a:spLocks noGrp="1"/>
          </p:cNvSpPr>
          <p:nvPr>
            <p:ph type="title" idx="4" hasCustomPrompt="1"/>
          </p:nvPr>
        </p:nvSpPr>
        <p:spPr>
          <a:xfrm>
            <a:off x="4215500" y="3256628"/>
            <a:ext cx="42021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38" name="Google Shape;938;p29"/>
          <p:cNvSpPr txBox="1">
            <a:spLocks noGrp="1"/>
          </p:cNvSpPr>
          <p:nvPr>
            <p:ph type="subTitle" idx="5"/>
          </p:nvPr>
        </p:nvSpPr>
        <p:spPr>
          <a:xfrm>
            <a:off x="4215500" y="3992597"/>
            <a:ext cx="4202100" cy="59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39" name="Google Shape;939;p29"/>
          <p:cNvSpPr>
            <a:spLocks noGrp="1"/>
          </p:cNvSpPr>
          <p:nvPr>
            <p:ph type="pic" idx="6"/>
          </p:nvPr>
        </p:nvSpPr>
        <p:spPr>
          <a:xfrm rot="-628425">
            <a:off x="1351088" y="1036025"/>
            <a:ext cx="2084329" cy="2919048"/>
          </a:xfrm>
          <a:prstGeom prst="rect">
            <a:avLst/>
          </a:prstGeom>
          <a:noFill/>
          <a:ln>
            <a:noFill/>
          </a:ln>
          <a:effectLst>
            <a:outerShdw blurRad="57150" dist="28575" dir="2280000" algn="bl" rotWithShape="0">
              <a:srgbClr val="000000">
                <a:alpha val="31000"/>
              </a:srgbClr>
            </a:outerShdw>
          </a:effectLst>
        </p:spPr>
      </p:sp>
    </p:spTree>
    <p:extLst>
      <p:ext uri="{BB962C8B-B14F-4D97-AF65-F5344CB8AC3E}">
        <p14:creationId xmlns="" xmlns:p14="http://schemas.microsoft.com/office/powerpoint/2010/main" val="27800586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07"/>
        <p:cNvGrpSpPr/>
        <p:nvPr/>
      </p:nvGrpSpPr>
      <p:grpSpPr>
        <a:xfrm>
          <a:off x="0" y="0"/>
          <a:ext cx="0" cy="0"/>
          <a:chOff x="0" y="0"/>
          <a:chExt cx="0" cy="0"/>
        </a:xfrm>
      </p:grpSpPr>
      <p:pic>
        <p:nvPicPr>
          <p:cNvPr id="1008" name="Google Shape;1008;p31"/>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009" name="Google Shape;1009;p31"/>
          <p:cNvGrpSpPr/>
          <p:nvPr/>
        </p:nvGrpSpPr>
        <p:grpSpPr>
          <a:xfrm>
            <a:off x="233731" y="323578"/>
            <a:ext cx="8676539" cy="4496350"/>
            <a:chOff x="705882" y="550275"/>
            <a:chExt cx="7717968" cy="3999600"/>
          </a:xfrm>
        </p:grpSpPr>
        <p:sp>
          <p:nvSpPr>
            <p:cNvPr id="1010" name="Google Shape;1010;p31"/>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1"/>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1"/>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1"/>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1"/>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1"/>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1"/>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1"/>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1"/>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1"/>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1"/>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1"/>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1"/>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1"/>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1"/>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1"/>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4" name="Google Shape;1064;p31"/>
          <p:cNvSpPr txBox="1">
            <a:spLocks noGrp="1"/>
          </p:cNvSpPr>
          <p:nvPr>
            <p:ph type="title"/>
          </p:nvPr>
        </p:nvSpPr>
        <p:spPr>
          <a:xfrm>
            <a:off x="1281127" y="982325"/>
            <a:ext cx="31482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5" name="Google Shape;1065;p31"/>
          <p:cNvSpPr txBox="1">
            <a:spLocks noGrp="1"/>
          </p:cNvSpPr>
          <p:nvPr>
            <p:ph type="subTitle" idx="1"/>
          </p:nvPr>
        </p:nvSpPr>
        <p:spPr>
          <a:xfrm>
            <a:off x="1281100" y="2070050"/>
            <a:ext cx="3148200" cy="11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6" name="Google Shape;1066;p31"/>
          <p:cNvSpPr/>
          <p:nvPr/>
        </p:nvSpPr>
        <p:spPr>
          <a:xfrm>
            <a:off x="5224750" y="1392275"/>
            <a:ext cx="2126400" cy="1985100"/>
          </a:xfrm>
          <a:prstGeom prst="roundRect">
            <a:avLst>
              <a:gd name="adj" fmla="val 16667"/>
            </a:avLst>
          </a:prstGeom>
          <a:solidFill>
            <a:schemeClr val="accent2"/>
          </a:solidFill>
          <a:ln>
            <a:noFill/>
          </a:ln>
          <a:effectLst>
            <a:outerShdw blurRad="57150" dist="19050" dir="5400000" algn="bl" rotWithShape="0">
              <a:srgbClr val="000000">
                <a:alpha val="3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1"/>
          <p:cNvSpPr txBox="1"/>
          <p:nvPr/>
        </p:nvSpPr>
        <p:spPr>
          <a:xfrm>
            <a:off x="5455750" y="1707425"/>
            <a:ext cx="1664400" cy="13584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Inconsolata"/>
                <a:ea typeface="Inconsolata"/>
                <a:cs typeface="Inconsolata"/>
                <a:sym typeface="Inconsolata"/>
              </a:rPr>
              <a:t>CREDITS: This presentation template was created by </a:t>
            </a:r>
            <a:r>
              <a:rPr lang="en" sz="1000" b="1" u="sng">
                <a:solidFill>
                  <a:schemeClr val="hlink"/>
                </a:solidFill>
                <a:latin typeface="Inconsolata"/>
                <a:ea typeface="Inconsolata"/>
                <a:cs typeface="Inconsolata"/>
                <a:sym typeface="Inconsolata"/>
                <a:hlinkClick r:id="rId3"/>
              </a:rPr>
              <a:t>Slidesgo</a:t>
            </a:r>
            <a:r>
              <a:rPr lang="en" sz="1000" b="1">
                <a:solidFill>
                  <a:schemeClr val="dk1"/>
                </a:solidFill>
                <a:latin typeface="Inconsolata"/>
                <a:ea typeface="Inconsolata"/>
                <a:cs typeface="Inconsolata"/>
                <a:sym typeface="Inconsolata"/>
              </a:rPr>
              <a:t>, and includes icons by </a:t>
            </a:r>
            <a:r>
              <a:rPr lang="en" sz="1000" b="1" u="sng">
                <a:solidFill>
                  <a:schemeClr val="dk1"/>
                </a:solidFill>
                <a:latin typeface="Inconsolata"/>
                <a:ea typeface="Inconsolata"/>
                <a:cs typeface="Inconsolata"/>
                <a:sym typeface="Inconsolata"/>
                <a:hlinkClick r:id="rId4">
                  <a:extLst>
                    <a:ext uri="{A12FA001-AC4F-418D-AE19-62706E023703}">
                      <ahyp:hlinkClr xmlns="" xmlns:ahyp="http://schemas.microsoft.com/office/drawing/2018/hyperlinkcolor" val="tx"/>
                    </a:ext>
                  </a:extLst>
                </a:hlinkClick>
              </a:rPr>
              <a:t>Flaticon</a:t>
            </a:r>
            <a:r>
              <a:rPr lang="en" sz="1000" b="1">
                <a:solidFill>
                  <a:schemeClr val="dk1"/>
                </a:solidFill>
                <a:latin typeface="Inconsolata"/>
                <a:ea typeface="Inconsolata"/>
                <a:cs typeface="Inconsolata"/>
                <a:sym typeface="Inconsolata"/>
              </a:rPr>
              <a:t>, and infographics &amp; images by </a:t>
            </a:r>
            <a:r>
              <a:rPr lang="en" sz="1000" b="1" u="sng">
                <a:solidFill>
                  <a:schemeClr val="dk1"/>
                </a:solidFill>
                <a:latin typeface="Inconsolata"/>
                <a:ea typeface="Inconsolata"/>
                <a:cs typeface="Inconsolata"/>
                <a:sym typeface="Inconsolata"/>
                <a:hlinkClick r:id="rId5">
                  <a:extLst>
                    <a:ext uri="{A12FA001-AC4F-418D-AE19-62706E023703}">
                      <ahyp:hlinkClr xmlns="" xmlns:ahyp="http://schemas.microsoft.com/office/drawing/2018/hyperlinkcolor" val="tx"/>
                    </a:ext>
                  </a:extLst>
                </a:hlinkClick>
              </a:rPr>
              <a:t>Freepik</a:t>
            </a:r>
            <a:r>
              <a:rPr lang="en" sz="1000" b="1" u="sng">
                <a:solidFill>
                  <a:schemeClr val="dk1"/>
                </a:solidFill>
                <a:latin typeface="Inconsolata"/>
                <a:ea typeface="Inconsolata"/>
                <a:cs typeface="Inconsolata"/>
                <a:sym typeface="Inconsolata"/>
              </a:rPr>
              <a:t> </a:t>
            </a:r>
            <a:endParaRPr sz="1000" b="1" u="sng">
              <a:solidFill>
                <a:schemeClr val="dk1"/>
              </a:solidFill>
              <a:latin typeface="Inconsolata"/>
              <a:ea typeface="Inconsolata"/>
              <a:cs typeface="Inconsolata"/>
              <a:sym typeface="Inconsolata"/>
            </a:endParaRPr>
          </a:p>
        </p:txBody>
      </p:sp>
      <p:sp>
        <p:nvSpPr>
          <p:cNvPr id="1068" name="Google Shape;1068;p31"/>
          <p:cNvSpPr/>
          <p:nvPr/>
        </p:nvSpPr>
        <p:spPr>
          <a:xfrm rot="3732561">
            <a:off x="6561553" y="1129678"/>
            <a:ext cx="1108112" cy="879716"/>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rgbClr val="2E2F38">
              <a:alpha val="3375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766316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69"/>
        <p:cNvGrpSpPr/>
        <p:nvPr/>
      </p:nvGrpSpPr>
      <p:grpSpPr>
        <a:xfrm>
          <a:off x="0" y="0"/>
          <a:ext cx="0" cy="0"/>
          <a:chOff x="0" y="0"/>
          <a:chExt cx="0" cy="0"/>
        </a:xfrm>
      </p:grpSpPr>
      <p:pic>
        <p:nvPicPr>
          <p:cNvPr id="1070" name="Google Shape;1070;p32"/>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071" name="Google Shape;1071;p32"/>
          <p:cNvGrpSpPr/>
          <p:nvPr/>
        </p:nvGrpSpPr>
        <p:grpSpPr>
          <a:xfrm>
            <a:off x="233731" y="323578"/>
            <a:ext cx="8676539" cy="4496350"/>
            <a:chOff x="705882" y="550275"/>
            <a:chExt cx="7717968" cy="3999600"/>
          </a:xfrm>
        </p:grpSpPr>
        <p:sp>
          <p:nvSpPr>
            <p:cNvPr id="1072" name="Google Shape;1072;p32"/>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39785865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26"/>
        <p:cNvGrpSpPr/>
        <p:nvPr/>
      </p:nvGrpSpPr>
      <p:grpSpPr>
        <a:xfrm>
          <a:off x="0" y="0"/>
          <a:ext cx="0" cy="0"/>
          <a:chOff x="0" y="0"/>
          <a:chExt cx="0" cy="0"/>
        </a:xfrm>
      </p:grpSpPr>
      <p:pic>
        <p:nvPicPr>
          <p:cNvPr id="1127" name="Google Shape;1127;p3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128" name="Google Shape;1128;p33"/>
          <p:cNvSpPr/>
          <p:nvPr/>
        </p:nvSpPr>
        <p:spPr>
          <a:xfrm rot="4713130">
            <a:off x="7621421" y="237544"/>
            <a:ext cx="1381995" cy="1097149"/>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3"/>
          <p:cNvSpPr/>
          <p:nvPr/>
        </p:nvSpPr>
        <p:spPr>
          <a:xfrm rot="4587160">
            <a:off x="128646" y="3902463"/>
            <a:ext cx="1382012" cy="1097162"/>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703560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pic>
        <p:nvPicPr>
          <p:cNvPr id="148" name="Google Shape;148;p9"/>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49" name="Google Shape;149;p9"/>
          <p:cNvGrpSpPr/>
          <p:nvPr/>
        </p:nvGrpSpPr>
        <p:grpSpPr>
          <a:xfrm>
            <a:off x="1289488" y="323550"/>
            <a:ext cx="6565036" cy="4496400"/>
            <a:chOff x="233738" y="323575"/>
            <a:chExt cx="6565036" cy="4496400"/>
          </a:xfrm>
        </p:grpSpPr>
        <p:sp>
          <p:nvSpPr>
            <p:cNvPr id="150" name="Google Shape;150;p9"/>
            <p:cNvSpPr/>
            <p:nvPr/>
          </p:nvSpPr>
          <p:spPr>
            <a:xfrm rot="5400000">
              <a:off x="1311174" y="-667625"/>
              <a:ext cx="4496400" cy="64788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 name="Google Shape;151;p9"/>
            <p:cNvSpPr/>
            <p:nvPr/>
          </p:nvSpPr>
          <p:spPr>
            <a:xfrm flipH="1">
              <a:off x="477253" y="472304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9"/>
            <p:cNvSpPr/>
            <p:nvPr/>
          </p:nvSpPr>
          <p:spPr>
            <a:xfrm flipH="1">
              <a:off x="477253" y="454785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9"/>
            <p:cNvSpPr/>
            <p:nvPr/>
          </p:nvSpPr>
          <p:spPr>
            <a:xfrm flipH="1">
              <a:off x="477253" y="437155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9"/>
            <p:cNvSpPr/>
            <p:nvPr/>
          </p:nvSpPr>
          <p:spPr>
            <a:xfrm flipH="1">
              <a:off x="477253" y="4196364"/>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 name="Google Shape;155;p9"/>
            <p:cNvSpPr/>
            <p:nvPr/>
          </p:nvSpPr>
          <p:spPr>
            <a:xfrm flipH="1">
              <a:off x="477253" y="402114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9"/>
            <p:cNvSpPr/>
            <p:nvPr/>
          </p:nvSpPr>
          <p:spPr>
            <a:xfrm flipH="1">
              <a:off x="477253" y="384595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9"/>
            <p:cNvSpPr/>
            <p:nvPr/>
          </p:nvSpPr>
          <p:spPr>
            <a:xfrm flipH="1">
              <a:off x="477253" y="3670729"/>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9"/>
            <p:cNvSpPr/>
            <p:nvPr/>
          </p:nvSpPr>
          <p:spPr>
            <a:xfrm flipH="1">
              <a:off x="477253" y="34966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9"/>
            <p:cNvSpPr/>
            <p:nvPr/>
          </p:nvSpPr>
          <p:spPr>
            <a:xfrm flipH="1">
              <a:off x="477253" y="3320317"/>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9"/>
            <p:cNvSpPr/>
            <p:nvPr/>
          </p:nvSpPr>
          <p:spPr>
            <a:xfrm flipH="1">
              <a:off x="477253" y="314509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9"/>
            <p:cNvSpPr/>
            <p:nvPr/>
          </p:nvSpPr>
          <p:spPr>
            <a:xfrm flipH="1">
              <a:off x="477253" y="2969904"/>
              <a:ext cx="6150448" cy="33"/>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9"/>
            <p:cNvSpPr/>
            <p:nvPr/>
          </p:nvSpPr>
          <p:spPr>
            <a:xfrm flipH="1">
              <a:off x="477253" y="279360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9"/>
            <p:cNvSpPr/>
            <p:nvPr/>
          </p:nvSpPr>
          <p:spPr>
            <a:xfrm flipH="1">
              <a:off x="477253" y="26184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9"/>
            <p:cNvSpPr/>
            <p:nvPr/>
          </p:nvSpPr>
          <p:spPr>
            <a:xfrm flipH="1">
              <a:off x="477253" y="244319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9"/>
            <p:cNvSpPr/>
            <p:nvPr/>
          </p:nvSpPr>
          <p:spPr>
            <a:xfrm flipH="1">
              <a:off x="477253" y="226800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p9"/>
            <p:cNvSpPr/>
            <p:nvPr/>
          </p:nvSpPr>
          <p:spPr>
            <a:xfrm flipH="1">
              <a:off x="477253" y="209278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9"/>
            <p:cNvSpPr/>
            <p:nvPr/>
          </p:nvSpPr>
          <p:spPr>
            <a:xfrm flipH="1">
              <a:off x="477253" y="191648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9"/>
            <p:cNvSpPr/>
            <p:nvPr/>
          </p:nvSpPr>
          <p:spPr>
            <a:xfrm flipH="1">
              <a:off x="477253" y="1741292"/>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9"/>
            <p:cNvSpPr/>
            <p:nvPr/>
          </p:nvSpPr>
          <p:spPr>
            <a:xfrm flipH="1">
              <a:off x="477253" y="15660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9"/>
            <p:cNvSpPr/>
            <p:nvPr/>
          </p:nvSpPr>
          <p:spPr>
            <a:xfrm flipH="1">
              <a:off x="477253" y="13897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p9"/>
            <p:cNvSpPr/>
            <p:nvPr/>
          </p:nvSpPr>
          <p:spPr>
            <a:xfrm flipH="1">
              <a:off x="477253" y="121458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9"/>
            <p:cNvSpPr/>
            <p:nvPr/>
          </p:nvSpPr>
          <p:spPr>
            <a:xfrm flipH="1">
              <a:off x="477253" y="1040467"/>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9"/>
            <p:cNvSpPr/>
            <p:nvPr/>
          </p:nvSpPr>
          <p:spPr>
            <a:xfrm flipH="1">
              <a:off x="477253" y="86524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9"/>
            <p:cNvSpPr/>
            <p:nvPr/>
          </p:nvSpPr>
          <p:spPr>
            <a:xfrm flipH="1">
              <a:off x="477253" y="690055"/>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9"/>
            <p:cNvSpPr/>
            <p:nvPr/>
          </p:nvSpPr>
          <p:spPr>
            <a:xfrm flipH="1">
              <a:off x="477253" y="51483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9"/>
            <p:cNvSpPr/>
            <p:nvPr/>
          </p:nvSpPr>
          <p:spPr>
            <a:xfrm flipH="1">
              <a:off x="439388" y="4618056"/>
              <a:ext cx="97852" cy="120275"/>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9"/>
            <p:cNvSpPr/>
            <p:nvPr/>
          </p:nvSpPr>
          <p:spPr>
            <a:xfrm flipH="1">
              <a:off x="441404" y="4300070"/>
              <a:ext cx="96843" cy="119267"/>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9"/>
            <p:cNvSpPr/>
            <p:nvPr/>
          </p:nvSpPr>
          <p:spPr>
            <a:xfrm flipH="1">
              <a:off x="441404" y="3980068"/>
              <a:ext cx="96843" cy="120275"/>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9"/>
            <p:cNvSpPr/>
            <p:nvPr/>
          </p:nvSpPr>
          <p:spPr>
            <a:xfrm flipH="1">
              <a:off x="441404" y="3662113"/>
              <a:ext cx="96843" cy="119237"/>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9"/>
            <p:cNvSpPr/>
            <p:nvPr/>
          </p:nvSpPr>
          <p:spPr>
            <a:xfrm flipH="1">
              <a:off x="441404" y="3343118"/>
              <a:ext cx="96843" cy="120275"/>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9"/>
            <p:cNvSpPr/>
            <p:nvPr/>
          </p:nvSpPr>
          <p:spPr>
            <a:xfrm flipH="1">
              <a:off x="441404" y="3025132"/>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p9"/>
            <p:cNvSpPr/>
            <p:nvPr/>
          </p:nvSpPr>
          <p:spPr>
            <a:xfrm flipH="1">
              <a:off x="441404" y="2706169"/>
              <a:ext cx="96843" cy="120275"/>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p9"/>
            <p:cNvSpPr/>
            <p:nvPr/>
          </p:nvSpPr>
          <p:spPr>
            <a:xfrm flipH="1">
              <a:off x="441404" y="2388183"/>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p9"/>
            <p:cNvSpPr/>
            <p:nvPr/>
          </p:nvSpPr>
          <p:spPr>
            <a:xfrm flipH="1">
              <a:off x="441404" y="2068180"/>
              <a:ext cx="96843" cy="119267"/>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9"/>
            <p:cNvSpPr/>
            <p:nvPr/>
          </p:nvSpPr>
          <p:spPr>
            <a:xfrm flipH="1">
              <a:off x="441404" y="1749186"/>
              <a:ext cx="96843" cy="120275"/>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 name="Google Shape;186;p9"/>
            <p:cNvSpPr/>
            <p:nvPr/>
          </p:nvSpPr>
          <p:spPr>
            <a:xfrm flipH="1">
              <a:off x="441404" y="1431231"/>
              <a:ext cx="96843" cy="119237"/>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9"/>
            <p:cNvSpPr/>
            <p:nvPr/>
          </p:nvSpPr>
          <p:spPr>
            <a:xfrm flipH="1">
              <a:off x="441404" y="1112236"/>
              <a:ext cx="96843" cy="120275"/>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 name="Google Shape;188;p9"/>
            <p:cNvSpPr/>
            <p:nvPr/>
          </p:nvSpPr>
          <p:spPr>
            <a:xfrm flipH="1">
              <a:off x="441404" y="794250"/>
              <a:ext cx="96843" cy="119267"/>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p9"/>
            <p:cNvSpPr/>
            <p:nvPr/>
          </p:nvSpPr>
          <p:spPr>
            <a:xfrm flipH="1">
              <a:off x="441404" y="475287"/>
              <a:ext cx="96843" cy="120275"/>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9"/>
            <p:cNvSpPr/>
            <p:nvPr/>
          </p:nvSpPr>
          <p:spPr>
            <a:xfrm flipH="1">
              <a:off x="233738" y="53540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9"/>
            <p:cNvSpPr/>
            <p:nvPr/>
          </p:nvSpPr>
          <p:spPr>
            <a:xfrm flipH="1">
              <a:off x="233738" y="853362"/>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p9"/>
            <p:cNvSpPr/>
            <p:nvPr/>
          </p:nvSpPr>
          <p:spPr>
            <a:xfrm flipH="1">
              <a:off x="233738" y="117134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9"/>
            <p:cNvSpPr/>
            <p:nvPr/>
          </p:nvSpPr>
          <p:spPr>
            <a:xfrm flipH="1">
              <a:off x="233738" y="1489306"/>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9"/>
            <p:cNvSpPr/>
            <p:nvPr/>
          </p:nvSpPr>
          <p:spPr>
            <a:xfrm flipH="1">
              <a:off x="233738" y="1807263"/>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9"/>
            <p:cNvSpPr/>
            <p:nvPr/>
          </p:nvSpPr>
          <p:spPr>
            <a:xfrm flipH="1">
              <a:off x="233738" y="2125250"/>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9"/>
            <p:cNvSpPr/>
            <p:nvPr/>
          </p:nvSpPr>
          <p:spPr>
            <a:xfrm flipH="1">
              <a:off x="233738" y="2442199"/>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9"/>
            <p:cNvSpPr/>
            <p:nvPr/>
          </p:nvSpPr>
          <p:spPr>
            <a:xfrm flipH="1">
              <a:off x="233738" y="2760155"/>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9"/>
            <p:cNvSpPr/>
            <p:nvPr/>
          </p:nvSpPr>
          <p:spPr>
            <a:xfrm flipH="1">
              <a:off x="233738" y="3078142"/>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9" name="Google Shape;199;p9"/>
            <p:cNvSpPr/>
            <p:nvPr/>
          </p:nvSpPr>
          <p:spPr>
            <a:xfrm flipH="1">
              <a:off x="233738" y="33950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9"/>
            <p:cNvSpPr/>
            <p:nvPr/>
          </p:nvSpPr>
          <p:spPr>
            <a:xfrm flipH="1">
              <a:off x="233738" y="371408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9"/>
            <p:cNvSpPr/>
            <p:nvPr/>
          </p:nvSpPr>
          <p:spPr>
            <a:xfrm flipH="1">
              <a:off x="233738" y="4031035"/>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9"/>
            <p:cNvSpPr/>
            <p:nvPr/>
          </p:nvSpPr>
          <p:spPr>
            <a:xfrm flipH="1">
              <a:off x="233738" y="43489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9"/>
            <p:cNvSpPr/>
            <p:nvPr/>
          </p:nvSpPr>
          <p:spPr>
            <a:xfrm flipH="1">
              <a:off x="233738" y="466697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4" name="Google Shape;204;p9"/>
          <p:cNvSpPr txBox="1">
            <a:spLocks noGrp="1"/>
          </p:cNvSpPr>
          <p:nvPr>
            <p:ph type="title"/>
          </p:nvPr>
        </p:nvSpPr>
        <p:spPr>
          <a:xfrm>
            <a:off x="2135563" y="1122550"/>
            <a:ext cx="4872900" cy="153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05" name="Google Shape;205;p9"/>
          <p:cNvSpPr txBox="1">
            <a:spLocks noGrp="1"/>
          </p:cNvSpPr>
          <p:nvPr>
            <p:ph type="subTitle" idx="1"/>
          </p:nvPr>
        </p:nvSpPr>
        <p:spPr>
          <a:xfrm>
            <a:off x="2135550" y="2772500"/>
            <a:ext cx="4872900" cy="10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4"/>
        <p:cNvGrpSpPr/>
        <p:nvPr/>
      </p:nvGrpSpPr>
      <p:grpSpPr>
        <a:xfrm>
          <a:off x="0" y="0"/>
          <a:ext cx="0" cy="0"/>
          <a:chOff x="0" y="0"/>
          <a:chExt cx="0" cy="0"/>
        </a:xfrm>
      </p:grpSpPr>
      <p:pic>
        <p:nvPicPr>
          <p:cNvPr id="145" name="Google Shape;145;p8"/>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46" name="Google Shape;146;p8"/>
          <p:cNvSpPr txBox="1">
            <a:spLocks noGrp="1"/>
          </p:cNvSpPr>
          <p:nvPr>
            <p:ph type="title"/>
          </p:nvPr>
        </p:nvSpPr>
        <p:spPr>
          <a:xfrm>
            <a:off x="2103300" y="1531200"/>
            <a:ext cx="4937400" cy="208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 xmlns:p14="http://schemas.microsoft.com/office/powerpoint/2010/main" val="12716468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0" name="Google Shape;10;p2"/>
          <p:cNvSpPr txBox="1">
            <a:spLocks noGrp="1"/>
          </p:cNvSpPr>
          <p:nvPr>
            <p:ph type="ctrTitle"/>
          </p:nvPr>
        </p:nvSpPr>
        <p:spPr>
          <a:xfrm>
            <a:off x="2017788" y="1097575"/>
            <a:ext cx="5108400" cy="21834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017788" y="3497275"/>
            <a:ext cx="5108400" cy="5487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 xmlns:p14="http://schemas.microsoft.com/office/powerpoint/2010/main" val="1248418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4" name="Google Shape;14;p3"/>
          <p:cNvSpPr txBox="1">
            <a:spLocks noGrp="1"/>
          </p:cNvSpPr>
          <p:nvPr>
            <p:ph type="title"/>
          </p:nvPr>
        </p:nvSpPr>
        <p:spPr>
          <a:xfrm>
            <a:off x="3428200" y="2207800"/>
            <a:ext cx="3106200" cy="1511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3428200" y="1426575"/>
            <a:ext cx="1652100" cy="781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 xmlns:p14="http://schemas.microsoft.com/office/powerpoint/2010/main" val="19907432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8" name="Google Shape;18;p4"/>
          <p:cNvGrpSpPr/>
          <p:nvPr/>
        </p:nvGrpSpPr>
        <p:grpSpPr>
          <a:xfrm>
            <a:off x="233731" y="323578"/>
            <a:ext cx="8676539" cy="4496350"/>
            <a:chOff x="705882" y="550275"/>
            <a:chExt cx="7717968" cy="3999600"/>
          </a:xfrm>
        </p:grpSpPr>
        <p:sp>
          <p:nvSpPr>
            <p:cNvPr id="19" name="Google Shape;19;p4"/>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4"/>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720000" y="1063350"/>
            <a:ext cx="7704000" cy="3267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Nunito Light"/>
              <a:buChar char="●"/>
              <a:defRPr>
                <a:solidFill>
                  <a:srgbClr val="191919"/>
                </a:solidFill>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extLst>
      <p:ext uri="{BB962C8B-B14F-4D97-AF65-F5344CB8AC3E}">
        <p14:creationId xmlns="" xmlns:p14="http://schemas.microsoft.com/office/powerpoint/2010/main" val="3592348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5"/>
        <p:cNvGrpSpPr/>
        <p:nvPr/>
      </p:nvGrpSpPr>
      <p:grpSpPr>
        <a:xfrm>
          <a:off x="0" y="0"/>
          <a:ext cx="0" cy="0"/>
          <a:chOff x="0" y="0"/>
          <a:chExt cx="0" cy="0"/>
        </a:xfrm>
      </p:grpSpPr>
      <p:pic>
        <p:nvPicPr>
          <p:cNvPr id="76" name="Google Shape;76;p5"/>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77" name="Google Shape;77;p5"/>
          <p:cNvSpPr txBox="1">
            <a:spLocks noGrp="1"/>
          </p:cNvSpPr>
          <p:nvPr>
            <p:ph type="title"/>
          </p:nvPr>
        </p:nvSpPr>
        <p:spPr>
          <a:xfrm>
            <a:off x="720000" y="9022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8" name="Google Shape;78;p5"/>
          <p:cNvSpPr txBox="1">
            <a:spLocks noGrp="1"/>
          </p:cNvSpPr>
          <p:nvPr>
            <p:ph type="subTitle" idx="1"/>
          </p:nvPr>
        </p:nvSpPr>
        <p:spPr>
          <a:xfrm>
            <a:off x="5055284"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9" name="Google Shape;79;p5"/>
          <p:cNvSpPr txBox="1">
            <a:spLocks noGrp="1"/>
          </p:cNvSpPr>
          <p:nvPr>
            <p:ph type="subTitle" idx="2"/>
          </p:nvPr>
        </p:nvSpPr>
        <p:spPr>
          <a:xfrm>
            <a:off x="1583188" y="3695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0" name="Google Shape;80;p5"/>
          <p:cNvSpPr txBox="1">
            <a:spLocks noGrp="1"/>
          </p:cNvSpPr>
          <p:nvPr>
            <p:ph type="subTitle" idx="3"/>
          </p:nvPr>
        </p:nvSpPr>
        <p:spPr>
          <a:xfrm>
            <a:off x="5055275" y="31987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81" name="Google Shape;81;p5"/>
          <p:cNvSpPr txBox="1">
            <a:spLocks noGrp="1"/>
          </p:cNvSpPr>
          <p:nvPr>
            <p:ph type="subTitle" idx="4"/>
          </p:nvPr>
        </p:nvSpPr>
        <p:spPr>
          <a:xfrm>
            <a:off x="1583075" y="3198725"/>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 xmlns:p14="http://schemas.microsoft.com/office/powerpoint/2010/main" val="2232639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2"/>
        <p:cNvGrpSpPr/>
        <p:nvPr/>
      </p:nvGrpSpPr>
      <p:grpSpPr>
        <a:xfrm>
          <a:off x="0" y="0"/>
          <a:ext cx="0" cy="0"/>
          <a:chOff x="0" y="0"/>
          <a:chExt cx="0" cy="0"/>
        </a:xfrm>
      </p:grpSpPr>
      <p:pic>
        <p:nvPicPr>
          <p:cNvPr id="83" name="Google Shape;83;p6"/>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84" name="Google Shape;84;p6"/>
          <p:cNvGrpSpPr/>
          <p:nvPr/>
        </p:nvGrpSpPr>
        <p:grpSpPr>
          <a:xfrm>
            <a:off x="233731" y="323578"/>
            <a:ext cx="8676539" cy="4496350"/>
            <a:chOff x="705882" y="550275"/>
            <a:chExt cx="7717968" cy="3999600"/>
          </a:xfrm>
        </p:grpSpPr>
        <p:sp>
          <p:nvSpPr>
            <p:cNvPr id="85" name="Google Shape;85;p6"/>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6"/>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6"/>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6"/>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6"/>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6"/>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6"/>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6"/>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6"/>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6"/>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6"/>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6"/>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6"/>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6"/>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6"/>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6"/>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6"/>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6"/>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6"/>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6"/>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6"/>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6"/>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 xmlns:p14="http://schemas.microsoft.com/office/powerpoint/2010/main" val="3955723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40"/>
        <p:cNvGrpSpPr/>
        <p:nvPr/>
      </p:nvGrpSpPr>
      <p:grpSpPr>
        <a:xfrm>
          <a:off x="0" y="0"/>
          <a:ext cx="0" cy="0"/>
          <a:chOff x="0" y="0"/>
          <a:chExt cx="0" cy="0"/>
        </a:xfrm>
      </p:grpSpPr>
      <p:pic>
        <p:nvPicPr>
          <p:cNvPr id="141" name="Google Shape;141;p7"/>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42" name="Google Shape;142;p7"/>
          <p:cNvSpPr txBox="1">
            <a:spLocks noGrp="1"/>
          </p:cNvSpPr>
          <p:nvPr>
            <p:ph type="title"/>
          </p:nvPr>
        </p:nvSpPr>
        <p:spPr>
          <a:xfrm>
            <a:off x="1901113" y="826000"/>
            <a:ext cx="53418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3" name="Google Shape;143;p7"/>
          <p:cNvSpPr txBox="1">
            <a:spLocks noGrp="1"/>
          </p:cNvSpPr>
          <p:nvPr>
            <p:ph type="subTitle" idx="1"/>
          </p:nvPr>
        </p:nvSpPr>
        <p:spPr>
          <a:xfrm>
            <a:off x="1901125" y="1871325"/>
            <a:ext cx="4294800" cy="1913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200"/>
              <a:buFont typeface="Nunito Light"/>
              <a:buChar char="○"/>
              <a:defRPr/>
            </a:lvl5pPr>
            <a:lvl6pPr lvl="5" algn="ctr" rtl="0">
              <a:lnSpc>
                <a:spcPct val="100000"/>
              </a:lnSpc>
              <a:spcBef>
                <a:spcPts val="0"/>
              </a:spcBef>
              <a:spcAft>
                <a:spcPts val="0"/>
              </a:spcAft>
              <a:buClr>
                <a:srgbClr val="999999"/>
              </a:buClr>
              <a:buSzPts val="12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200"/>
              <a:buFont typeface="Nunito Light"/>
              <a:buChar char="■"/>
              <a:defRPr/>
            </a:lvl9pPr>
          </a:lstStyle>
          <a:p>
            <a:endParaRPr/>
          </a:p>
        </p:txBody>
      </p:sp>
    </p:spTree>
    <p:extLst>
      <p:ext uri="{BB962C8B-B14F-4D97-AF65-F5344CB8AC3E}">
        <p14:creationId xmlns="" xmlns:p14="http://schemas.microsoft.com/office/powerpoint/2010/main" val="23661044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7"/>
        <p:cNvGrpSpPr/>
        <p:nvPr/>
      </p:nvGrpSpPr>
      <p:grpSpPr>
        <a:xfrm>
          <a:off x="0" y="0"/>
          <a:ext cx="0" cy="0"/>
          <a:chOff x="0" y="0"/>
          <a:chExt cx="0" cy="0"/>
        </a:xfrm>
      </p:grpSpPr>
      <p:pic>
        <p:nvPicPr>
          <p:cNvPr id="148" name="Google Shape;148;p9"/>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49" name="Google Shape;149;p9"/>
          <p:cNvGrpSpPr/>
          <p:nvPr/>
        </p:nvGrpSpPr>
        <p:grpSpPr>
          <a:xfrm>
            <a:off x="1289488" y="323550"/>
            <a:ext cx="6565036" cy="4496400"/>
            <a:chOff x="233738" y="323575"/>
            <a:chExt cx="6565036" cy="4496400"/>
          </a:xfrm>
        </p:grpSpPr>
        <p:sp>
          <p:nvSpPr>
            <p:cNvPr id="150" name="Google Shape;150;p9"/>
            <p:cNvSpPr/>
            <p:nvPr/>
          </p:nvSpPr>
          <p:spPr>
            <a:xfrm rot="5400000">
              <a:off x="1311174" y="-667625"/>
              <a:ext cx="4496400" cy="64788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 name="Google Shape;151;p9"/>
            <p:cNvSpPr/>
            <p:nvPr/>
          </p:nvSpPr>
          <p:spPr>
            <a:xfrm flipH="1">
              <a:off x="477253" y="472304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9"/>
            <p:cNvSpPr/>
            <p:nvPr/>
          </p:nvSpPr>
          <p:spPr>
            <a:xfrm flipH="1">
              <a:off x="477253" y="454785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9"/>
            <p:cNvSpPr/>
            <p:nvPr/>
          </p:nvSpPr>
          <p:spPr>
            <a:xfrm flipH="1">
              <a:off x="477253" y="437155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9"/>
            <p:cNvSpPr/>
            <p:nvPr/>
          </p:nvSpPr>
          <p:spPr>
            <a:xfrm flipH="1">
              <a:off x="477253" y="4196364"/>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5" name="Google Shape;155;p9"/>
            <p:cNvSpPr/>
            <p:nvPr/>
          </p:nvSpPr>
          <p:spPr>
            <a:xfrm flipH="1">
              <a:off x="477253" y="402114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9"/>
            <p:cNvSpPr/>
            <p:nvPr/>
          </p:nvSpPr>
          <p:spPr>
            <a:xfrm flipH="1">
              <a:off x="477253" y="384595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7" name="Google Shape;157;p9"/>
            <p:cNvSpPr/>
            <p:nvPr/>
          </p:nvSpPr>
          <p:spPr>
            <a:xfrm flipH="1">
              <a:off x="477253" y="3670729"/>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8" name="Google Shape;158;p9"/>
            <p:cNvSpPr/>
            <p:nvPr/>
          </p:nvSpPr>
          <p:spPr>
            <a:xfrm flipH="1">
              <a:off x="477253" y="34966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9" name="Google Shape;159;p9"/>
            <p:cNvSpPr/>
            <p:nvPr/>
          </p:nvSpPr>
          <p:spPr>
            <a:xfrm flipH="1">
              <a:off x="477253" y="3320317"/>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0" name="Google Shape;160;p9"/>
            <p:cNvSpPr/>
            <p:nvPr/>
          </p:nvSpPr>
          <p:spPr>
            <a:xfrm flipH="1">
              <a:off x="477253" y="314509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1" name="Google Shape;161;p9"/>
            <p:cNvSpPr/>
            <p:nvPr/>
          </p:nvSpPr>
          <p:spPr>
            <a:xfrm flipH="1">
              <a:off x="477253" y="2969904"/>
              <a:ext cx="6150448" cy="33"/>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2" name="Google Shape;162;p9"/>
            <p:cNvSpPr/>
            <p:nvPr/>
          </p:nvSpPr>
          <p:spPr>
            <a:xfrm flipH="1">
              <a:off x="477253" y="279360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9"/>
            <p:cNvSpPr/>
            <p:nvPr/>
          </p:nvSpPr>
          <p:spPr>
            <a:xfrm flipH="1">
              <a:off x="477253" y="26184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4" name="Google Shape;164;p9"/>
            <p:cNvSpPr/>
            <p:nvPr/>
          </p:nvSpPr>
          <p:spPr>
            <a:xfrm flipH="1">
              <a:off x="477253" y="244319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9"/>
            <p:cNvSpPr/>
            <p:nvPr/>
          </p:nvSpPr>
          <p:spPr>
            <a:xfrm flipH="1">
              <a:off x="477253" y="226800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6" name="Google Shape;166;p9"/>
            <p:cNvSpPr/>
            <p:nvPr/>
          </p:nvSpPr>
          <p:spPr>
            <a:xfrm flipH="1">
              <a:off x="477253" y="209278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7" name="Google Shape;167;p9"/>
            <p:cNvSpPr/>
            <p:nvPr/>
          </p:nvSpPr>
          <p:spPr>
            <a:xfrm flipH="1">
              <a:off x="477253" y="191648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8" name="Google Shape;168;p9"/>
            <p:cNvSpPr/>
            <p:nvPr/>
          </p:nvSpPr>
          <p:spPr>
            <a:xfrm flipH="1">
              <a:off x="477253" y="1741292"/>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9" name="Google Shape;169;p9"/>
            <p:cNvSpPr/>
            <p:nvPr/>
          </p:nvSpPr>
          <p:spPr>
            <a:xfrm flipH="1">
              <a:off x="477253" y="15660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0" name="Google Shape;170;p9"/>
            <p:cNvSpPr/>
            <p:nvPr/>
          </p:nvSpPr>
          <p:spPr>
            <a:xfrm flipH="1">
              <a:off x="477253" y="13897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1" name="Google Shape;171;p9"/>
            <p:cNvSpPr/>
            <p:nvPr/>
          </p:nvSpPr>
          <p:spPr>
            <a:xfrm flipH="1">
              <a:off x="477253" y="121458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2" name="Google Shape;172;p9"/>
            <p:cNvSpPr/>
            <p:nvPr/>
          </p:nvSpPr>
          <p:spPr>
            <a:xfrm flipH="1">
              <a:off x="477253" y="1040467"/>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3" name="Google Shape;173;p9"/>
            <p:cNvSpPr/>
            <p:nvPr/>
          </p:nvSpPr>
          <p:spPr>
            <a:xfrm flipH="1">
              <a:off x="477253" y="86524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4" name="Google Shape;174;p9"/>
            <p:cNvSpPr/>
            <p:nvPr/>
          </p:nvSpPr>
          <p:spPr>
            <a:xfrm flipH="1">
              <a:off x="477253" y="690055"/>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5" name="Google Shape;175;p9"/>
            <p:cNvSpPr/>
            <p:nvPr/>
          </p:nvSpPr>
          <p:spPr>
            <a:xfrm flipH="1">
              <a:off x="477253" y="51483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6" name="Google Shape;176;p9"/>
            <p:cNvSpPr/>
            <p:nvPr/>
          </p:nvSpPr>
          <p:spPr>
            <a:xfrm flipH="1">
              <a:off x="439388" y="4618056"/>
              <a:ext cx="97852" cy="120275"/>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9"/>
            <p:cNvSpPr/>
            <p:nvPr/>
          </p:nvSpPr>
          <p:spPr>
            <a:xfrm flipH="1">
              <a:off x="441404" y="4300070"/>
              <a:ext cx="96843" cy="119267"/>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8" name="Google Shape;178;p9"/>
            <p:cNvSpPr/>
            <p:nvPr/>
          </p:nvSpPr>
          <p:spPr>
            <a:xfrm flipH="1">
              <a:off x="441404" y="3980068"/>
              <a:ext cx="96843" cy="120275"/>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9" name="Google Shape;179;p9"/>
            <p:cNvSpPr/>
            <p:nvPr/>
          </p:nvSpPr>
          <p:spPr>
            <a:xfrm flipH="1">
              <a:off x="441404" y="3662113"/>
              <a:ext cx="96843" cy="119237"/>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0" name="Google Shape;180;p9"/>
            <p:cNvSpPr/>
            <p:nvPr/>
          </p:nvSpPr>
          <p:spPr>
            <a:xfrm flipH="1">
              <a:off x="441404" y="3343118"/>
              <a:ext cx="96843" cy="120275"/>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1" name="Google Shape;181;p9"/>
            <p:cNvSpPr/>
            <p:nvPr/>
          </p:nvSpPr>
          <p:spPr>
            <a:xfrm flipH="1">
              <a:off x="441404" y="3025132"/>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2" name="Google Shape;182;p9"/>
            <p:cNvSpPr/>
            <p:nvPr/>
          </p:nvSpPr>
          <p:spPr>
            <a:xfrm flipH="1">
              <a:off x="441404" y="2706169"/>
              <a:ext cx="96843" cy="120275"/>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3" name="Google Shape;183;p9"/>
            <p:cNvSpPr/>
            <p:nvPr/>
          </p:nvSpPr>
          <p:spPr>
            <a:xfrm flipH="1">
              <a:off x="441404" y="2388183"/>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4" name="Google Shape;184;p9"/>
            <p:cNvSpPr/>
            <p:nvPr/>
          </p:nvSpPr>
          <p:spPr>
            <a:xfrm flipH="1">
              <a:off x="441404" y="2068180"/>
              <a:ext cx="96843" cy="119267"/>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5" name="Google Shape;185;p9"/>
            <p:cNvSpPr/>
            <p:nvPr/>
          </p:nvSpPr>
          <p:spPr>
            <a:xfrm flipH="1">
              <a:off x="441404" y="1749186"/>
              <a:ext cx="96843" cy="120275"/>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6" name="Google Shape;186;p9"/>
            <p:cNvSpPr/>
            <p:nvPr/>
          </p:nvSpPr>
          <p:spPr>
            <a:xfrm flipH="1">
              <a:off x="441404" y="1431231"/>
              <a:ext cx="96843" cy="119237"/>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7" name="Google Shape;187;p9"/>
            <p:cNvSpPr/>
            <p:nvPr/>
          </p:nvSpPr>
          <p:spPr>
            <a:xfrm flipH="1">
              <a:off x="441404" y="1112236"/>
              <a:ext cx="96843" cy="120275"/>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8" name="Google Shape;188;p9"/>
            <p:cNvSpPr/>
            <p:nvPr/>
          </p:nvSpPr>
          <p:spPr>
            <a:xfrm flipH="1">
              <a:off x="441404" y="794250"/>
              <a:ext cx="96843" cy="119267"/>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89" name="Google Shape;189;p9"/>
            <p:cNvSpPr/>
            <p:nvPr/>
          </p:nvSpPr>
          <p:spPr>
            <a:xfrm flipH="1">
              <a:off x="441404" y="475287"/>
              <a:ext cx="96843" cy="120275"/>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0" name="Google Shape;190;p9"/>
            <p:cNvSpPr/>
            <p:nvPr/>
          </p:nvSpPr>
          <p:spPr>
            <a:xfrm flipH="1">
              <a:off x="233738" y="53540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1" name="Google Shape;191;p9"/>
            <p:cNvSpPr/>
            <p:nvPr/>
          </p:nvSpPr>
          <p:spPr>
            <a:xfrm flipH="1">
              <a:off x="233738" y="853362"/>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2" name="Google Shape;192;p9"/>
            <p:cNvSpPr/>
            <p:nvPr/>
          </p:nvSpPr>
          <p:spPr>
            <a:xfrm flipH="1">
              <a:off x="233738" y="117134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3" name="Google Shape;193;p9"/>
            <p:cNvSpPr/>
            <p:nvPr/>
          </p:nvSpPr>
          <p:spPr>
            <a:xfrm flipH="1">
              <a:off x="233738" y="1489306"/>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4" name="Google Shape;194;p9"/>
            <p:cNvSpPr/>
            <p:nvPr/>
          </p:nvSpPr>
          <p:spPr>
            <a:xfrm flipH="1">
              <a:off x="233738" y="1807263"/>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9"/>
            <p:cNvSpPr/>
            <p:nvPr/>
          </p:nvSpPr>
          <p:spPr>
            <a:xfrm flipH="1">
              <a:off x="233738" y="2125250"/>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6" name="Google Shape;196;p9"/>
            <p:cNvSpPr/>
            <p:nvPr/>
          </p:nvSpPr>
          <p:spPr>
            <a:xfrm flipH="1">
              <a:off x="233738" y="2442199"/>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7" name="Google Shape;197;p9"/>
            <p:cNvSpPr/>
            <p:nvPr/>
          </p:nvSpPr>
          <p:spPr>
            <a:xfrm flipH="1">
              <a:off x="233738" y="2760155"/>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9"/>
            <p:cNvSpPr/>
            <p:nvPr/>
          </p:nvSpPr>
          <p:spPr>
            <a:xfrm flipH="1">
              <a:off x="233738" y="3078142"/>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9" name="Google Shape;199;p9"/>
            <p:cNvSpPr/>
            <p:nvPr/>
          </p:nvSpPr>
          <p:spPr>
            <a:xfrm flipH="1">
              <a:off x="233738" y="33950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0" name="Google Shape;200;p9"/>
            <p:cNvSpPr/>
            <p:nvPr/>
          </p:nvSpPr>
          <p:spPr>
            <a:xfrm flipH="1">
              <a:off x="233738" y="371408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1" name="Google Shape;201;p9"/>
            <p:cNvSpPr/>
            <p:nvPr/>
          </p:nvSpPr>
          <p:spPr>
            <a:xfrm flipH="1">
              <a:off x="233738" y="4031035"/>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2" name="Google Shape;202;p9"/>
            <p:cNvSpPr/>
            <p:nvPr/>
          </p:nvSpPr>
          <p:spPr>
            <a:xfrm flipH="1">
              <a:off x="233738" y="43489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03" name="Google Shape;203;p9"/>
            <p:cNvSpPr/>
            <p:nvPr/>
          </p:nvSpPr>
          <p:spPr>
            <a:xfrm flipH="1">
              <a:off x="233738" y="466697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204" name="Google Shape;204;p9"/>
          <p:cNvSpPr txBox="1">
            <a:spLocks noGrp="1"/>
          </p:cNvSpPr>
          <p:nvPr>
            <p:ph type="title"/>
          </p:nvPr>
        </p:nvSpPr>
        <p:spPr>
          <a:xfrm>
            <a:off x="2135563" y="1122550"/>
            <a:ext cx="4872900" cy="1537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72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05" name="Google Shape;205;p9"/>
          <p:cNvSpPr txBox="1">
            <a:spLocks noGrp="1"/>
          </p:cNvSpPr>
          <p:nvPr>
            <p:ph type="subTitle" idx="1"/>
          </p:nvPr>
        </p:nvSpPr>
        <p:spPr>
          <a:xfrm>
            <a:off x="2135550" y="2772500"/>
            <a:ext cx="4872900" cy="10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 xmlns:p14="http://schemas.microsoft.com/office/powerpoint/2010/main" val="56835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06"/>
        <p:cNvGrpSpPr/>
        <p:nvPr/>
      </p:nvGrpSpPr>
      <p:grpSpPr>
        <a:xfrm>
          <a:off x="0" y="0"/>
          <a:ext cx="0" cy="0"/>
          <a:chOff x="0" y="0"/>
          <a:chExt cx="0" cy="0"/>
        </a:xfrm>
      </p:grpSpPr>
      <p:sp>
        <p:nvSpPr>
          <p:cNvPr id="207" name="Google Shape;207;p10"/>
          <p:cNvSpPr>
            <a:spLocks noGrp="1"/>
          </p:cNvSpPr>
          <p:nvPr>
            <p:ph type="pic" idx="2"/>
          </p:nvPr>
        </p:nvSpPr>
        <p:spPr>
          <a:xfrm>
            <a:off x="0" y="0"/>
            <a:ext cx="9144000" cy="5143500"/>
          </a:xfrm>
          <a:prstGeom prst="rect">
            <a:avLst/>
          </a:prstGeom>
          <a:noFill/>
          <a:ln>
            <a:noFill/>
          </a:ln>
        </p:spPr>
      </p:sp>
      <p:sp>
        <p:nvSpPr>
          <p:cNvPr id="208" name="Google Shape;208;p10"/>
          <p:cNvSpPr txBox="1">
            <a:spLocks noGrp="1"/>
          </p:cNvSpPr>
          <p:nvPr>
            <p:ph type="title"/>
          </p:nvPr>
        </p:nvSpPr>
        <p:spPr>
          <a:xfrm>
            <a:off x="720000" y="539500"/>
            <a:ext cx="7704000" cy="572700"/>
          </a:xfrm>
          <a:prstGeom prst="rect">
            <a:avLst/>
          </a:prstGeom>
          <a:solidFill>
            <a:schemeClr val="accent2"/>
          </a:solidFill>
        </p:spPr>
        <p:txBody>
          <a:bodyPr spcFirstLastPara="1" wrap="square" lIns="91425" tIns="91425" rIns="91425" bIns="91425" anchor="t" anchorCtr="0">
            <a:noAutofit/>
          </a:bodyPr>
          <a:lstStyle>
            <a:lvl1pPr lvl="0" algn="ctr" rtl="0">
              <a:spcBef>
                <a:spcPts val="0"/>
              </a:spcBef>
              <a:spcAft>
                <a:spcPts val="0"/>
              </a:spcAft>
              <a:buSzPts val="3000"/>
              <a:buNone/>
              <a:defRPr sz="2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 xmlns:p14="http://schemas.microsoft.com/office/powerpoint/2010/main" val="31102531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9"/>
        <p:cNvGrpSpPr/>
        <p:nvPr/>
      </p:nvGrpSpPr>
      <p:grpSpPr>
        <a:xfrm>
          <a:off x="0" y="0"/>
          <a:ext cx="0" cy="0"/>
          <a:chOff x="0" y="0"/>
          <a:chExt cx="0" cy="0"/>
        </a:xfrm>
      </p:grpSpPr>
      <p:pic>
        <p:nvPicPr>
          <p:cNvPr id="210" name="Google Shape;210;p11"/>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11" name="Google Shape;211;p11"/>
          <p:cNvSpPr txBox="1">
            <a:spLocks noGrp="1"/>
          </p:cNvSpPr>
          <p:nvPr>
            <p:ph type="title" hasCustomPrompt="1"/>
          </p:nvPr>
        </p:nvSpPr>
        <p:spPr>
          <a:xfrm>
            <a:off x="1596900" y="1431125"/>
            <a:ext cx="5950200" cy="14826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72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12" name="Google Shape;212;p11"/>
          <p:cNvSpPr txBox="1">
            <a:spLocks noGrp="1"/>
          </p:cNvSpPr>
          <p:nvPr>
            <p:ph type="subTitle" idx="1"/>
          </p:nvPr>
        </p:nvSpPr>
        <p:spPr>
          <a:xfrm>
            <a:off x="1596900" y="3120125"/>
            <a:ext cx="5950200" cy="497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 xmlns:p14="http://schemas.microsoft.com/office/powerpoint/2010/main" val="304182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13"/>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213"/>
        <p:cNvGrpSpPr/>
        <p:nvPr/>
      </p:nvGrpSpPr>
      <p:grpSpPr>
        <a:xfrm>
          <a:off x="0" y="0"/>
          <a:ext cx="0" cy="0"/>
          <a:chOff x="0" y="0"/>
          <a:chExt cx="0" cy="0"/>
        </a:xfrm>
      </p:grpSpPr>
    </p:spTree>
    <p:extLst>
      <p:ext uri="{BB962C8B-B14F-4D97-AF65-F5344CB8AC3E}">
        <p14:creationId xmlns="" xmlns:p14="http://schemas.microsoft.com/office/powerpoint/2010/main" val="3658414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14"/>
        <p:cNvGrpSpPr/>
        <p:nvPr/>
      </p:nvGrpSpPr>
      <p:grpSpPr>
        <a:xfrm>
          <a:off x="0" y="0"/>
          <a:ext cx="0" cy="0"/>
          <a:chOff x="0" y="0"/>
          <a:chExt cx="0" cy="0"/>
        </a:xfrm>
      </p:grpSpPr>
      <p:pic>
        <p:nvPicPr>
          <p:cNvPr id="215" name="Google Shape;215;p1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16" name="Google Shape;216;p13"/>
          <p:cNvSpPr txBox="1">
            <a:spLocks noGrp="1"/>
          </p:cNvSpPr>
          <p:nvPr>
            <p:ph type="title"/>
          </p:nvPr>
        </p:nvSpPr>
        <p:spPr>
          <a:xfrm>
            <a:off x="1397325" y="916475"/>
            <a:ext cx="6295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 xmlns:p14="http://schemas.microsoft.com/office/powerpoint/2010/main" val="1415498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217"/>
        <p:cNvGrpSpPr/>
        <p:nvPr/>
      </p:nvGrpSpPr>
      <p:grpSpPr>
        <a:xfrm>
          <a:off x="0" y="0"/>
          <a:ext cx="0" cy="0"/>
          <a:chOff x="0" y="0"/>
          <a:chExt cx="0" cy="0"/>
        </a:xfrm>
      </p:grpSpPr>
      <p:pic>
        <p:nvPicPr>
          <p:cNvPr id="218" name="Google Shape;218;p14"/>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219" name="Google Shape;219;p14"/>
          <p:cNvGrpSpPr/>
          <p:nvPr/>
        </p:nvGrpSpPr>
        <p:grpSpPr>
          <a:xfrm>
            <a:off x="233731" y="323578"/>
            <a:ext cx="8676539" cy="4496350"/>
            <a:chOff x="705882" y="550275"/>
            <a:chExt cx="7717968" cy="3999600"/>
          </a:xfrm>
        </p:grpSpPr>
        <p:sp>
          <p:nvSpPr>
            <p:cNvPr id="220" name="Google Shape;220;p14"/>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4"/>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4"/>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4"/>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4"/>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4"/>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4"/>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4"/>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4"/>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4"/>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4"/>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4"/>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4"/>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4"/>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4"/>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4"/>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4"/>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4"/>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4"/>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4"/>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4"/>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4"/>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4"/>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4"/>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4"/>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4"/>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4"/>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4"/>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4"/>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4"/>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4"/>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4"/>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4"/>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4"/>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4"/>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4"/>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4"/>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4"/>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4"/>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 name="Google Shape;274;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5" name="Google Shape;275;p14"/>
          <p:cNvSpPr txBox="1">
            <a:spLocks noGrp="1"/>
          </p:cNvSpPr>
          <p:nvPr>
            <p:ph type="body" idx="1"/>
          </p:nvPr>
        </p:nvSpPr>
        <p:spPr>
          <a:xfrm>
            <a:off x="720000" y="1063350"/>
            <a:ext cx="3931800" cy="3540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a:solidFill>
                  <a:srgbClr val="191919"/>
                </a:solidFill>
              </a:defRPr>
            </a:lvl1pPr>
            <a:lvl2pPr marL="914400" lvl="1" indent="-304800" rtl="0">
              <a:lnSpc>
                <a:spcPct val="100000"/>
              </a:lnSpc>
              <a:spcBef>
                <a:spcPts val="0"/>
              </a:spcBef>
              <a:spcAft>
                <a:spcPts val="0"/>
              </a:spcAft>
              <a:buSzPts val="1200"/>
              <a:buChar char="○"/>
              <a:defRPr/>
            </a:lvl2pPr>
            <a:lvl3pPr marL="1371600" lvl="2" indent="-304800" rtl="0">
              <a:lnSpc>
                <a:spcPct val="100000"/>
              </a:lnSpc>
              <a:spcBef>
                <a:spcPts val="0"/>
              </a:spcBef>
              <a:spcAft>
                <a:spcPts val="0"/>
              </a:spcAft>
              <a:buSzPts val="1200"/>
              <a:buChar char="■"/>
              <a:defRPr/>
            </a:lvl3pPr>
            <a:lvl4pPr marL="1828800" lvl="3" indent="-304800" rtl="0">
              <a:lnSpc>
                <a:spcPct val="100000"/>
              </a:lnSpc>
              <a:spcBef>
                <a:spcPts val="0"/>
              </a:spcBef>
              <a:spcAft>
                <a:spcPts val="0"/>
              </a:spcAft>
              <a:buSzPts val="1200"/>
              <a:buChar char="●"/>
              <a:defRPr/>
            </a:lvl4pPr>
            <a:lvl5pPr marL="2286000" lvl="4" indent="-304800" rtl="0">
              <a:lnSpc>
                <a:spcPct val="100000"/>
              </a:lnSpc>
              <a:spcBef>
                <a:spcPts val="0"/>
              </a:spcBef>
              <a:spcAft>
                <a:spcPts val="0"/>
              </a:spcAft>
              <a:buSzPts val="1200"/>
              <a:buChar char="○"/>
              <a:defRPr/>
            </a:lvl5pPr>
            <a:lvl6pPr marL="2743200" lvl="5" indent="-304800" rtl="0">
              <a:lnSpc>
                <a:spcPct val="100000"/>
              </a:lnSpc>
              <a:spcBef>
                <a:spcPts val="0"/>
              </a:spcBef>
              <a:spcAft>
                <a:spcPts val="0"/>
              </a:spcAft>
              <a:buSzPts val="1200"/>
              <a:buChar char="■"/>
              <a:defRPr/>
            </a:lvl6pPr>
            <a:lvl7pPr marL="3200400" lvl="6" indent="-304800" rtl="0">
              <a:lnSpc>
                <a:spcPct val="100000"/>
              </a:lnSpc>
              <a:spcBef>
                <a:spcPts val="0"/>
              </a:spcBef>
              <a:spcAft>
                <a:spcPts val="0"/>
              </a:spcAft>
              <a:buSzPts val="1200"/>
              <a:buChar char="●"/>
              <a:defRPr/>
            </a:lvl7pPr>
            <a:lvl8pPr marL="3657600" lvl="7" indent="-304800" rtl="0">
              <a:lnSpc>
                <a:spcPct val="100000"/>
              </a:lnSpc>
              <a:spcBef>
                <a:spcPts val="0"/>
              </a:spcBef>
              <a:spcAft>
                <a:spcPts val="0"/>
              </a:spcAft>
              <a:buSzPts val="1200"/>
              <a:buChar char="○"/>
              <a:defRPr/>
            </a:lvl8pPr>
            <a:lvl9pPr marL="4114800" lvl="8" indent="-304800" rtl="0">
              <a:lnSpc>
                <a:spcPct val="100000"/>
              </a:lnSpc>
              <a:spcBef>
                <a:spcPts val="0"/>
              </a:spcBef>
              <a:spcAft>
                <a:spcPts val="0"/>
              </a:spcAft>
              <a:buSzPts val="1200"/>
              <a:buChar char="■"/>
              <a:defRPr/>
            </a:lvl9pPr>
          </a:lstStyle>
          <a:p>
            <a:endParaRPr/>
          </a:p>
        </p:txBody>
      </p:sp>
      <p:sp>
        <p:nvSpPr>
          <p:cNvPr id="276" name="Google Shape;276;p14"/>
          <p:cNvSpPr txBox="1">
            <a:spLocks noGrp="1"/>
          </p:cNvSpPr>
          <p:nvPr>
            <p:ph type="body" idx="2"/>
          </p:nvPr>
        </p:nvSpPr>
        <p:spPr>
          <a:xfrm>
            <a:off x="5227850" y="1740825"/>
            <a:ext cx="3221100" cy="911100"/>
          </a:xfrm>
          <a:prstGeom prst="rect">
            <a:avLst/>
          </a:prstGeom>
        </p:spPr>
        <p:txBody>
          <a:bodyPr spcFirstLastPara="1" wrap="square" lIns="91425" tIns="91425" rIns="91425" bIns="91425" anchor="t" anchorCtr="0">
            <a:noAutofit/>
          </a:bodyPr>
          <a:lstStyle>
            <a:lvl1pPr marL="457200" lvl="0" indent="-304800" rtl="0">
              <a:spcBef>
                <a:spcPts val="300"/>
              </a:spcBef>
              <a:spcAft>
                <a:spcPts val="0"/>
              </a:spcAft>
              <a:buSzPts val="1200"/>
              <a:buFont typeface="Nunito Light"/>
              <a:buChar char="●"/>
              <a:defRPr>
                <a:solidFill>
                  <a:srgbClr val="191919"/>
                </a:solidFill>
              </a:defRPr>
            </a:lvl1pPr>
            <a:lvl2pPr marL="914400" lvl="1" indent="-304800" rtl="0">
              <a:lnSpc>
                <a:spcPct val="100000"/>
              </a:lnSpc>
              <a:spcBef>
                <a:spcPts val="0"/>
              </a:spcBef>
              <a:spcAft>
                <a:spcPts val="0"/>
              </a:spcAft>
              <a:buSzPts val="1200"/>
              <a:buFont typeface="Nunito Light"/>
              <a:buChar char="○"/>
              <a:defRPr/>
            </a:lvl2pPr>
            <a:lvl3pPr marL="1371600" lvl="2" indent="-304800" rtl="0">
              <a:lnSpc>
                <a:spcPct val="100000"/>
              </a:lnSpc>
              <a:spcBef>
                <a:spcPts val="0"/>
              </a:spcBef>
              <a:spcAft>
                <a:spcPts val="0"/>
              </a:spcAft>
              <a:buSzPts val="1200"/>
              <a:buFont typeface="Nunito Light"/>
              <a:buChar char="■"/>
              <a:defRPr/>
            </a:lvl3pPr>
            <a:lvl4pPr marL="1828800" lvl="3" indent="-304800" rtl="0">
              <a:lnSpc>
                <a:spcPct val="100000"/>
              </a:lnSpc>
              <a:spcBef>
                <a:spcPts val="0"/>
              </a:spcBef>
              <a:spcAft>
                <a:spcPts val="0"/>
              </a:spcAft>
              <a:buSzPts val="1200"/>
              <a:buFont typeface="Nunito Light"/>
              <a:buChar char="●"/>
              <a:defRPr/>
            </a:lvl4pPr>
            <a:lvl5pPr marL="2286000" lvl="4" indent="-304800" rtl="0">
              <a:lnSpc>
                <a:spcPct val="100000"/>
              </a:lnSpc>
              <a:spcBef>
                <a:spcPts val="0"/>
              </a:spcBef>
              <a:spcAft>
                <a:spcPts val="0"/>
              </a:spcAft>
              <a:buSzPts val="1200"/>
              <a:buFont typeface="Nunito Light"/>
              <a:buChar char="○"/>
              <a:defRPr/>
            </a:lvl5pPr>
            <a:lvl6pPr marL="2743200" lvl="5" indent="-304800" rtl="0">
              <a:lnSpc>
                <a:spcPct val="100000"/>
              </a:lnSpc>
              <a:spcBef>
                <a:spcPts val="0"/>
              </a:spcBef>
              <a:spcAft>
                <a:spcPts val="0"/>
              </a:spcAft>
              <a:buSzPts val="1200"/>
              <a:buFont typeface="Nunito Light"/>
              <a:buChar char="■"/>
              <a:defRPr/>
            </a:lvl6pPr>
            <a:lvl7pPr marL="3200400" lvl="6" indent="-304800" rtl="0">
              <a:lnSpc>
                <a:spcPct val="100000"/>
              </a:lnSpc>
              <a:spcBef>
                <a:spcPts val="0"/>
              </a:spcBef>
              <a:spcAft>
                <a:spcPts val="0"/>
              </a:spcAft>
              <a:buSzPts val="1200"/>
              <a:buFont typeface="Nunito Light"/>
              <a:buChar char="●"/>
              <a:defRPr/>
            </a:lvl7pPr>
            <a:lvl8pPr marL="3657600" lvl="7" indent="-304800" rtl="0">
              <a:lnSpc>
                <a:spcPct val="100000"/>
              </a:lnSpc>
              <a:spcBef>
                <a:spcPts val="0"/>
              </a:spcBef>
              <a:spcAft>
                <a:spcPts val="0"/>
              </a:spcAft>
              <a:buSzPts val="1200"/>
              <a:buFont typeface="Nunito Light"/>
              <a:buChar char="○"/>
              <a:defRPr/>
            </a:lvl8pPr>
            <a:lvl9pPr marL="4114800" lvl="8" indent="-304800" rtl="0">
              <a:lnSpc>
                <a:spcPct val="100000"/>
              </a:lnSpc>
              <a:spcBef>
                <a:spcPts val="0"/>
              </a:spcBef>
              <a:spcAft>
                <a:spcPts val="0"/>
              </a:spcAft>
              <a:buSzPts val="1200"/>
              <a:buFont typeface="Nunito Light"/>
              <a:buChar char="■"/>
              <a:defRPr/>
            </a:lvl9pPr>
          </a:lstStyle>
          <a:p>
            <a:endParaRPr/>
          </a:p>
        </p:txBody>
      </p:sp>
    </p:spTree>
    <p:extLst>
      <p:ext uri="{BB962C8B-B14F-4D97-AF65-F5344CB8AC3E}">
        <p14:creationId xmlns="" xmlns:p14="http://schemas.microsoft.com/office/powerpoint/2010/main" val="2538822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77"/>
        <p:cNvGrpSpPr/>
        <p:nvPr/>
      </p:nvGrpSpPr>
      <p:grpSpPr>
        <a:xfrm>
          <a:off x="0" y="0"/>
          <a:ext cx="0" cy="0"/>
          <a:chOff x="0" y="0"/>
          <a:chExt cx="0" cy="0"/>
        </a:xfrm>
      </p:grpSpPr>
      <p:pic>
        <p:nvPicPr>
          <p:cNvPr id="278" name="Google Shape;278;p15"/>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79" name="Google Shape;279;p15"/>
          <p:cNvSpPr txBox="1">
            <a:spLocks noGrp="1"/>
          </p:cNvSpPr>
          <p:nvPr>
            <p:ph type="title"/>
          </p:nvPr>
        </p:nvSpPr>
        <p:spPr>
          <a:xfrm>
            <a:off x="3574888" y="2022950"/>
            <a:ext cx="3106200" cy="11052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0" name="Google Shape;280;p15"/>
          <p:cNvSpPr txBox="1">
            <a:spLocks noGrp="1"/>
          </p:cNvSpPr>
          <p:nvPr>
            <p:ph type="title" idx="2" hasCustomPrompt="1"/>
          </p:nvPr>
        </p:nvSpPr>
        <p:spPr>
          <a:xfrm>
            <a:off x="2433438" y="2022950"/>
            <a:ext cx="1107900" cy="1105200"/>
          </a:xfrm>
          <a:prstGeom prst="rect">
            <a:avLst/>
          </a:prstGeom>
          <a:noFill/>
        </p:spPr>
        <p:txBody>
          <a:bodyPr spcFirstLastPara="1" wrap="square" lIns="91425" tIns="91425" rIns="91425" bIns="91425" anchor="t" anchorCtr="0">
            <a:noAutofit/>
          </a:bodyPr>
          <a:lstStyle>
            <a:lvl1pPr lvl="0"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 xmlns:p14="http://schemas.microsoft.com/office/powerpoint/2010/main" val="34662493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281"/>
        <p:cNvGrpSpPr/>
        <p:nvPr/>
      </p:nvGrpSpPr>
      <p:grpSpPr>
        <a:xfrm>
          <a:off x="0" y="0"/>
          <a:ext cx="0" cy="0"/>
          <a:chOff x="0" y="0"/>
          <a:chExt cx="0" cy="0"/>
        </a:xfrm>
      </p:grpSpPr>
      <p:pic>
        <p:nvPicPr>
          <p:cNvPr id="282" name="Google Shape;282;p16"/>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83" name="Google Shape;283;p16"/>
          <p:cNvSpPr txBox="1">
            <a:spLocks noGrp="1"/>
          </p:cNvSpPr>
          <p:nvPr>
            <p:ph type="title"/>
          </p:nvPr>
        </p:nvSpPr>
        <p:spPr>
          <a:xfrm>
            <a:off x="3186550" y="2581050"/>
            <a:ext cx="3106200" cy="11910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84" name="Google Shape;284;p16"/>
          <p:cNvSpPr txBox="1">
            <a:spLocks noGrp="1"/>
          </p:cNvSpPr>
          <p:nvPr>
            <p:ph type="title" idx="2" hasCustomPrompt="1"/>
          </p:nvPr>
        </p:nvSpPr>
        <p:spPr>
          <a:xfrm>
            <a:off x="3186550" y="1860275"/>
            <a:ext cx="1652100" cy="781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lt1"/>
              </a:buClr>
              <a:buSzPts val="6000"/>
              <a:buNone/>
              <a:defRPr sz="5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Tree>
    <p:extLst>
      <p:ext uri="{BB962C8B-B14F-4D97-AF65-F5344CB8AC3E}">
        <p14:creationId xmlns="" xmlns:p14="http://schemas.microsoft.com/office/powerpoint/2010/main" val="945739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85"/>
        <p:cNvGrpSpPr/>
        <p:nvPr/>
      </p:nvGrpSpPr>
      <p:grpSpPr>
        <a:xfrm>
          <a:off x="0" y="0"/>
          <a:ext cx="0" cy="0"/>
          <a:chOff x="0" y="0"/>
          <a:chExt cx="0" cy="0"/>
        </a:xfrm>
      </p:grpSpPr>
      <p:pic>
        <p:nvPicPr>
          <p:cNvPr id="286" name="Google Shape;286;p17"/>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87" name="Google Shape;287;p17"/>
          <p:cNvSpPr txBox="1">
            <a:spLocks noGrp="1"/>
          </p:cNvSpPr>
          <p:nvPr>
            <p:ph type="title"/>
          </p:nvPr>
        </p:nvSpPr>
        <p:spPr>
          <a:xfrm>
            <a:off x="1379700" y="909975"/>
            <a:ext cx="6404100" cy="7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8" name="Google Shape;288;p17"/>
          <p:cNvSpPr txBox="1">
            <a:spLocks noGrp="1"/>
          </p:cNvSpPr>
          <p:nvPr>
            <p:ph type="title" idx="2" hasCustomPrompt="1"/>
          </p:nvPr>
        </p:nvSpPr>
        <p:spPr>
          <a:xfrm>
            <a:off x="1981950" y="19776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9" name="Google Shape;289;p17"/>
          <p:cNvSpPr txBox="1">
            <a:spLocks noGrp="1"/>
          </p:cNvSpPr>
          <p:nvPr>
            <p:ph type="title" idx="3" hasCustomPrompt="1"/>
          </p:nvPr>
        </p:nvSpPr>
        <p:spPr>
          <a:xfrm>
            <a:off x="1981950" y="319327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0" name="Google Shape;290;p17"/>
          <p:cNvSpPr txBox="1">
            <a:spLocks noGrp="1"/>
          </p:cNvSpPr>
          <p:nvPr>
            <p:ph type="subTitle" idx="1"/>
          </p:nvPr>
        </p:nvSpPr>
        <p:spPr>
          <a:xfrm>
            <a:off x="1379700" y="2439725"/>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1" name="Google Shape;291;p17"/>
          <p:cNvSpPr txBox="1">
            <a:spLocks noGrp="1"/>
          </p:cNvSpPr>
          <p:nvPr>
            <p:ph type="subTitle" idx="4"/>
          </p:nvPr>
        </p:nvSpPr>
        <p:spPr>
          <a:xfrm>
            <a:off x="1379700" y="3655472"/>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2" name="Google Shape;292;p17"/>
          <p:cNvSpPr txBox="1">
            <a:spLocks noGrp="1"/>
          </p:cNvSpPr>
          <p:nvPr>
            <p:ph type="title" idx="5" hasCustomPrompt="1"/>
          </p:nvPr>
        </p:nvSpPr>
        <p:spPr>
          <a:xfrm>
            <a:off x="6420275" y="19776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3" name="Google Shape;293;p17"/>
          <p:cNvSpPr txBox="1">
            <a:spLocks noGrp="1"/>
          </p:cNvSpPr>
          <p:nvPr>
            <p:ph type="title" idx="6" hasCustomPrompt="1"/>
          </p:nvPr>
        </p:nvSpPr>
        <p:spPr>
          <a:xfrm>
            <a:off x="6420275" y="319327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4" name="Google Shape;294;p17"/>
          <p:cNvSpPr txBox="1">
            <a:spLocks noGrp="1"/>
          </p:cNvSpPr>
          <p:nvPr>
            <p:ph type="subTitle" idx="7"/>
          </p:nvPr>
        </p:nvSpPr>
        <p:spPr>
          <a:xfrm>
            <a:off x="5818025" y="2439725"/>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5" name="Google Shape;295;p17"/>
          <p:cNvSpPr txBox="1">
            <a:spLocks noGrp="1"/>
          </p:cNvSpPr>
          <p:nvPr>
            <p:ph type="subTitle" idx="8"/>
          </p:nvPr>
        </p:nvSpPr>
        <p:spPr>
          <a:xfrm>
            <a:off x="5818025" y="3655472"/>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6" name="Google Shape;296;p17"/>
          <p:cNvSpPr txBox="1">
            <a:spLocks noGrp="1"/>
          </p:cNvSpPr>
          <p:nvPr>
            <p:ph type="title" idx="9" hasCustomPrompt="1"/>
          </p:nvPr>
        </p:nvSpPr>
        <p:spPr>
          <a:xfrm>
            <a:off x="4201113" y="19776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7" name="Google Shape;297;p17"/>
          <p:cNvSpPr txBox="1">
            <a:spLocks noGrp="1"/>
          </p:cNvSpPr>
          <p:nvPr>
            <p:ph type="title" idx="13" hasCustomPrompt="1"/>
          </p:nvPr>
        </p:nvSpPr>
        <p:spPr>
          <a:xfrm>
            <a:off x="4201113" y="319327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8" name="Google Shape;298;p17"/>
          <p:cNvSpPr txBox="1">
            <a:spLocks noGrp="1"/>
          </p:cNvSpPr>
          <p:nvPr>
            <p:ph type="subTitle" idx="14"/>
          </p:nvPr>
        </p:nvSpPr>
        <p:spPr>
          <a:xfrm>
            <a:off x="3598863" y="2439725"/>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9" name="Google Shape;299;p17"/>
          <p:cNvSpPr txBox="1">
            <a:spLocks noGrp="1"/>
          </p:cNvSpPr>
          <p:nvPr>
            <p:ph type="subTitle" idx="15"/>
          </p:nvPr>
        </p:nvSpPr>
        <p:spPr>
          <a:xfrm>
            <a:off x="3598863" y="3655472"/>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 xmlns:p14="http://schemas.microsoft.com/office/powerpoint/2010/main" val="40441070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00"/>
        <p:cNvGrpSpPr/>
        <p:nvPr/>
      </p:nvGrpSpPr>
      <p:grpSpPr>
        <a:xfrm>
          <a:off x="0" y="0"/>
          <a:ext cx="0" cy="0"/>
          <a:chOff x="0" y="0"/>
          <a:chExt cx="0" cy="0"/>
        </a:xfrm>
      </p:grpSpPr>
      <p:pic>
        <p:nvPicPr>
          <p:cNvPr id="301" name="Google Shape;301;p18"/>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302" name="Google Shape;302;p18"/>
          <p:cNvGrpSpPr/>
          <p:nvPr/>
        </p:nvGrpSpPr>
        <p:grpSpPr>
          <a:xfrm>
            <a:off x="233731" y="323578"/>
            <a:ext cx="8676539" cy="4496350"/>
            <a:chOff x="705882" y="550275"/>
            <a:chExt cx="7717968" cy="3999600"/>
          </a:xfrm>
        </p:grpSpPr>
        <p:sp>
          <p:nvSpPr>
            <p:cNvPr id="303" name="Google Shape;303;p18"/>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8"/>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8"/>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8"/>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8"/>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8"/>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8"/>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8"/>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8"/>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8"/>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8"/>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8"/>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8"/>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8"/>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8"/>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8"/>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8"/>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8"/>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8"/>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8"/>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8"/>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8"/>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8"/>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8"/>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8"/>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8"/>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8"/>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8"/>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8"/>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8"/>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8"/>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18"/>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8"/>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8"/>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8"/>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8"/>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8"/>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8"/>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8"/>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8"/>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8"/>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8"/>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7" name="Google Shape;357;p18"/>
          <p:cNvSpPr txBox="1">
            <a:spLocks noGrp="1"/>
          </p:cNvSpPr>
          <p:nvPr>
            <p:ph type="title"/>
          </p:nvPr>
        </p:nvSpPr>
        <p:spPr>
          <a:xfrm>
            <a:off x="1041338" y="3263600"/>
            <a:ext cx="7061400" cy="66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358" name="Google Shape;358;p18"/>
          <p:cNvSpPr txBox="1">
            <a:spLocks noGrp="1"/>
          </p:cNvSpPr>
          <p:nvPr>
            <p:ph type="subTitle" idx="1"/>
          </p:nvPr>
        </p:nvSpPr>
        <p:spPr>
          <a:xfrm>
            <a:off x="1041263" y="1289725"/>
            <a:ext cx="7061400" cy="1863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ctr" rtl="0">
              <a:lnSpc>
                <a:spcPct val="100000"/>
              </a:lnSpc>
              <a:spcBef>
                <a:spcPts val="0"/>
              </a:spcBef>
              <a:spcAft>
                <a:spcPts val="0"/>
              </a:spcAft>
              <a:buSzPts val="3000"/>
              <a:buNone/>
              <a:defRPr sz="3000"/>
            </a:lvl2pPr>
            <a:lvl3pPr lvl="2" algn="ctr" rtl="0">
              <a:lnSpc>
                <a:spcPct val="100000"/>
              </a:lnSpc>
              <a:spcBef>
                <a:spcPts val="0"/>
              </a:spcBef>
              <a:spcAft>
                <a:spcPts val="0"/>
              </a:spcAft>
              <a:buSzPts val="3000"/>
              <a:buNone/>
              <a:defRPr sz="3000"/>
            </a:lvl3pPr>
            <a:lvl4pPr lvl="3" algn="ctr" rtl="0">
              <a:lnSpc>
                <a:spcPct val="100000"/>
              </a:lnSpc>
              <a:spcBef>
                <a:spcPts val="0"/>
              </a:spcBef>
              <a:spcAft>
                <a:spcPts val="0"/>
              </a:spcAft>
              <a:buSzPts val="3000"/>
              <a:buNone/>
              <a:defRPr sz="3000"/>
            </a:lvl4pPr>
            <a:lvl5pPr lvl="4" algn="ctr" rtl="0">
              <a:lnSpc>
                <a:spcPct val="100000"/>
              </a:lnSpc>
              <a:spcBef>
                <a:spcPts val="0"/>
              </a:spcBef>
              <a:spcAft>
                <a:spcPts val="0"/>
              </a:spcAft>
              <a:buSzPts val="3000"/>
              <a:buNone/>
              <a:defRPr sz="3000"/>
            </a:lvl5pPr>
            <a:lvl6pPr lvl="5" algn="ctr" rtl="0">
              <a:lnSpc>
                <a:spcPct val="100000"/>
              </a:lnSpc>
              <a:spcBef>
                <a:spcPts val="0"/>
              </a:spcBef>
              <a:spcAft>
                <a:spcPts val="0"/>
              </a:spcAft>
              <a:buSzPts val="3000"/>
              <a:buNone/>
              <a:defRPr sz="3000"/>
            </a:lvl6pPr>
            <a:lvl7pPr lvl="6" algn="ctr" rtl="0">
              <a:lnSpc>
                <a:spcPct val="100000"/>
              </a:lnSpc>
              <a:spcBef>
                <a:spcPts val="0"/>
              </a:spcBef>
              <a:spcAft>
                <a:spcPts val="0"/>
              </a:spcAft>
              <a:buSzPts val="3000"/>
              <a:buNone/>
              <a:defRPr sz="3000"/>
            </a:lvl7pPr>
            <a:lvl8pPr lvl="7" algn="ctr" rtl="0">
              <a:lnSpc>
                <a:spcPct val="100000"/>
              </a:lnSpc>
              <a:spcBef>
                <a:spcPts val="0"/>
              </a:spcBef>
              <a:spcAft>
                <a:spcPts val="0"/>
              </a:spcAft>
              <a:buSzPts val="3000"/>
              <a:buNone/>
              <a:defRPr sz="3000"/>
            </a:lvl8pPr>
            <a:lvl9pPr lvl="8" algn="ctr" rtl="0">
              <a:lnSpc>
                <a:spcPct val="100000"/>
              </a:lnSpc>
              <a:spcBef>
                <a:spcPts val="0"/>
              </a:spcBef>
              <a:spcAft>
                <a:spcPts val="0"/>
              </a:spcAft>
              <a:buSzPts val="3000"/>
              <a:buNone/>
              <a:defRPr sz="3000"/>
            </a:lvl9pPr>
          </a:lstStyle>
          <a:p>
            <a:endParaRPr/>
          </a:p>
        </p:txBody>
      </p:sp>
    </p:spTree>
    <p:extLst>
      <p:ext uri="{BB962C8B-B14F-4D97-AF65-F5344CB8AC3E}">
        <p14:creationId xmlns="" xmlns:p14="http://schemas.microsoft.com/office/powerpoint/2010/main" val="33731557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59"/>
        <p:cNvGrpSpPr/>
        <p:nvPr/>
      </p:nvGrpSpPr>
      <p:grpSpPr>
        <a:xfrm>
          <a:off x="0" y="0"/>
          <a:ext cx="0" cy="0"/>
          <a:chOff x="0" y="0"/>
          <a:chExt cx="0" cy="0"/>
        </a:xfrm>
      </p:grpSpPr>
      <p:pic>
        <p:nvPicPr>
          <p:cNvPr id="360" name="Google Shape;360;p19"/>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361" name="Google Shape;361;p19"/>
          <p:cNvSpPr txBox="1">
            <a:spLocks noGrp="1"/>
          </p:cNvSpPr>
          <p:nvPr>
            <p:ph type="title"/>
          </p:nvPr>
        </p:nvSpPr>
        <p:spPr>
          <a:xfrm>
            <a:off x="1403100" y="974800"/>
            <a:ext cx="2836500" cy="19680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19"/>
          <p:cNvSpPr txBox="1">
            <a:spLocks noGrp="1"/>
          </p:cNvSpPr>
          <p:nvPr>
            <p:ph type="subTitle" idx="1"/>
          </p:nvPr>
        </p:nvSpPr>
        <p:spPr>
          <a:xfrm>
            <a:off x="1403100" y="3047550"/>
            <a:ext cx="28365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363" name="Google Shape;363;p19"/>
          <p:cNvSpPr>
            <a:spLocks noGrp="1"/>
          </p:cNvSpPr>
          <p:nvPr>
            <p:ph type="pic" idx="2"/>
          </p:nvPr>
        </p:nvSpPr>
        <p:spPr>
          <a:xfrm rot="459046">
            <a:off x="5362525" y="1175629"/>
            <a:ext cx="2084355" cy="2919167"/>
          </a:xfrm>
          <a:prstGeom prst="rect">
            <a:avLst/>
          </a:prstGeom>
          <a:noFill/>
          <a:ln>
            <a:noFill/>
          </a:ln>
          <a:effectLst>
            <a:outerShdw blurRad="57150" dist="38100" dir="3660000" algn="bl" rotWithShape="0">
              <a:srgbClr val="000000">
                <a:alpha val="27000"/>
              </a:srgbClr>
            </a:outerShdw>
          </a:effectLst>
        </p:spPr>
      </p:sp>
    </p:spTree>
    <p:extLst>
      <p:ext uri="{BB962C8B-B14F-4D97-AF65-F5344CB8AC3E}">
        <p14:creationId xmlns="" xmlns:p14="http://schemas.microsoft.com/office/powerpoint/2010/main" val="3712739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64"/>
        <p:cNvGrpSpPr/>
        <p:nvPr/>
      </p:nvGrpSpPr>
      <p:grpSpPr>
        <a:xfrm>
          <a:off x="0" y="0"/>
          <a:ext cx="0" cy="0"/>
          <a:chOff x="0" y="0"/>
          <a:chExt cx="0" cy="0"/>
        </a:xfrm>
      </p:grpSpPr>
      <p:pic>
        <p:nvPicPr>
          <p:cNvPr id="365" name="Google Shape;365;p20"/>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366" name="Google Shape;366;p20"/>
          <p:cNvGrpSpPr/>
          <p:nvPr/>
        </p:nvGrpSpPr>
        <p:grpSpPr>
          <a:xfrm>
            <a:off x="233731" y="323578"/>
            <a:ext cx="8676539" cy="4496350"/>
            <a:chOff x="705882" y="550275"/>
            <a:chExt cx="7717968" cy="3999600"/>
          </a:xfrm>
        </p:grpSpPr>
        <p:sp>
          <p:nvSpPr>
            <p:cNvPr id="367" name="Google Shape;367;p20"/>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0"/>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0"/>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0"/>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0"/>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0"/>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0"/>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0"/>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0"/>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0"/>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0"/>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0"/>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0"/>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0"/>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0"/>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0"/>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0"/>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0"/>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0"/>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0"/>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0"/>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0"/>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0"/>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0"/>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0"/>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0"/>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0"/>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0"/>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0"/>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0"/>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0"/>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0"/>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0"/>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0"/>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0"/>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0"/>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0"/>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0"/>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0"/>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0"/>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0"/>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0"/>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0"/>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0"/>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0"/>
          <p:cNvSpPr txBox="1">
            <a:spLocks noGrp="1"/>
          </p:cNvSpPr>
          <p:nvPr>
            <p:ph type="title"/>
          </p:nvPr>
        </p:nvSpPr>
        <p:spPr>
          <a:xfrm>
            <a:off x="1753600" y="1576850"/>
            <a:ext cx="24720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2" name="Google Shape;422;p20"/>
          <p:cNvSpPr txBox="1">
            <a:spLocks noGrp="1"/>
          </p:cNvSpPr>
          <p:nvPr>
            <p:ph type="subTitle" idx="1"/>
          </p:nvPr>
        </p:nvSpPr>
        <p:spPr>
          <a:xfrm>
            <a:off x="1753600" y="2640050"/>
            <a:ext cx="24720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 xmlns:p14="http://schemas.microsoft.com/office/powerpoint/2010/main" val="340789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23"/>
        <p:cNvGrpSpPr/>
        <p:nvPr/>
      </p:nvGrpSpPr>
      <p:grpSpPr>
        <a:xfrm>
          <a:off x="0" y="0"/>
          <a:ext cx="0" cy="0"/>
          <a:chOff x="0" y="0"/>
          <a:chExt cx="0" cy="0"/>
        </a:xfrm>
      </p:grpSpPr>
      <p:pic>
        <p:nvPicPr>
          <p:cNvPr id="424" name="Google Shape;424;p21"/>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425" name="Google Shape;425;p21"/>
          <p:cNvSpPr txBox="1">
            <a:spLocks noGrp="1"/>
          </p:cNvSpPr>
          <p:nvPr>
            <p:ph type="title"/>
          </p:nvPr>
        </p:nvSpPr>
        <p:spPr>
          <a:xfrm>
            <a:off x="4899400" y="1563975"/>
            <a:ext cx="2353500" cy="1060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26" name="Google Shape;426;p21"/>
          <p:cNvSpPr txBox="1">
            <a:spLocks noGrp="1"/>
          </p:cNvSpPr>
          <p:nvPr>
            <p:ph type="subTitle" idx="1"/>
          </p:nvPr>
        </p:nvSpPr>
        <p:spPr>
          <a:xfrm>
            <a:off x="4899512" y="2624775"/>
            <a:ext cx="2353500" cy="108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427" name="Google Shape;427;p21"/>
          <p:cNvGrpSpPr/>
          <p:nvPr/>
        </p:nvGrpSpPr>
        <p:grpSpPr>
          <a:xfrm>
            <a:off x="233731" y="323578"/>
            <a:ext cx="8676539" cy="4496350"/>
            <a:chOff x="705882" y="550275"/>
            <a:chExt cx="7717968" cy="3999600"/>
          </a:xfrm>
        </p:grpSpPr>
        <p:sp>
          <p:nvSpPr>
            <p:cNvPr id="428" name="Google Shape;428;p21"/>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1"/>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1"/>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1"/>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1"/>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1"/>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1"/>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1"/>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1"/>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1"/>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1"/>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1"/>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1"/>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1"/>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1"/>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1"/>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1"/>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1"/>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1"/>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1"/>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1"/>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1"/>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1"/>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1"/>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1"/>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1"/>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1"/>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1"/>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1"/>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1"/>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1"/>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1"/>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1"/>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1"/>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1"/>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1"/>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1"/>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1"/>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1"/>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1"/>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1"/>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1"/>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1"/>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1"/>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1"/>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1"/>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1"/>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1"/>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1"/>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1"/>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1"/>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1"/>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36018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285"/>
        <p:cNvGrpSpPr/>
        <p:nvPr/>
      </p:nvGrpSpPr>
      <p:grpSpPr>
        <a:xfrm>
          <a:off x="0" y="0"/>
          <a:ext cx="0" cy="0"/>
          <a:chOff x="0" y="0"/>
          <a:chExt cx="0" cy="0"/>
        </a:xfrm>
      </p:grpSpPr>
      <p:pic>
        <p:nvPicPr>
          <p:cNvPr id="286" name="Google Shape;286;p17"/>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287" name="Google Shape;287;p17"/>
          <p:cNvSpPr txBox="1">
            <a:spLocks noGrp="1"/>
          </p:cNvSpPr>
          <p:nvPr>
            <p:ph type="title"/>
          </p:nvPr>
        </p:nvSpPr>
        <p:spPr>
          <a:xfrm>
            <a:off x="1379700" y="909975"/>
            <a:ext cx="6404100" cy="701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88" name="Google Shape;288;p17"/>
          <p:cNvSpPr txBox="1">
            <a:spLocks noGrp="1"/>
          </p:cNvSpPr>
          <p:nvPr>
            <p:ph type="title" idx="2" hasCustomPrompt="1"/>
          </p:nvPr>
        </p:nvSpPr>
        <p:spPr>
          <a:xfrm>
            <a:off x="1981950" y="19776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89" name="Google Shape;289;p17"/>
          <p:cNvSpPr txBox="1">
            <a:spLocks noGrp="1"/>
          </p:cNvSpPr>
          <p:nvPr>
            <p:ph type="title" idx="3" hasCustomPrompt="1"/>
          </p:nvPr>
        </p:nvSpPr>
        <p:spPr>
          <a:xfrm>
            <a:off x="1981950" y="319327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0" name="Google Shape;290;p17"/>
          <p:cNvSpPr txBox="1">
            <a:spLocks noGrp="1"/>
          </p:cNvSpPr>
          <p:nvPr>
            <p:ph type="subTitle" idx="1"/>
          </p:nvPr>
        </p:nvSpPr>
        <p:spPr>
          <a:xfrm>
            <a:off x="1379700" y="2439725"/>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1" name="Google Shape;291;p17"/>
          <p:cNvSpPr txBox="1">
            <a:spLocks noGrp="1"/>
          </p:cNvSpPr>
          <p:nvPr>
            <p:ph type="subTitle" idx="4"/>
          </p:nvPr>
        </p:nvSpPr>
        <p:spPr>
          <a:xfrm>
            <a:off x="1379700" y="3655472"/>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2" name="Google Shape;292;p17"/>
          <p:cNvSpPr txBox="1">
            <a:spLocks noGrp="1"/>
          </p:cNvSpPr>
          <p:nvPr>
            <p:ph type="title" idx="5" hasCustomPrompt="1"/>
          </p:nvPr>
        </p:nvSpPr>
        <p:spPr>
          <a:xfrm>
            <a:off x="6420275" y="19776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3" name="Google Shape;293;p17"/>
          <p:cNvSpPr txBox="1">
            <a:spLocks noGrp="1"/>
          </p:cNvSpPr>
          <p:nvPr>
            <p:ph type="title" idx="6" hasCustomPrompt="1"/>
          </p:nvPr>
        </p:nvSpPr>
        <p:spPr>
          <a:xfrm>
            <a:off x="6420275" y="319327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4" name="Google Shape;294;p17"/>
          <p:cNvSpPr txBox="1">
            <a:spLocks noGrp="1"/>
          </p:cNvSpPr>
          <p:nvPr>
            <p:ph type="subTitle" idx="7"/>
          </p:nvPr>
        </p:nvSpPr>
        <p:spPr>
          <a:xfrm>
            <a:off x="5818025" y="2439725"/>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5" name="Google Shape;295;p17"/>
          <p:cNvSpPr txBox="1">
            <a:spLocks noGrp="1"/>
          </p:cNvSpPr>
          <p:nvPr>
            <p:ph type="subTitle" idx="8"/>
          </p:nvPr>
        </p:nvSpPr>
        <p:spPr>
          <a:xfrm>
            <a:off x="5818025" y="3655472"/>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6" name="Google Shape;296;p17"/>
          <p:cNvSpPr txBox="1">
            <a:spLocks noGrp="1"/>
          </p:cNvSpPr>
          <p:nvPr>
            <p:ph type="title" idx="9" hasCustomPrompt="1"/>
          </p:nvPr>
        </p:nvSpPr>
        <p:spPr>
          <a:xfrm>
            <a:off x="4201113" y="1977608"/>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7" name="Google Shape;297;p17"/>
          <p:cNvSpPr txBox="1">
            <a:spLocks noGrp="1"/>
          </p:cNvSpPr>
          <p:nvPr>
            <p:ph type="title" idx="13" hasCustomPrompt="1"/>
          </p:nvPr>
        </p:nvSpPr>
        <p:spPr>
          <a:xfrm>
            <a:off x="4201113" y="3193279"/>
            <a:ext cx="734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98" name="Google Shape;298;p17"/>
          <p:cNvSpPr txBox="1">
            <a:spLocks noGrp="1"/>
          </p:cNvSpPr>
          <p:nvPr>
            <p:ph type="subTitle" idx="14"/>
          </p:nvPr>
        </p:nvSpPr>
        <p:spPr>
          <a:xfrm>
            <a:off x="3598863" y="2439725"/>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9" name="Google Shape;299;p17"/>
          <p:cNvSpPr txBox="1">
            <a:spLocks noGrp="1"/>
          </p:cNvSpPr>
          <p:nvPr>
            <p:ph type="subTitle" idx="15"/>
          </p:nvPr>
        </p:nvSpPr>
        <p:spPr>
          <a:xfrm>
            <a:off x="3598863" y="3655472"/>
            <a:ext cx="19392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b="1">
                <a:solidFill>
                  <a:schemeClr val="dk1"/>
                </a:solidFill>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482"/>
        <p:cNvGrpSpPr/>
        <p:nvPr/>
      </p:nvGrpSpPr>
      <p:grpSpPr>
        <a:xfrm>
          <a:off x="0" y="0"/>
          <a:ext cx="0" cy="0"/>
          <a:chOff x="0" y="0"/>
          <a:chExt cx="0" cy="0"/>
        </a:xfrm>
      </p:grpSpPr>
      <p:pic>
        <p:nvPicPr>
          <p:cNvPr id="483" name="Google Shape;483;p22"/>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484" name="Google Shape;484;p22"/>
          <p:cNvSpPr txBox="1">
            <a:spLocks noGrp="1"/>
          </p:cNvSpPr>
          <p:nvPr>
            <p:ph type="title"/>
          </p:nvPr>
        </p:nvSpPr>
        <p:spPr>
          <a:xfrm>
            <a:off x="1567425" y="1637550"/>
            <a:ext cx="2472000" cy="1063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5" name="Google Shape;485;p22"/>
          <p:cNvSpPr txBox="1">
            <a:spLocks noGrp="1"/>
          </p:cNvSpPr>
          <p:nvPr>
            <p:ph type="subTitle" idx="1"/>
          </p:nvPr>
        </p:nvSpPr>
        <p:spPr>
          <a:xfrm>
            <a:off x="1567425" y="2700750"/>
            <a:ext cx="2472000" cy="8052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486" name="Google Shape;486;p22"/>
          <p:cNvGrpSpPr/>
          <p:nvPr/>
        </p:nvGrpSpPr>
        <p:grpSpPr>
          <a:xfrm>
            <a:off x="233731" y="323578"/>
            <a:ext cx="8676539" cy="4496350"/>
            <a:chOff x="705882" y="550275"/>
            <a:chExt cx="7717968" cy="3999600"/>
          </a:xfrm>
        </p:grpSpPr>
        <p:sp>
          <p:nvSpPr>
            <p:cNvPr id="487" name="Google Shape;487;p22"/>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2"/>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2"/>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2"/>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2"/>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2"/>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2"/>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2"/>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2"/>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2"/>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2"/>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2"/>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2"/>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2"/>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2"/>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2"/>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2"/>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2"/>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2"/>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2651299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541"/>
        <p:cNvGrpSpPr/>
        <p:nvPr/>
      </p:nvGrpSpPr>
      <p:grpSpPr>
        <a:xfrm>
          <a:off x="0" y="0"/>
          <a:ext cx="0" cy="0"/>
          <a:chOff x="0" y="0"/>
          <a:chExt cx="0" cy="0"/>
        </a:xfrm>
      </p:grpSpPr>
      <p:pic>
        <p:nvPicPr>
          <p:cNvPr id="542" name="Google Shape;542;p2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543" name="Google Shape;543;p23"/>
          <p:cNvSpPr txBox="1">
            <a:spLocks noGrp="1"/>
          </p:cNvSpPr>
          <p:nvPr>
            <p:ph type="title"/>
          </p:nvPr>
        </p:nvSpPr>
        <p:spPr>
          <a:xfrm>
            <a:off x="1610788" y="903775"/>
            <a:ext cx="59223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4" name="Google Shape;544;p23"/>
          <p:cNvSpPr txBox="1">
            <a:spLocks noGrp="1"/>
          </p:cNvSpPr>
          <p:nvPr>
            <p:ph type="subTitle" idx="1"/>
          </p:nvPr>
        </p:nvSpPr>
        <p:spPr>
          <a:xfrm>
            <a:off x="4924687" y="2519925"/>
            <a:ext cx="2608500" cy="16350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5" name="Google Shape;545;p23"/>
          <p:cNvSpPr txBox="1">
            <a:spLocks noGrp="1"/>
          </p:cNvSpPr>
          <p:nvPr>
            <p:ph type="subTitle" idx="2"/>
          </p:nvPr>
        </p:nvSpPr>
        <p:spPr>
          <a:xfrm>
            <a:off x="1610788" y="2519925"/>
            <a:ext cx="2608500" cy="16350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46" name="Google Shape;546;p23"/>
          <p:cNvSpPr txBox="1">
            <a:spLocks noGrp="1"/>
          </p:cNvSpPr>
          <p:nvPr>
            <p:ph type="subTitle" idx="3"/>
          </p:nvPr>
        </p:nvSpPr>
        <p:spPr>
          <a:xfrm>
            <a:off x="1610788" y="1961025"/>
            <a:ext cx="26085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47" name="Google Shape;547;p23"/>
          <p:cNvSpPr txBox="1">
            <a:spLocks noGrp="1"/>
          </p:cNvSpPr>
          <p:nvPr>
            <p:ph type="subTitle" idx="4"/>
          </p:nvPr>
        </p:nvSpPr>
        <p:spPr>
          <a:xfrm>
            <a:off x="4924711" y="1961025"/>
            <a:ext cx="2608500" cy="558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b="1">
                <a:solidFill>
                  <a:schemeClr val="dk1"/>
                </a:solidFill>
                <a:latin typeface="Raleway"/>
                <a:ea typeface="Raleway"/>
                <a:cs typeface="Raleway"/>
                <a:sym typeface="Ralewa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 xmlns:p14="http://schemas.microsoft.com/office/powerpoint/2010/main" val="22518297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48"/>
        <p:cNvGrpSpPr/>
        <p:nvPr/>
      </p:nvGrpSpPr>
      <p:grpSpPr>
        <a:xfrm>
          <a:off x="0" y="0"/>
          <a:ext cx="0" cy="0"/>
          <a:chOff x="0" y="0"/>
          <a:chExt cx="0" cy="0"/>
        </a:xfrm>
      </p:grpSpPr>
      <p:pic>
        <p:nvPicPr>
          <p:cNvPr id="549" name="Google Shape;549;p24"/>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550" name="Google Shape;550;p24"/>
          <p:cNvGrpSpPr/>
          <p:nvPr/>
        </p:nvGrpSpPr>
        <p:grpSpPr>
          <a:xfrm>
            <a:off x="233731" y="323578"/>
            <a:ext cx="8676539" cy="4496350"/>
            <a:chOff x="705882" y="550275"/>
            <a:chExt cx="7717968" cy="3999600"/>
          </a:xfrm>
        </p:grpSpPr>
        <p:sp>
          <p:nvSpPr>
            <p:cNvPr id="551" name="Google Shape;551;p24"/>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4"/>
          <p:cNvSpPr txBox="1">
            <a:spLocks noGrp="1"/>
          </p:cNvSpPr>
          <p:nvPr>
            <p:ph type="title"/>
          </p:nvPr>
        </p:nvSpPr>
        <p:spPr>
          <a:xfrm>
            <a:off x="713225" y="449375"/>
            <a:ext cx="5382000" cy="617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6" name="Google Shape;606;p24"/>
          <p:cNvSpPr txBox="1">
            <a:spLocks noGrp="1"/>
          </p:cNvSpPr>
          <p:nvPr>
            <p:ph type="subTitle" idx="1"/>
          </p:nvPr>
        </p:nvSpPr>
        <p:spPr>
          <a:xfrm>
            <a:off x="4485153" y="1565000"/>
            <a:ext cx="2971500" cy="2352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7" name="Google Shape;607;p24"/>
          <p:cNvSpPr txBox="1">
            <a:spLocks noGrp="1"/>
          </p:cNvSpPr>
          <p:nvPr>
            <p:ph type="subTitle" idx="2"/>
          </p:nvPr>
        </p:nvSpPr>
        <p:spPr>
          <a:xfrm>
            <a:off x="1226975" y="1565000"/>
            <a:ext cx="2971500" cy="2352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extLst>
      <p:ext uri="{BB962C8B-B14F-4D97-AF65-F5344CB8AC3E}">
        <p14:creationId xmlns="" xmlns:p14="http://schemas.microsoft.com/office/powerpoint/2010/main" val="36428374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08"/>
        <p:cNvGrpSpPr/>
        <p:nvPr/>
      </p:nvGrpSpPr>
      <p:grpSpPr>
        <a:xfrm>
          <a:off x="0" y="0"/>
          <a:ext cx="0" cy="0"/>
          <a:chOff x="0" y="0"/>
          <a:chExt cx="0" cy="0"/>
        </a:xfrm>
      </p:grpSpPr>
      <p:pic>
        <p:nvPicPr>
          <p:cNvPr id="609" name="Google Shape;609;p25"/>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610" name="Google Shape;610;p25"/>
          <p:cNvGrpSpPr/>
          <p:nvPr/>
        </p:nvGrpSpPr>
        <p:grpSpPr>
          <a:xfrm>
            <a:off x="233731" y="323578"/>
            <a:ext cx="8676539" cy="4496350"/>
            <a:chOff x="705882" y="550275"/>
            <a:chExt cx="7717968" cy="3999600"/>
          </a:xfrm>
        </p:grpSpPr>
        <p:sp>
          <p:nvSpPr>
            <p:cNvPr id="611" name="Google Shape;611;p25"/>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5"/>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5"/>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5"/>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5"/>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5"/>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5"/>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5"/>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5"/>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5"/>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5"/>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5"/>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5"/>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5"/>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5"/>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5"/>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5"/>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5"/>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5"/>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5"/>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5"/>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5"/>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5"/>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5"/>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5"/>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5"/>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5"/>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5"/>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5"/>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5"/>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5"/>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5"/>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5"/>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5"/>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5"/>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5"/>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5"/>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5"/>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5"/>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5"/>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5"/>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5"/>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5"/>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5"/>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5"/>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5"/>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5"/>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5"/>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5" name="Google Shape;665;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66" name="Google Shape;666;p25"/>
          <p:cNvSpPr txBox="1">
            <a:spLocks noGrp="1"/>
          </p:cNvSpPr>
          <p:nvPr>
            <p:ph type="subTitle" idx="1"/>
          </p:nvPr>
        </p:nvSpPr>
        <p:spPr>
          <a:xfrm>
            <a:off x="937625" y="2360152"/>
            <a:ext cx="21753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7" name="Google Shape;667;p25"/>
          <p:cNvSpPr txBox="1">
            <a:spLocks noGrp="1"/>
          </p:cNvSpPr>
          <p:nvPr>
            <p:ph type="subTitle" idx="2"/>
          </p:nvPr>
        </p:nvSpPr>
        <p:spPr>
          <a:xfrm>
            <a:off x="3484347" y="2360152"/>
            <a:ext cx="21753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8" name="Google Shape;668;p25"/>
          <p:cNvSpPr txBox="1">
            <a:spLocks noGrp="1"/>
          </p:cNvSpPr>
          <p:nvPr>
            <p:ph type="subTitle" idx="3"/>
          </p:nvPr>
        </p:nvSpPr>
        <p:spPr>
          <a:xfrm>
            <a:off x="6031075" y="2360152"/>
            <a:ext cx="2175300" cy="1513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69" name="Google Shape;669;p25"/>
          <p:cNvSpPr txBox="1">
            <a:spLocks noGrp="1"/>
          </p:cNvSpPr>
          <p:nvPr>
            <p:ph type="subTitle" idx="4"/>
          </p:nvPr>
        </p:nvSpPr>
        <p:spPr>
          <a:xfrm>
            <a:off x="937625" y="1843398"/>
            <a:ext cx="2175300" cy="51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0" name="Google Shape;670;p25"/>
          <p:cNvSpPr txBox="1">
            <a:spLocks noGrp="1"/>
          </p:cNvSpPr>
          <p:nvPr>
            <p:ph type="subTitle" idx="5"/>
          </p:nvPr>
        </p:nvSpPr>
        <p:spPr>
          <a:xfrm>
            <a:off x="3484350" y="1843398"/>
            <a:ext cx="2175300" cy="51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671" name="Google Shape;671;p25"/>
          <p:cNvSpPr txBox="1">
            <a:spLocks noGrp="1"/>
          </p:cNvSpPr>
          <p:nvPr>
            <p:ph type="subTitle" idx="6"/>
          </p:nvPr>
        </p:nvSpPr>
        <p:spPr>
          <a:xfrm>
            <a:off x="6031075" y="1843398"/>
            <a:ext cx="2175300" cy="5169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extLst>
      <p:ext uri="{BB962C8B-B14F-4D97-AF65-F5344CB8AC3E}">
        <p14:creationId xmlns="" xmlns:p14="http://schemas.microsoft.com/office/powerpoint/2010/main" val="235572717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72"/>
        <p:cNvGrpSpPr/>
        <p:nvPr/>
      </p:nvGrpSpPr>
      <p:grpSpPr>
        <a:xfrm>
          <a:off x="0" y="0"/>
          <a:ext cx="0" cy="0"/>
          <a:chOff x="0" y="0"/>
          <a:chExt cx="0" cy="0"/>
        </a:xfrm>
      </p:grpSpPr>
      <p:pic>
        <p:nvPicPr>
          <p:cNvPr id="673" name="Google Shape;673;p26"/>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674" name="Google Shape;674;p26"/>
          <p:cNvGrpSpPr/>
          <p:nvPr/>
        </p:nvGrpSpPr>
        <p:grpSpPr>
          <a:xfrm>
            <a:off x="233731" y="323578"/>
            <a:ext cx="8676539" cy="4496350"/>
            <a:chOff x="705882" y="550275"/>
            <a:chExt cx="7717968" cy="3999600"/>
          </a:xfrm>
        </p:grpSpPr>
        <p:sp>
          <p:nvSpPr>
            <p:cNvPr id="675" name="Google Shape;675;p26"/>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6"/>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6"/>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6"/>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6"/>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26"/>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9" name="Google Shape;729;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30" name="Google Shape;730;p26"/>
          <p:cNvSpPr txBox="1">
            <a:spLocks noGrp="1"/>
          </p:cNvSpPr>
          <p:nvPr>
            <p:ph type="subTitle" idx="1"/>
          </p:nvPr>
        </p:nvSpPr>
        <p:spPr>
          <a:xfrm>
            <a:off x="1038400" y="1912325"/>
            <a:ext cx="31023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1" name="Google Shape;731;p26"/>
          <p:cNvSpPr txBox="1">
            <a:spLocks noGrp="1"/>
          </p:cNvSpPr>
          <p:nvPr>
            <p:ph type="subTitle" idx="2"/>
          </p:nvPr>
        </p:nvSpPr>
        <p:spPr>
          <a:xfrm>
            <a:off x="5003305" y="1912325"/>
            <a:ext cx="31023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2" name="Google Shape;732;p26"/>
          <p:cNvSpPr txBox="1">
            <a:spLocks noGrp="1"/>
          </p:cNvSpPr>
          <p:nvPr>
            <p:ph type="subTitle" idx="3"/>
          </p:nvPr>
        </p:nvSpPr>
        <p:spPr>
          <a:xfrm>
            <a:off x="1038400" y="3649100"/>
            <a:ext cx="31023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3" name="Google Shape;733;p26"/>
          <p:cNvSpPr txBox="1">
            <a:spLocks noGrp="1"/>
          </p:cNvSpPr>
          <p:nvPr>
            <p:ph type="subTitle" idx="4"/>
          </p:nvPr>
        </p:nvSpPr>
        <p:spPr>
          <a:xfrm>
            <a:off x="5003305" y="3649100"/>
            <a:ext cx="3102300" cy="954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34" name="Google Shape;734;p26"/>
          <p:cNvSpPr txBox="1">
            <a:spLocks noGrp="1"/>
          </p:cNvSpPr>
          <p:nvPr>
            <p:ph type="subTitle" idx="5"/>
          </p:nvPr>
        </p:nvSpPr>
        <p:spPr>
          <a:xfrm>
            <a:off x="1038400" y="1618975"/>
            <a:ext cx="310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35" name="Google Shape;735;p26"/>
          <p:cNvSpPr txBox="1">
            <a:spLocks noGrp="1"/>
          </p:cNvSpPr>
          <p:nvPr>
            <p:ph type="subTitle" idx="6"/>
          </p:nvPr>
        </p:nvSpPr>
        <p:spPr>
          <a:xfrm>
            <a:off x="1038400" y="3355825"/>
            <a:ext cx="310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36" name="Google Shape;736;p26"/>
          <p:cNvSpPr txBox="1">
            <a:spLocks noGrp="1"/>
          </p:cNvSpPr>
          <p:nvPr>
            <p:ph type="subTitle" idx="7"/>
          </p:nvPr>
        </p:nvSpPr>
        <p:spPr>
          <a:xfrm>
            <a:off x="5003275" y="1618975"/>
            <a:ext cx="310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737" name="Google Shape;737;p26"/>
          <p:cNvSpPr txBox="1">
            <a:spLocks noGrp="1"/>
          </p:cNvSpPr>
          <p:nvPr>
            <p:ph type="subTitle" idx="8"/>
          </p:nvPr>
        </p:nvSpPr>
        <p:spPr>
          <a:xfrm>
            <a:off x="5003275" y="3355825"/>
            <a:ext cx="31023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extLst>
      <p:ext uri="{BB962C8B-B14F-4D97-AF65-F5344CB8AC3E}">
        <p14:creationId xmlns="" xmlns:p14="http://schemas.microsoft.com/office/powerpoint/2010/main" val="3323137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738"/>
        <p:cNvGrpSpPr/>
        <p:nvPr/>
      </p:nvGrpSpPr>
      <p:grpSpPr>
        <a:xfrm>
          <a:off x="0" y="0"/>
          <a:ext cx="0" cy="0"/>
          <a:chOff x="0" y="0"/>
          <a:chExt cx="0" cy="0"/>
        </a:xfrm>
      </p:grpSpPr>
      <p:pic>
        <p:nvPicPr>
          <p:cNvPr id="739" name="Google Shape;739;p27"/>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740" name="Google Shape;740;p27"/>
          <p:cNvGrpSpPr/>
          <p:nvPr/>
        </p:nvGrpSpPr>
        <p:grpSpPr>
          <a:xfrm>
            <a:off x="233731" y="323578"/>
            <a:ext cx="8676539" cy="4496350"/>
            <a:chOff x="705882" y="550275"/>
            <a:chExt cx="7717968" cy="3999600"/>
          </a:xfrm>
        </p:grpSpPr>
        <p:sp>
          <p:nvSpPr>
            <p:cNvPr id="741" name="Google Shape;741;p27"/>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7"/>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7"/>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27"/>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27"/>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7"/>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7"/>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7"/>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7"/>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7"/>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27"/>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27"/>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27"/>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27"/>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27"/>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27"/>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27"/>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27"/>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27"/>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27"/>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27"/>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27"/>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7"/>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27"/>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27"/>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27"/>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27"/>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7"/>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7"/>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7"/>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7"/>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7"/>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7"/>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7"/>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7"/>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7"/>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7"/>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27"/>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27"/>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7"/>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7"/>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7"/>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7"/>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7"/>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7"/>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27"/>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7"/>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7"/>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7"/>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5" name="Google Shape;795;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27"/>
          <p:cNvSpPr txBox="1">
            <a:spLocks noGrp="1"/>
          </p:cNvSpPr>
          <p:nvPr>
            <p:ph type="subTitle" idx="1"/>
          </p:nvPr>
        </p:nvSpPr>
        <p:spPr>
          <a:xfrm>
            <a:off x="948600" y="171460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7" name="Google Shape;797;p27"/>
          <p:cNvSpPr txBox="1">
            <a:spLocks noGrp="1"/>
          </p:cNvSpPr>
          <p:nvPr>
            <p:ph type="subTitle" idx="2"/>
          </p:nvPr>
        </p:nvSpPr>
        <p:spPr>
          <a:xfrm>
            <a:off x="948600" y="344045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8" name="Google Shape;798;p27"/>
          <p:cNvSpPr txBox="1">
            <a:spLocks noGrp="1"/>
          </p:cNvSpPr>
          <p:nvPr>
            <p:ph type="subTitle" idx="3"/>
          </p:nvPr>
        </p:nvSpPr>
        <p:spPr>
          <a:xfrm>
            <a:off x="3579000" y="344045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799" name="Google Shape;799;p27"/>
          <p:cNvSpPr txBox="1">
            <a:spLocks noGrp="1"/>
          </p:cNvSpPr>
          <p:nvPr>
            <p:ph type="subTitle" idx="4"/>
          </p:nvPr>
        </p:nvSpPr>
        <p:spPr>
          <a:xfrm>
            <a:off x="3579000" y="171460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0" name="Google Shape;800;p27"/>
          <p:cNvSpPr txBox="1">
            <a:spLocks noGrp="1"/>
          </p:cNvSpPr>
          <p:nvPr>
            <p:ph type="subTitle" idx="5"/>
          </p:nvPr>
        </p:nvSpPr>
        <p:spPr>
          <a:xfrm>
            <a:off x="6209400" y="3440450"/>
            <a:ext cx="19782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01" name="Google Shape;801;p27"/>
          <p:cNvSpPr txBox="1">
            <a:spLocks noGrp="1"/>
          </p:cNvSpPr>
          <p:nvPr>
            <p:ph type="subTitle" idx="6"/>
          </p:nvPr>
        </p:nvSpPr>
        <p:spPr>
          <a:xfrm>
            <a:off x="948600" y="134071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2" name="Google Shape;802;p27"/>
          <p:cNvSpPr txBox="1">
            <a:spLocks noGrp="1"/>
          </p:cNvSpPr>
          <p:nvPr>
            <p:ph type="subTitle" idx="7"/>
          </p:nvPr>
        </p:nvSpPr>
        <p:spPr>
          <a:xfrm>
            <a:off x="3579000" y="134071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3" name="Google Shape;803;p27"/>
          <p:cNvSpPr txBox="1">
            <a:spLocks noGrp="1"/>
          </p:cNvSpPr>
          <p:nvPr>
            <p:ph type="subTitle" idx="8"/>
          </p:nvPr>
        </p:nvSpPr>
        <p:spPr>
          <a:xfrm>
            <a:off x="948600"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4" name="Google Shape;804;p27"/>
          <p:cNvSpPr txBox="1">
            <a:spLocks noGrp="1"/>
          </p:cNvSpPr>
          <p:nvPr>
            <p:ph type="subTitle" idx="9"/>
          </p:nvPr>
        </p:nvSpPr>
        <p:spPr>
          <a:xfrm>
            <a:off x="3579000"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05" name="Google Shape;805;p27"/>
          <p:cNvSpPr txBox="1">
            <a:spLocks noGrp="1"/>
          </p:cNvSpPr>
          <p:nvPr>
            <p:ph type="subTitle" idx="13"/>
          </p:nvPr>
        </p:nvSpPr>
        <p:spPr>
          <a:xfrm>
            <a:off x="6213295"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extLst>
      <p:ext uri="{BB962C8B-B14F-4D97-AF65-F5344CB8AC3E}">
        <p14:creationId xmlns="" xmlns:p14="http://schemas.microsoft.com/office/powerpoint/2010/main" val="3194602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06"/>
        <p:cNvGrpSpPr/>
        <p:nvPr/>
      </p:nvGrpSpPr>
      <p:grpSpPr>
        <a:xfrm>
          <a:off x="0" y="0"/>
          <a:ext cx="0" cy="0"/>
          <a:chOff x="0" y="0"/>
          <a:chExt cx="0" cy="0"/>
        </a:xfrm>
      </p:grpSpPr>
      <p:pic>
        <p:nvPicPr>
          <p:cNvPr id="807" name="Google Shape;807;p28"/>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808" name="Google Shape;808;p28"/>
          <p:cNvGrpSpPr/>
          <p:nvPr/>
        </p:nvGrpSpPr>
        <p:grpSpPr>
          <a:xfrm>
            <a:off x="233731" y="323578"/>
            <a:ext cx="8676539" cy="4496350"/>
            <a:chOff x="705882" y="550275"/>
            <a:chExt cx="7717968" cy="3999600"/>
          </a:xfrm>
        </p:grpSpPr>
        <p:sp>
          <p:nvSpPr>
            <p:cNvPr id="809" name="Google Shape;809;p28"/>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28"/>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8"/>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8"/>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8"/>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8"/>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8"/>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8"/>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8"/>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8"/>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8"/>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8"/>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8"/>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8"/>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8"/>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8"/>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8"/>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8"/>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8"/>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8"/>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8"/>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8"/>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8"/>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8"/>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8"/>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8"/>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8"/>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8"/>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8"/>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8"/>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8"/>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8"/>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8"/>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8"/>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8"/>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8"/>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8"/>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8"/>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8"/>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8"/>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8"/>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8"/>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8"/>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8"/>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8"/>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8"/>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8"/>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8"/>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8"/>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8"/>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8"/>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8"/>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8"/>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8"/>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4" name="Google Shape;864;p28"/>
          <p:cNvSpPr txBox="1">
            <a:spLocks noGrp="1"/>
          </p:cNvSpPr>
          <p:nvPr>
            <p:ph type="subTitle" idx="1"/>
          </p:nvPr>
        </p:nvSpPr>
        <p:spPr>
          <a:xfrm>
            <a:off x="948600" y="17101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5" name="Google Shape;865;p28"/>
          <p:cNvSpPr txBox="1">
            <a:spLocks noGrp="1"/>
          </p:cNvSpPr>
          <p:nvPr>
            <p:ph type="subTitle" idx="2"/>
          </p:nvPr>
        </p:nvSpPr>
        <p:spPr>
          <a:xfrm>
            <a:off x="3579000" y="17101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6" name="Google Shape;866;p28"/>
          <p:cNvSpPr txBox="1">
            <a:spLocks noGrp="1"/>
          </p:cNvSpPr>
          <p:nvPr>
            <p:ph type="subTitle" idx="3"/>
          </p:nvPr>
        </p:nvSpPr>
        <p:spPr>
          <a:xfrm>
            <a:off x="948600" y="34404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7" name="Google Shape;867;p28"/>
          <p:cNvSpPr txBox="1">
            <a:spLocks noGrp="1"/>
          </p:cNvSpPr>
          <p:nvPr>
            <p:ph type="subTitle" idx="4"/>
          </p:nvPr>
        </p:nvSpPr>
        <p:spPr>
          <a:xfrm>
            <a:off x="3579000" y="34404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8" name="Google Shape;868;p28"/>
          <p:cNvSpPr txBox="1">
            <a:spLocks noGrp="1"/>
          </p:cNvSpPr>
          <p:nvPr>
            <p:ph type="subTitle" idx="5"/>
          </p:nvPr>
        </p:nvSpPr>
        <p:spPr>
          <a:xfrm>
            <a:off x="6209397" y="1710161"/>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69" name="Google Shape;869;p28"/>
          <p:cNvSpPr txBox="1">
            <a:spLocks noGrp="1"/>
          </p:cNvSpPr>
          <p:nvPr>
            <p:ph type="subTitle" idx="6"/>
          </p:nvPr>
        </p:nvSpPr>
        <p:spPr>
          <a:xfrm>
            <a:off x="6209397" y="3440450"/>
            <a:ext cx="1986000" cy="110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870" name="Google Shape;870;p28"/>
          <p:cNvSpPr txBox="1">
            <a:spLocks noGrp="1"/>
          </p:cNvSpPr>
          <p:nvPr>
            <p:ph type="subTitle" idx="7"/>
          </p:nvPr>
        </p:nvSpPr>
        <p:spPr>
          <a:xfrm>
            <a:off x="952505" y="133626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1" name="Google Shape;871;p28"/>
          <p:cNvSpPr txBox="1">
            <a:spLocks noGrp="1"/>
          </p:cNvSpPr>
          <p:nvPr>
            <p:ph type="subTitle" idx="8"/>
          </p:nvPr>
        </p:nvSpPr>
        <p:spPr>
          <a:xfrm>
            <a:off x="3582902" y="133626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2" name="Google Shape;872;p28"/>
          <p:cNvSpPr txBox="1">
            <a:spLocks noGrp="1"/>
          </p:cNvSpPr>
          <p:nvPr>
            <p:ph type="subTitle" idx="9"/>
          </p:nvPr>
        </p:nvSpPr>
        <p:spPr>
          <a:xfrm>
            <a:off x="6213295" y="1336263"/>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3" name="Google Shape;873;p28"/>
          <p:cNvSpPr txBox="1">
            <a:spLocks noGrp="1"/>
          </p:cNvSpPr>
          <p:nvPr>
            <p:ph type="subTitle" idx="13"/>
          </p:nvPr>
        </p:nvSpPr>
        <p:spPr>
          <a:xfrm>
            <a:off x="952505"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4" name="Google Shape;874;p28"/>
          <p:cNvSpPr txBox="1">
            <a:spLocks noGrp="1"/>
          </p:cNvSpPr>
          <p:nvPr>
            <p:ph type="subTitle" idx="14"/>
          </p:nvPr>
        </p:nvSpPr>
        <p:spPr>
          <a:xfrm>
            <a:off x="3582902"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
        <p:nvSpPr>
          <p:cNvPr id="875" name="Google Shape;875;p28"/>
          <p:cNvSpPr txBox="1">
            <a:spLocks noGrp="1"/>
          </p:cNvSpPr>
          <p:nvPr>
            <p:ph type="subTitle" idx="15"/>
          </p:nvPr>
        </p:nvSpPr>
        <p:spPr>
          <a:xfrm>
            <a:off x="6213295" y="3063350"/>
            <a:ext cx="1978200" cy="3771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000"/>
              <a:buFont typeface="Raleway"/>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SzPts val="2000"/>
              <a:buFont typeface="Raleway"/>
              <a:buNone/>
              <a:defRPr sz="2000" b="1">
                <a:latin typeface="Raleway"/>
                <a:ea typeface="Raleway"/>
                <a:cs typeface="Raleway"/>
                <a:sym typeface="Raleway"/>
              </a:defRPr>
            </a:lvl2pPr>
            <a:lvl3pPr lvl="2" algn="ctr" rtl="0">
              <a:lnSpc>
                <a:spcPct val="100000"/>
              </a:lnSpc>
              <a:spcBef>
                <a:spcPts val="0"/>
              </a:spcBef>
              <a:spcAft>
                <a:spcPts val="0"/>
              </a:spcAft>
              <a:buSzPts val="2000"/>
              <a:buFont typeface="Raleway"/>
              <a:buNone/>
              <a:defRPr sz="2000" b="1">
                <a:latin typeface="Raleway"/>
                <a:ea typeface="Raleway"/>
                <a:cs typeface="Raleway"/>
                <a:sym typeface="Raleway"/>
              </a:defRPr>
            </a:lvl3pPr>
            <a:lvl4pPr lvl="3" algn="ctr" rtl="0">
              <a:lnSpc>
                <a:spcPct val="100000"/>
              </a:lnSpc>
              <a:spcBef>
                <a:spcPts val="0"/>
              </a:spcBef>
              <a:spcAft>
                <a:spcPts val="0"/>
              </a:spcAft>
              <a:buSzPts val="2000"/>
              <a:buFont typeface="Raleway"/>
              <a:buNone/>
              <a:defRPr sz="2000" b="1">
                <a:latin typeface="Raleway"/>
                <a:ea typeface="Raleway"/>
                <a:cs typeface="Raleway"/>
                <a:sym typeface="Raleway"/>
              </a:defRPr>
            </a:lvl4pPr>
            <a:lvl5pPr lvl="4" algn="ctr" rtl="0">
              <a:lnSpc>
                <a:spcPct val="100000"/>
              </a:lnSpc>
              <a:spcBef>
                <a:spcPts val="0"/>
              </a:spcBef>
              <a:spcAft>
                <a:spcPts val="0"/>
              </a:spcAft>
              <a:buSzPts val="2000"/>
              <a:buFont typeface="Raleway"/>
              <a:buNone/>
              <a:defRPr sz="2000" b="1">
                <a:latin typeface="Raleway"/>
                <a:ea typeface="Raleway"/>
                <a:cs typeface="Raleway"/>
                <a:sym typeface="Raleway"/>
              </a:defRPr>
            </a:lvl5pPr>
            <a:lvl6pPr lvl="5" algn="ctr" rtl="0">
              <a:lnSpc>
                <a:spcPct val="100000"/>
              </a:lnSpc>
              <a:spcBef>
                <a:spcPts val="0"/>
              </a:spcBef>
              <a:spcAft>
                <a:spcPts val="0"/>
              </a:spcAft>
              <a:buSzPts val="2000"/>
              <a:buFont typeface="Raleway"/>
              <a:buNone/>
              <a:defRPr sz="2000" b="1">
                <a:latin typeface="Raleway"/>
                <a:ea typeface="Raleway"/>
                <a:cs typeface="Raleway"/>
                <a:sym typeface="Raleway"/>
              </a:defRPr>
            </a:lvl6pPr>
            <a:lvl7pPr lvl="6" algn="ctr" rtl="0">
              <a:lnSpc>
                <a:spcPct val="100000"/>
              </a:lnSpc>
              <a:spcBef>
                <a:spcPts val="0"/>
              </a:spcBef>
              <a:spcAft>
                <a:spcPts val="0"/>
              </a:spcAft>
              <a:buSzPts val="2000"/>
              <a:buFont typeface="Raleway"/>
              <a:buNone/>
              <a:defRPr sz="2000" b="1">
                <a:latin typeface="Raleway"/>
                <a:ea typeface="Raleway"/>
                <a:cs typeface="Raleway"/>
                <a:sym typeface="Raleway"/>
              </a:defRPr>
            </a:lvl7pPr>
            <a:lvl8pPr lvl="7" algn="ctr" rtl="0">
              <a:lnSpc>
                <a:spcPct val="100000"/>
              </a:lnSpc>
              <a:spcBef>
                <a:spcPts val="0"/>
              </a:spcBef>
              <a:spcAft>
                <a:spcPts val="0"/>
              </a:spcAft>
              <a:buSzPts val="2000"/>
              <a:buFont typeface="Raleway"/>
              <a:buNone/>
              <a:defRPr sz="2000" b="1">
                <a:latin typeface="Raleway"/>
                <a:ea typeface="Raleway"/>
                <a:cs typeface="Raleway"/>
                <a:sym typeface="Raleway"/>
              </a:defRPr>
            </a:lvl8pPr>
            <a:lvl9pPr lvl="8" algn="ctr" rtl="0">
              <a:lnSpc>
                <a:spcPct val="100000"/>
              </a:lnSpc>
              <a:spcBef>
                <a:spcPts val="0"/>
              </a:spcBef>
              <a:spcAft>
                <a:spcPts val="0"/>
              </a:spcAft>
              <a:buSzPts val="2000"/>
              <a:buFont typeface="Raleway"/>
              <a:buNone/>
              <a:defRPr sz="2000" b="1">
                <a:latin typeface="Raleway"/>
                <a:ea typeface="Raleway"/>
                <a:cs typeface="Raleway"/>
                <a:sym typeface="Raleway"/>
              </a:defRPr>
            </a:lvl9pPr>
          </a:lstStyle>
          <a:p>
            <a:endParaRPr/>
          </a:p>
        </p:txBody>
      </p:sp>
    </p:spTree>
    <p:extLst>
      <p:ext uri="{BB962C8B-B14F-4D97-AF65-F5344CB8AC3E}">
        <p14:creationId xmlns="" xmlns:p14="http://schemas.microsoft.com/office/powerpoint/2010/main" val="3658358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876"/>
        <p:cNvGrpSpPr/>
        <p:nvPr/>
      </p:nvGrpSpPr>
      <p:grpSpPr>
        <a:xfrm>
          <a:off x="0" y="0"/>
          <a:ext cx="0" cy="0"/>
          <a:chOff x="0" y="0"/>
          <a:chExt cx="0" cy="0"/>
        </a:xfrm>
      </p:grpSpPr>
      <p:pic>
        <p:nvPicPr>
          <p:cNvPr id="877" name="Google Shape;877;p29"/>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878" name="Google Shape;878;p29"/>
          <p:cNvGrpSpPr/>
          <p:nvPr/>
        </p:nvGrpSpPr>
        <p:grpSpPr>
          <a:xfrm>
            <a:off x="233731" y="323578"/>
            <a:ext cx="8676539" cy="4496350"/>
            <a:chOff x="705882" y="550275"/>
            <a:chExt cx="7717968" cy="3999600"/>
          </a:xfrm>
        </p:grpSpPr>
        <p:sp>
          <p:nvSpPr>
            <p:cNvPr id="879" name="Google Shape;879;p29"/>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9"/>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9"/>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9"/>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9"/>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9"/>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9"/>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9"/>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9"/>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9"/>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9"/>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9"/>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9"/>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9"/>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9"/>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9"/>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29"/>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9"/>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9"/>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9"/>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9"/>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9"/>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9"/>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9"/>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9"/>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9"/>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9"/>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9"/>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9"/>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9"/>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9"/>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9"/>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9"/>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29"/>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9"/>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9"/>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9"/>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9"/>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9"/>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9"/>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9"/>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9"/>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9"/>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9"/>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29"/>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29"/>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9"/>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9"/>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9"/>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9"/>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9"/>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9"/>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29"/>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29"/>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3" name="Google Shape;933;p29"/>
          <p:cNvSpPr txBox="1">
            <a:spLocks noGrp="1"/>
          </p:cNvSpPr>
          <p:nvPr>
            <p:ph type="title" hasCustomPrompt="1"/>
          </p:nvPr>
        </p:nvSpPr>
        <p:spPr>
          <a:xfrm>
            <a:off x="4215500" y="552100"/>
            <a:ext cx="42021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34" name="Google Shape;934;p29"/>
          <p:cNvSpPr txBox="1">
            <a:spLocks noGrp="1"/>
          </p:cNvSpPr>
          <p:nvPr>
            <p:ph type="subTitle" idx="1"/>
          </p:nvPr>
        </p:nvSpPr>
        <p:spPr>
          <a:xfrm>
            <a:off x="4215500" y="1288069"/>
            <a:ext cx="4202100" cy="59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35" name="Google Shape;935;p29"/>
          <p:cNvSpPr txBox="1">
            <a:spLocks noGrp="1"/>
          </p:cNvSpPr>
          <p:nvPr>
            <p:ph type="title" idx="2" hasCustomPrompt="1"/>
          </p:nvPr>
        </p:nvSpPr>
        <p:spPr>
          <a:xfrm>
            <a:off x="4215500" y="1904364"/>
            <a:ext cx="42021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36" name="Google Shape;936;p29"/>
          <p:cNvSpPr txBox="1">
            <a:spLocks noGrp="1"/>
          </p:cNvSpPr>
          <p:nvPr>
            <p:ph type="subTitle" idx="3"/>
          </p:nvPr>
        </p:nvSpPr>
        <p:spPr>
          <a:xfrm>
            <a:off x="4215500" y="2640333"/>
            <a:ext cx="4202100" cy="59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37" name="Google Shape;937;p29"/>
          <p:cNvSpPr txBox="1">
            <a:spLocks noGrp="1"/>
          </p:cNvSpPr>
          <p:nvPr>
            <p:ph type="title" idx="4" hasCustomPrompt="1"/>
          </p:nvPr>
        </p:nvSpPr>
        <p:spPr>
          <a:xfrm>
            <a:off x="4215500" y="3256628"/>
            <a:ext cx="4202100" cy="7689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38" name="Google Shape;938;p29"/>
          <p:cNvSpPr txBox="1">
            <a:spLocks noGrp="1"/>
          </p:cNvSpPr>
          <p:nvPr>
            <p:ph type="subTitle" idx="5"/>
          </p:nvPr>
        </p:nvSpPr>
        <p:spPr>
          <a:xfrm>
            <a:off x="4215500" y="3992597"/>
            <a:ext cx="4202100" cy="59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400"/>
              <a:buFont typeface="PT Sans"/>
              <a:buNone/>
              <a:defRPr sz="16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939" name="Google Shape;939;p29"/>
          <p:cNvSpPr>
            <a:spLocks noGrp="1"/>
          </p:cNvSpPr>
          <p:nvPr>
            <p:ph type="pic" idx="6"/>
          </p:nvPr>
        </p:nvSpPr>
        <p:spPr>
          <a:xfrm rot="-628425">
            <a:off x="1351088" y="1036025"/>
            <a:ext cx="2084329" cy="2919048"/>
          </a:xfrm>
          <a:prstGeom prst="rect">
            <a:avLst/>
          </a:prstGeom>
          <a:noFill/>
          <a:ln>
            <a:noFill/>
          </a:ln>
          <a:effectLst>
            <a:outerShdw blurRad="57150" dist="28575" dir="2280000" algn="bl" rotWithShape="0">
              <a:srgbClr val="000000">
                <a:alpha val="31000"/>
              </a:srgbClr>
            </a:outerShdw>
          </a:effectLst>
        </p:spPr>
      </p:sp>
    </p:spTree>
    <p:extLst>
      <p:ext uri="{BB962C8B-B14F-4D97-AF65-F5344CB8AC3E}">
        <p14:creationId xmlns="" xmlns:p14="http://schemas.microsoft.com/office/powerpoint/2010/main" val="28685323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40"/>
        <p:cNvGrpSpPr/>
        <p:nvPr/>
      </p:nvGrpSpPr>
      <p:grpSpPr>
        <a:xfrm>
          <a:off x="0" y="0"/>
          <a:ext cx="0" cy="0"/>
          <a:chOff x="0" y="0"/>
          <a:chExt cx="0" cy="0"/>
        </a:xfrm>
      </p:grpSpPr>
      <p:pic>
        <p:nvPicPr>
          <p:cNvPr id="941" name="Google Shape;941;p30"/>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942" name="Google Shape;942;p30"/>
          <p:cNvGrpSpPr/>
          <p:nvPr/>
        </p:nvGrpSpPr>
        <p:grpSpPr>
          <a:xfrm>
            <a:off x="233731" y="323578"/>
            <a:ext cx="8676539" cy="4496350"/>
            <a:chOff x="705882" y="550275"/>
            <a:chExt cx="7717968" cy="3999600"/>
          </a:xfrm>
        </p:grpSpPr>
        <p:sp>
          <p:nvSpPr>
            <p:cNvPr id="943" name="Google Shape;943;p30"/>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0"/>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0"/>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30"/>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30"/>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30"/>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30"/>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30"/>
          <p:cNvSpPr txBox="1">
            <a:spLocks noGrp="1"/>
          </p:cNvSpPr>
          <p:nvPr>
            <p:ph type="title" hasCustomPrompt="1"/>
          </p:nvPr>
        </p:nvSpPr>
        <p:spPr>
          <a:xfrm>
            <a:off x="1531375" y="1962150"/>
            <a:ext cx="987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998" name="Google Shape;998;p30"/>
          <p:cNvSpPr txBox="1">
            <a:spLocks noGrp="1"/>
          </p:cNvSpPr>
          <p:nvPr>
            <p:ph type="subTitle" idx="1"/>
          </p:nvPr>
        </p:nvSpPr>
        <p:spPr>
          <a:xfrm>
            <a:off x="9385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999" name="Google Shape;999;p30"/>
          <p:cNvSpPr txBox="1">
            <a:spLocks noGrp="1"/>
          </p:cNvSpPr>
          <p:nvPr>
            <p:ph type="subTitle" idx="2"/>
          </p:nvPr>
        </p:nvSpPr>
        <p:spPr>
          <a:xfrm>
            <a:off x="938500" y="31321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00" name="Google Shape;1000;p30"/>
          <p:cNvSpPr txBox="1">
            <a:spLocks noGrp="1"/>
          </p:cNvSpPr>
          <p:nvPr>
            <p:ph type="title" idx="3" hasCustomPrompt="1"/>
          </p:nvPr>
        </p:nvSpPr>
        <p:spPr>
          <a:xfrm>
            <a:off x="4078150" y="1962150"/>
            <a:ext cx="987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01" name="Google Shape;1001;p30"/>
          <p:cNvSpPr txBox="1">
            <a:spLocks noGrp="1"/>
          </p:cNvSpPr>
          <p:nvPr>
            <p:ph type="subTitle" idx="4"/>
          </p:nvPr>
        </p:nvSpPr>
        <p:spPr>
          <a:xfrm>
            <a:off x="34854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02" name="Google Shape;1002;p30"/>
          <p:cNvSpPr txBox="1">
            <a:spLocks noGrp="1"/>
          </p:cNvSpPr>
          <p:nvPr>
            <p:ph type="subTitle" idx="5"/>
          </p:nvPr>
        </p:nvSpPr>
        <p:spPr>
          <a:xfrm>
            <a:off x="3485400" y="31321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03" name="Google Shape;1003;p30"/>
          <p:cNvSpPr txBox="1">
            <a:spLocks noGrp="1"/>
          </p:cNvSpPr>
          <p:nvPr>
            <p:ph type="title" idx="6" hasCustomPrompt="1"/>
          </p:nvPr>
        </p:nvSpPr>
        <p:spPr>
          <a:xfrm>
            <a:off x="6622725" y="1962150"/>
            <a:ext cx="987600" cy="40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2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004" name="Google Shape;1004;p30"/>
          <p:cNvSpPr txBox="1">
            <a:spLocks noGrp="1"/>
          </p:cNvSpPr>
          <p:nvPr>
            <p:ph type="subTitle" idx="7"/>
          </p:nvPr>
        </p:nvSpPr>
        <p:spPr>
          <a:xfrm>
            <a:off x="6032300" y="3629175"/>
            <a:ext cx="2173200" cy="881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PT Sans"/>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endParaRPr/>
          </a:p>
        </p:txBody>
      </p:sp>
      <p:sp>
        <p:nvSpPr>
          <p:cNvPr id="1005" name="Google Shape;1005;p30"/>
          <p:cNvSpPr txBox="1">
            <a:spLocks noGrp="1"/>
          </p:cNvSpPr>
          <p:nvPr>
            <p:ph type="subTitle" idx="8"/>
          </p:nvPr>
        </p:nvSpPr>
        <p:spPr>
          <a:xfrm>
            <a:off x="6032300" y="3132150"/>
            <a:ext cx="2173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1"/>
              </a:buClr>
              <a:buSzPts val="2400"/>
              <a:buFont typeface="Bebas Neue"/>
              <a:buNone/>
              <a:defRPr sz="2000" b="1">
                <a:solidFill>
                  <a:schemeClr val="dk1"/>
                </a:solidFill>
                <a:latin typeface="Balsamiq Sans"/>
                <a:ea typeface="Balsamiq Sans"/>
                <a:cs typeface="Balsamiq Sans"/>
                <a:sym typeface="Balsamiq Sans"/>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006" name="Google Shape;1006;p30"/>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 xmlns:p14="http://schemas.microsoft.com/office/powerpoint/2010/main" val="12957744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007"/>
        <p:cNvGrpSpPr/>
        <p:nvPr/>
      </p:nvGrpSpPr>
      <p:grpSpPr>
        <a:xfrm>
          <a:off x="0" y="0"/>
          <a:ext cx="0" cy="0"/>
          <a:chOff x="0" y="0"/>
          <a:chExt cx="0" cy="0"/>
        </a:xfrm>
      </p:grpSpPr>
      <p:pic>
        <p:nvPicPr>
          <p:cNvPr id="1008" name="Google Shape;1008;p31"/>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009" name="Google Shape;1009;p31"/>
          <p:cNvGrpSpPr/>
          <p:nvPr/>
        </p:nvGrpSpPr>
        <p:grpSpPr>
          <a:xfrm>
            <a:off x="233731" y="323578"/>
            <a:ext cx="8676539" cy="4496350"/>
            <a:chOff x="705882" y="550275"/>
            <a:chExt cx="7717968" cy="3999600"/>
          </a:xfrm>
        </p:grpSpPr>
        <p:sp>
          <p:nvSpPr>
            <p:cNvPr id="1010" name="Google Shape;1010;p31"/>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1"/>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1"/>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1"/>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1"/>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1"/>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1"/>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1"/>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1"/>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1"/>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1"/>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1"/>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1"/>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1"/>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1"/>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1"/>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31"/>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31"/>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1"/>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1"/>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1"/>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1"/>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1"/>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1"/>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1"/>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1"/>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1"/>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1"/>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31"/>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31"/>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1"/>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1"/>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1"/>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1"/>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1"/>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1"/>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1"/>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1"/>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1"/>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1"/>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31"/>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31"/>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31"/>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31"/>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31"/>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31"/>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31"/>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31"/>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31"/>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31"/>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31"/>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31"/>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31"/>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31"/>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4" name="Google Shape;1064;p31"/>
          <p:cNvSpPr txBox="1">
            <a:spLocks noGrp="1"/>
          </p:cNvSpPr>
          <p:nvPr>
            <p:ph type="title"/>
          </p:nvPr>
        </p:nvSpPr>
        <p:spPr>
          <a:xfrm>
            <a:off x="1281127" y="982325"/>
            <a:ext cx="3148200" cy="105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65" name="Google Shape;1065;p31"/>
          <p:cNvSpPr txBox="1">
            <a:spLocks noGrp="1"/>
          </p:cNvSpPr>
          <p:nvPr>
            <p:ph type="subTitle" idx="1"/>
          </p:nvPr>
        </p:nvSpPr>
        <p:spPr>
          <a:xfrm>
            <a:off x="1281100" y="2070050"/>
            <a:ext cx="3148200" cy="11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066" name="Google Shape;1066;p31"/>
          <p:cNvSpPr/>
          <p:nvPr/>
        </p:nvSpPr>
        <p:spPr>
          <a:xfrm>
            <a:off x="5224750" y="1392275"/>
            <a:ext cx="2126400" cy="1985100"/>
          </a:xfrm>
          <a:prstGeom prst="roundRect">
            <a:avLst>
              <a:gd name="adj" fmla="val 16667"/>
            </a:avLst>
          </a:prstGeom>
          <a:solidFill>
            <a:schemeClr val="accent2"/>
          </a:solidFill>
          <a:ln>
            <a:noFill/>
          </a:ln>
          <a:effectLst>
            <a:outerShdw blurRad="57150" dist="19050" dir="5400000" algn="bl" rotWithShape="0">
              <a:srgbClr val="000000">
                <a:alpha val="3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31"/>
          <p:cNvSpPr txBox="1"/>
          <p:nvPr/>
        </p:nvSpPr>
        <p:spPr>
          <a:xfrm>
            <a:off x="5455750" y="1707425"/>
            <a:ext cx="1664400" cy="13584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b="1">
                <a:solidFill>
                  <a:schemeClr val="dk1"/>
                </a:solidFill>
                <a:latin typeface="Inconsolata"/>
                <a:ea typeface="Inconsolata"/>
                <a:cs typeface="Inconsolata"/>
                <a:sym typeface="Inconsolata"/>
              </a:rPr>
              <a:t>CREDITS: This presentation template was created by </a:t>
            </a:r>
            <a:r>
              <a:rPr lang="en" sz="1000" b="1" u="sng">
                <a:solidFill>
                  <a:schemeClr val="hlink"/>
                </a:solidFill>
                <a:latin typeface="Inconsolata"/>
                <a:ea typeface="Inconsolata"/>
                <a:cs typeface="Inconsolata"/>
                <a:sym typeface="Inconsolata"/>
                <a:hlinkClick r:id="rId3"/>
              </a:rPr>
              <a:t>Slidesgo</a:t>
            </a:r>
            <a:r>
              <a:rPr lang="en" sz="1000" b="1">
                <a:solidFill>
                  <a:schemeClr val="dk1"/>
                </a:solidFill>
                <a:latin typeface="Inconsolata"/>
                <a:ea typeface="Inconsolata"/>
                <a:cs typeface="Inconsolata"/>
                <a:sym typeface="Inconsolata"/>
              </a:rPr>
              <a:t>, and includes icons by </a:t>
            </a:r>
            <a:r>
              <a:rPr lang="en" sz="1000" b="1" u="sng">
                <a:solidFill>
                  <a:schemeClr val="dk1"/>
                </a:solidFill>
                <a:latin typeface="Inconsolata"/>
                <a:ea typeface="Inconsolata"/>
                <a:cs typeface="Inconsolata"/>
                <a:sym typeface="Inconsolata"/>
                <a:hlinkClick r:id="rId4">
                  <a:extLst>
                    <a:ext uri="{A12FA001-AC4F-418D-AE19-62706E023703}">
                      <ahyp:hlinkClr xmlns="" xmlns:ahyp="http://schemas.microsoft.com/office/drawing/2018/hyperlinkcolor" val="tx"/>
                    </a:ext>
                  </a:extLst>
                </a:hlinkClick>
              </a:rPr>
              <a:t>Flaticon</a:t>
            </a:r>
            <a:r>
              <a:rPr lang="en" sz="1000" b="1">
                <a:solidFill>
                  <a:schemeClr val="dk1"/>
                </a:solidFill>
                <a:latin typeface="Inconsolata"/>
                <a:ea typeface="Inconsolata"/>
                <a:cs typeface="Inconsolata"/>
                <a:sym typeface="Inconsolata"/>
              </a:rPr>
              <a:t>, and infographics &amp; images by </a:t>
            </a:r>
            <a:r>
              <a:rPr lang="en" sz="1000" b="1" u="sng">
                <a:solidFill>
                  <a:schemeClr val="dk1"/>
                </a:solidFill>
                <a:latin typeface="Inconsolata"/>
                <a:ea typeface="Inconsolata"/>
                <a:cs typeface="Inconsolata"/>
                <a:sym typeface="Inconsolata"/>
                <a:hlinkClick r:id="rId5">
                  <a:extLst>
                    <a:ext uri="{A12FA001-AC4F-418D-AE19-62706E023703}">
                      <ahyp:hlinkClr xmlns="" xmlns:ahyp="http://schemas.microsoft.com/office/drawing/2018/hyperlinkcolor" val="tx"/>
                    </a:ext>
                  </a:extLst>
                </a:hlinkClick>
              </a:rPr>
              <a:t>Freepik</a:t>
            </a:r>
            <a:r>
              <a:rPr lang="en" sz="1000" b="1" u="sng">
                <a:solidFill>
                  <a:schemeClr val="dk1"/>
                </a:solidFill>
                <a:latin typeface="Inconsolata"/>
                <a:ea typeface="Inconsolata"/>
                <a:cs typeface="Inconsolata"/>
                <a:sym typeface="Inconsolata"/>
              </a:rPr>
              <a:t> </a:t>
            </a:r>
            <a:endParaRPr sz="1000" b="1" u="sng">
              <a:solidFill>
                <a:schemeClr val="dk1"/>
              </a:solidFill>
              <a:latin typeface="Inconsolata"/>
              <a:ea typeface="Inconsolata"/>
              <a:cs typeface="Inconsolata"/>
              <a:sym typeface="Inconsolata"/>
            </a:endParaRPr>
          </a:p>
        </p:txBody>
      </p:sp>
      <p:sp>
        <p:nvSpPr>
          <p:cNvPr id="1068" name="Google Shape;1068;p31"/>
          <p:cNvSpPr/>
          <p:nvPr/>
        </p:nvSpPr>
        <p:spPr>
          <a:xfrm rot="3732561">
            <a:off x="6561553" y="1129678"/>
            <a:ext cx="1108112" cy="879716"/>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rgbClr val="2E2F38">
              <a:alpha val="33750"/>
            </a:srgbClr>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788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548"/>
        <p:cNvGrpSpPr/>
        <p:nvPr/>
      </p:nvGrpSpPr>
      <p:grpSpPr>
        <a:xfrm>
          <a:off x="0" y="0"/>
          <a:ext cx="0" cy="0"/>
          <a:chOff x="0" y="0"/>
          <a:chExt cx="0" cy="0"/>
        </a:xfrm>
      </p:grpSpPr>
      <p:pic>
        <p:nvPicPr>
          <p:cNvPr id="549" name="Google Shape;549;p24"/>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550" name="Google Shape;550;p24"/>
          <p:cNvGrpSpPr/>
          <p:nvPr/>
        </p:nvGrpSpPr>
        <p:grpSpPr>
          <a:xfrm>
            <a:off x="233731" y="323578"/>
            <a:ext cx="8676539" cy="4496350"/>
            <a:chOff x="705882" y="550275"/>
            <a:chExt cx="7717968" cy="3999600"/>
          </a:xfrm>
        </p:grpSpPr>
        <p:sp>
          <p:nvSpPr>
            <p:cNvPr id="551" name="Google Shape;551;p24"/>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4"/>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4"/>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4"/>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4"/>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4"/>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4"/>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4"/>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4"/>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4"/>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4"/>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4"/>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4"/>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4"/>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4"/>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4"/>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4"/>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4"/>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4"/>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4"/>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4"/>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4"/>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4"/>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4"/>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4"/>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4"/>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4"/>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4"/>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4"/>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4"/>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4"/>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4"/>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4"/>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4"/>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24"/>
          <p:cNvSpPr txBox="1">
            <a:spLocks noGrp="1"/>
          </p:cNvSpPr>
          <p:nvPr>
            <p:ph type="title"/>
          </p:nvPr>
        </p:nvSpPr>
        <p:spPr>
          <a:xfrm>
            <a:off x="713225" y="449375"/>
            <a:ext cx="5382000" cy="617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6" name="Google Shape;606;p24"/>
          <p:cNvSpPr txBox="1">
            <a:spLocks noGrp="1"/>
          </p:cNvSpPr>
          <p:nvPr>
            <p:ph type="subTitle" idx="1"/>
          </p:nvPr>
        </p:nvSpPr>
        <p:spPr>
          <a:xfrm>
            <a:off x="4485153" y="1565000"/>
            <a:ext cx="2971500" cy="2352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607" name="Google Shape;607;p24"/>
          <p:cNvSpPr txBox="1">
            <a:spLocks noGrp="1"/>
          </p:cNvSpPr>
          <p:nvPr>
            <p:ph type="subTitle" idx="2"/>
          </p:nvPr>
        </p:nvSpPr>
        <p:spPr>
          <a:xfrm>
            <a:off x="1226975" y="1565000"/>
            <a:ext cx="2971500" cy="2352900"/>
          </a:xfrm>
          <a:prstGeom prst="rect">
            <a:avLst/>
          </a:prstGeom>
        </p:spPr>
        <p:txBody>
          <a:bodyPr spcFirstLastPara="1" wrap="square" lIns="91425" tIns="91425" rIns="91425" bIns="91425" anchor="t" anchorCtr="0">
            <a:noAutofit/>
          </a:bodyPr>
          <a:lstStyle>
            <a:lvl1pPr lvl="0" rtl="0">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69"/>
        <p:cNvGrpSpPr/>
        <p:nvPr/>
      </p:nvGrpSpPr>
      <p:grpSpPr>
        <a:xfrm>
          <a:off x="0" y="0"/>
          <a:ext cx="0" cy="0"/>
          <a:chOff x="0" y="0"/>
          <a:chExt cx="0" cy="0"/>
        </a:xfrm>
      </p:grpSpPr>
      <p:pic>
        <p:nvPicPr>
          <p:cNvPr id="1070" name="Google Shape;1070;p32"/>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071" name="Google Shape;1071;p32"/>
          <p:cNvGrpSpPr/>
          <p:nvPr/>
        </p:nvGrpSpPr>
        <p:grpSpPr>
          <a:xfrm>
            <a:off x="233731" y="323578"/>
            <a:ext cx="8676539" cy="4496350"/>
            <a:chOff x="705882" y="550275"/>
            <a:chExt cx="7717968" cy="3999600"/>
          </a:xfrm>
        </p:grpSpPr>
        <p:sp>
          <p:nvSpPr>
            <p:cNvPr id="1072" name="Google Shape;1072;p32"/>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 xmlns:p14="http://schemas.microsoft.com/office/powerpoint/2010/main" val="181031659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26"/>
        <p:cNvGrpSpPr/>
        <p:nvPr/>
      </p:nvGrpSpPr>
      <p:grpSpPr>
        <a:xfrm>
          <a:off x="0" y="0"/>
          <a:ext cx="0" cy="0"/>
          <a:chOff x="0" y="0"/>
          <a:chExt cx="0" cy="0"/>
        </a:xfrm>
      </p:grpSpPr>
      <p:pic>
        <p:nvPicPr>
          <p:cNvPr id="1127" name="Google Shape;1127;p3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128" name="Google Shape;1128;p33"/>
          <p:cNvSpPr/>
          <p:nvPr/>
        </p:nvSpPr>
        <p:spPr>
          <a:xfrm rot="4713130">
            <a:off x="7621421" y="237544"/>
            <a:ext cx="1381995" cy="1097149"/>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3"/>
          <p:cNvSpPr/>
          <p:nvPr/>
        </p:nvSpPr>
        <p:spPr>
          <a:xfrm rot="4587160">
            <a:off x="128646" y="3902463"/>
            <a:ext cx="1382012" cy="1097162"/>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5736202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44"/>
        <p:cNvGrpSpPr/>
        <p:nvPr/>
      </p:nvGrpSpPr>
      <p:grpSpPr>
        <a:xfrm>
          <a:off x="0" y="0"/>
          <a:ext cx="0" cy="0"/>
          <a:chOff x="0" y="0"/>
          <a:chExt cx="0" cy="0"/>
        </a:xfrm>
      </p:grpSpPr>
      <p:pic>
        <p:nvPicPr>
          <p:cNvPr id="145" name="Google Shape;145;p8"/>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46" name="Google Shape;146;p8"/>
          <p:cNvSpPr txBox="1">
            <a:spLocks noGrp="1"/>
          </p:cNvSpPr>
          <p:nvPr>
            <p:ph type="title"/>
          </p:nvPr>
        </p:nvSpPr>
        <p:spPr>
          <a:xfrm>
            <a:off x="2103300" y="1531200"/>
            <a:ext cx="4937400" cy="208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 xmlns:p14="http://schemas.microsoft.com/office/powerpoint/2010/main" val="113082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069"/>
        <p:cNvGrpSpPr/>
        <p:nvPr/>
      </p:nvGrpSpPr>
      <p:grpSpPr>
        <a:xfrm>
          <a:off x="0" y="0"/>
          <a:ext cx="0" cy="0"/>
          <a:chOff x="0" y="0"/>
          <a:chExt cx="0" cy="0"/>
        </a:xfrm>
      </p:grpSpPr>
      <p:pic>
        <p:nvPicPr>
          <p:cNvPr id="1070" name="Google Shape;1070;p32"/>
          <p:cNvPicPr preferRelativeResize="0"/>
          <p:nvPr/>
        </p:nvPicPr>
        <p:blipFill>
          <a:blip r:embed="rId2">
            <a:alphaModFix amt="8000"/>
          </a:blip>
          <a:stretch>
            <a:fillRect/>
          </a:stretch>
        </p:blipFill>
        <p:spPr>
          <a:xfrm>
            <a:off x="0" y="-22327"/>
            <a:ext cx="9144003" cy="5188153"/>
          </a:xfrm>
          <a:prstGeom prst="rect">
            <a:avLst/>
          </a:prstGeom>
          <a:noFill/>
          <a:ln>
            <a:noFill/>
          </a:ln>
        </p:spPr>
      </p:pic>
      <p:grpSp>
        <p:nvGrpSpPr>
          <p:cNvPr id="1071" name="Google Shape;1071;p32"/>
          <p:cNvGrpSpPr/>
          <p:nvPr/>
        </p:nvGrpSpPr>
        <p:grpSpPr>
          <a:xfrm>
            <a:off x="233731" y="323578"/>
            <a:ext cx="8676539" cy="4496350"/>
            <a:chOff x="705882" y="550275"/>
            <a:chExt cx="7717968" cy="3999600"/>
          </a:xfrm>
        </p:grpSpPr>
        <p:sp>
          <p:nvSpPr>
            <p:cNvPr id="1072" name="Google Shape;1072;p32"/>
            <p:cNvSpPr/>
            <p:nvPr/>
          </p:nvSpPr>
          <p:spPr>
            <a:xfrm rot="5400000">
              <a:off x="2603400" y="-1270575"/>
              <a:ext cx="3999600" cy="76413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32"/>
            <p:cNvSpPr/>
            <p:nvPr/>
          </p:nvSpPr>
          <p:spPr>
            <a:xfrm flipH="1">
              <a:off x="922589" y="446369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2"/>
            <p:cNvSpPr/>
            <p:nvPr/>
          </p:nvSpPr>
          <p:spPr>
            <a:xfrm flipH="1">
              <a:off x="922589" y="430786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2"/>
            <p:cNvSpPr/>
            <p:nvPr/>
          </p:nvSpPr>
          <p:spPr>
            <a:xfrm flipH="1">
              <a:off x="922589" y="41510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2"/>
            <p:cNvSpPr/>
            <p:nvPr/>
          </p:nvSpPr>
          <p:spPr>
            <a:xfrm flipH="1">
              <a:off x="922589" y="39952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2"/>
            <p:cNvSpPr/>
            <p:nvPr/>
          </p:nvSpPr>
          <p:spPr>
            <a:xfrm flipH="1">
              <a:off x="922589" y="383933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2"/>
            <p:cNvSpPr/>
            <p:nvPr/>
          </p:nvSpPr>
          <p:spPr>
            <a:xfrm flipH="1">
              <a:off x="922589" y="368350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2"/>
            <p:cNvSpPr/>
            <p:nvPr/>
          </p:nvSpPr>
          <p:spPr>
            <a:xfrm flipH="1">
              <a:off x="922589" y="35276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2"/>
            <p:cNvSpPr/>
            <p:nvPr/>
          </p:nvSpPr>
          <p:spPr>
            <a:xfrm flipH="1">
              <a:off x="922589" y="3372762"/>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2"/>
            <p:cNvSpPr/>
            <p:nvPr/>
          </p:nvSpPr>
          <p:spPr>
            <a:xfrm flipH="1">
              <a:off x="922589" y="321594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2"/>
            <p:cNvSpPr/>
            <p:nvPr/>
          </p:nvSpPr>
          <p:spPr>
            <a:xfrm flipH="1">
              <a:off x="922589" y="3060076"/>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2"/>
            <p:cNvSpPr/>
            <p:nvPr/>
          </p:nvSpPr>
          <p:spPr>
            <a:xfrm flipH="1">
              <a:off x="922589" y="2904241"/>
              <a:ext cx="7306886" cy="29"/>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2"/>
            <p:cNvSpPr/>
            <p:nvPr/>
          </p:nvSpPr>
          <p:spPr>
            <a:xfrm flipH="1">
              <a:off x="922589" y="27474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2"/>
            <p:cNvSpPr/>
            <p:nvPr/>
          </p:nvSpPr>
          <p:spPr>
            <a:xfrm flipH="1">
              <a:off x="922589" y="25915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2"/>
            <p:cNvSpPr/>
            <p:nvPr/>
          </p:nvSpPr>
          <p:spPr>
            <a:xfrm flipH="1">
              <a:off x="922589" y="243571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2"/>
            <p:cNvSpPr/>
            <p:nvPr/>
          </p:nvSpPr>
          <p:spPr>
            <a:xfrm flipH="1">
              <a:off x="922589" y="227988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2"/>
            <p:cNvSpPr/>
            <p:nvPr/>
          </p:nvSpPr>
          <p:spPr>
            <a:xfrm flipH="1">
              <a:off x="922589" y="212402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2"/>
            <p:cNvSpPr/>
            <p:nvPr/>
          </p:nvSpPr>
          <p:spPr>
            <a:xfrm flipH="1">
              <a:off x="922589" y="1967198"/>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2"/>
            <p:cNvSpPr/>
            <p:nvPr/>
          </p:nvSpPr>
          <p:spPr>
            <a:xfrm flipH="1">
              <a:off x="922589" y="1811363"/>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2"/>
            <p:cNvSpPr/>
            <p:nvPr/>
          </p:nvSpPr>
          <p:spPr>
            <a:xfrm flipH="1">
              <a:off x="922589" y="1655499"/>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2"/>
            <p:cNvSpPr/>
            <p:nvPr/>
          </p:nvSpPr>
          <p:spPr>
            <a:xfrm flipH="1">
              <a:off x="922589" y="1498677"/>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2"/>
            <p:cNvSpPr/>
            <p:nvPr/>
          </p:nvSpPr>
          <p:spPr>
            <a:xfrm flipH="1">
              <a:off x="922589" y="1342841"/>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2"/>
            <p:cNvSpPr/>
            <p:nvPr/>
          </p:nvSpPr>
          <p:spPr>
            <a:xfrm flipH="1">
              <a:off x="922589" y="11879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2"/>
            <p:cNvSpPr/>
            <p:nvPr/>
          </p:nvSpPr>
          <p:spPr>
            <a:xfrm flipH="1">
              <a:off x="922589" y="10321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2"/>
            <p:cNvSpPr/>
            <p:nvPr/>
          </p:nvSpPr>
          <p:spPr>
            <a:xfrm flipH="1">
              <a:off x="922589" y="876264"/>
              <a:ext cx="7304326" cy="29"/>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32"/>
            <p:cNvSpPr/>
            <p:nvPr/>
          </p:nvSpPr>
          <p:spPr>
            <a:xfrm flipH="1">
              <a:off x="922589" y="720400"/>
              <a:ext cx="7304326" cy="29"/>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32"/>
            <p:cNvSpPr/>
            <p:nvPr/>
          </p:nvSpPr>
          <p:spPr>
            <a:xfrm flipH="1">
              <a:off x="888818" y="4370305"/>
              <a:ext cx="87042" cy="106988"/>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2"/>
            <p:cNvSpPr/>
            <p:nvPr/>
          </p:nvSpPr>
          <p:spPr>
            <a:xfrm flipH="1">
              <a:off x="890612" y="4087450"/>
              <a:ext cx="86145" cy="106091"/>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2"/>
            <p:cNvSpPr/>
            <p:nvPr/>
          </p:nvSpPr>
          <p:spPr>
            <a:xfrm flipH="1">
              <a:off x="890612" y="3802801"/>
              <a:ext cx="86145" cy="106988"/>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2"/>
            <p:cNvSpPr/>
            <p:nvPr/>
          </p:nvSpPr>
          <p:spPr>
            <a:xfrm flipH="1">
              <a:off x="890612" y="3519973"/>
              <a:ext cx="86145" cy="106064"/>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2"/>
            <p:cNvSpPr/>
            <p:nvPr/>
          </p:nvSpPr>
          <p:spPr>
            <a:xfrm flipH="1">
              <a:off x="890612" y="3236221"/>
              <a:ext cx="86145" cy="106988"/>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2"/>
            <p:cNvSpPr/>
            <p:nvPr/>
          </p:nvSpPr>
          <p:spPr>
            <a:xfrm flipH="1">
              <a:off x="890612" y="295336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2"/>
            <p:cNvSpPr/>
            <p:nvPr/>
          </p:nvSpPr>
          <p:spPr>
            <a:xfrm flipH="1">
              <a:off x="890612" y="2669640"/>
              <a:ext cx="86145" cy="106988"/>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2"/>
            <p:cNvSpPr/>
            <p:nvPr/>
          </p:nvSpPr>
          <p:spPr>
            <a:xfrm flipH="1">
              <a:off x="890612" y="2386785"/>
              <a:ext cx="86145" cy="106091"/>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2"/>
            <p:cNvSpPr/>
            <p:nvPr/>
          </p:nvSpPr>
          <p:spPr>
            <a:xfrm flipH="1">
              <a:off x="890612" y="2102136"/>
              <a:ext cx="86145" cy="106091"/>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2"/>
            <p:cNvSpPr/>
            <p:nvPr/>
          </p:nvSpPr>
          <p:spPr>
            <a:xfrm flipH="1">
              <a:off x="890612" y="1818384"/>
              <a:ext cx="86145" cy="106988"/>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2"/>
            <p:cNvSpPr/>
            <p:nvPr/>
          </p:nvSpPr>
          <p:spPr>
            <a:xfrm flipH="1">
              <a:off x="890612" y="1535556"/>
              <a:ext cx="86145" cy="106064"/>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2"/>
            <p:cNvSpPr/>
            <p:nvPr/>
          </p:nvSpPr>
          <p:spPr>
            <a:xfrm flipH="1">
              <a:off x="890612" y="1251803"/>
              <a:ext cx="86145" cy="106988"/>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2"/>
            <p:cNvSpPr/>
            <p:nvPr/>
          </p:nvSpPr>
          <p:spPr>
            <a:xfrm flipH="1">
              <a:off x="890612" y="968948"/>
              <a:ext cx="86145" cy="106091"/>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2"/>
            <p:cNvSpPr/>
            <p:nvPr/>
          </p:nvSpPr>
          <p:spPr>
            <a:xfrm flipH="1">
              <a:off x="890612" y="685223"/>
              <a:ext cx="86145" cy="106988"/>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2"/>
            <p:cNvSpPr/>
            <p:nvPr/>
          </p:nvSpPr>
          <p:spPr>
            <a:xfrm flipH="1">
              <a:off x="705882" y="738700"/>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2"/>
            <p:cNvSpPr/>
            <p:nvPr/>
          </p:nvSpPr>
          <p:spPr>
            <a:xfrm flipH="1">
              <a:off x="705882" y="1021529"/>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2"/>
            <p:cNvSpPr/>
            <p:nvPr/>
          </p:nvSpPr>
          <p:spPr>
            <a:xfrm flipH="1">
              <a:off x="705882" y="1304386"/>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2"/>
            <p:cNvSpPr/>
            <p:nvPr/>
          </p:nvSpPr>
          <p:spPr>
            <a:xfrm flipH="1">
              <a:off x="705882" y="1587215"/>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2"/>
            <p:cNvSpPr/>
            <p:nvPr/>
          </p:nvSpPr>
          <p:spPr>
            <a:xfrm flipH="1">
              <a:off x="705882" y="1870044"/>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2"/>
            <p:cNvSpPr/>
            <p:nvPr/>
          </p:nvSpPr>
          <p:spPr>
            <a:xfrm flipH="1">
              <a:off x="705882" y="2152901"/>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2"/>
            <p:cNvSpPr/>
            <p:nvPr/>
          </p:nvSpPr>
          <p:spPr>
            <a:xfrm flipH="1">
              <a:off x="705882" y="2434833"/>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2"/>
            <p:cNvSpPr/>
            <p:nvPr/>
          </p:nvSpPr>
          <p:spPr>
            <a:xfrm flipH="1">
              <a:off x="705882" y="2717662"/>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2"/>
            <p:cNvSpPr/>
            <p:nvPr/>
          </p:nvSpPr>
          <p:spPr>
            <a:xfrm flipH="1">
              <a:off x="705882" y="3000519"/>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2"/>
            <p:cNvSpPr/>
            <p:nvPr/>
          </p:nvSpPr>
          <p:spPr>
            <a:xfrm flipH="1">
              <a:off x="705882" y="3282451"/>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32"/>
            <p:cNvSpPr/>
            <p:nvPr/>
          </p:nvSpPr>
          <p:spPr>
            <a:xfrm flipH="1">
              <a:off x="705882" y="3566205"/>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32"/>
            <p:cNvSpPr/>
            <p:nvPr/>
          </p:nvSpPr>
          <p:spPr>
            <a:xfrm flipH="1">
              <a:off x="705882" y="3848137"/>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32"/>
            <p:cNvSpPr/>
            <p:nvPr/>
          </p:nvSpPr>
          <p:spPr>
            <a:xfrm flipH="1">
              <a:off x="705882" y="4130966"/>
              <a:ext cx="228266" cy="27"/>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32"/>
            <p:cNvSpPr/>
            <p:nvPr/>
          </p:nvSpPr>
          <p:spPr>
            <a:xfrm flipH="1">
              <a:off x="705882" y="4413823"/>
              <a:ext cx="228266" cy="27"/>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126"/>
        <p:cNvGrpSpPr/>
        <p:nvPr/>
      </p:nvGrpSpPr>
      <p:grpSpPr>
        <a:xfrm>
          <a:off x="0" y="0"/>
          <a:ext cx="0" cy="0"/>
          <a:chOff x="0" y="0"/>
          <a:chExt cx="0" cy="0"/>
        </a:xfrm>
      </p:grpSpPr>
      <p:pic>
        <p:nvPicPr>
          <p:cNvPr id="1127" name="Google Shape;1127;p33"/>
          <p:cNvPicPr preferRelativeResize="0"/>
          <p:nvPr/>
        </p:nvPicPr>
        <p:blipFill>
          <a:blip r:embed="rId2">
            <a:alphaModFix amt="8000"/>
          </a:blip>
          <a:stretch>
            <a:fillRect/>
          </a:stretch>
        </p:blipFill>
        <p:spPr>
          <a:xfrm>
            <a:off x="0" y="-22327"/>
            <a:ext cx="9144003" cy="5188153"/>
          </a:xfrm>
          <a:prstGeom prst="rect">
            <a:avLst/>
          </a:prstGeom>
          <a:noFill/>
          <a:ln>
            <a:noFill/>
          </a:ln>
        </p:spPr>
      </p:pic>
      <p:sp>
        <p:nvSpPr>
          <p:cNvPr id="1128" name="Google Shape;1128;p33"/>
          <p:cNvSpPr/>
          <p:nvPr/>
        </p:nvSpPr>
        <p:spPr>
          <a:xfrm rot="4713130">
            <a:off x="7621421" y="237544"/>
            <a:ext cx="1381995" cy="1097149"/>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33"/>
          <p:cNvSpPr/>
          <p:nvPr/>
        </p:nvSpPr>
        <p:spPr>
          <a:xfrm rot="4587160">
            <a:off x="128646" y="3902463"/>
            <a:ext cx="1382012" cy="1097162"/>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theme" Target="../theme/theme2.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theme" Target="../theme/theme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1pPr>
            <a:lvl2pPr marL="914400" lvl="1"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2pPr>
            <a:lvl3pPr marL="1371600" lvl="2"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3pPr>
            <a:lvl4pPr marL="1828800" lvl="3"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4pPr>
            <a:lvl5pPr marL="2286000" lvl="4"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5pPr>
            <a:lvl6pPr marL="2743200" lvl="5"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6pPr>
            <a:lvl7pPr marL="3200400" lvl="6"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7pPr>
            <a:lvl8pPr marL="3657600" lvl="7"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8pPr>
            <a:lvl9pPr marL="4114800" lvl="8"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8" r:id="rId5"/>
    <p:sldLayoutId id="2147483663" r:id="rId6"/>
    <p:sldLayoutId id="2147483670" r:id="rId7"/>
    <p:sldLayoutId id="2147483678" r:id="rId8"/>
    <p:sldLayoutId id="214748367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1pPr>
            <a:lvl2pPr marL="914400" lvl="1"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2pPr>
            <a:lvl3pPr marL="1371600" lvl="2"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3pPr>
            <a:lvl4pPr marL="1828800" lvl="3"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4pPr>
            <a:lvl5pPr marL="2286000" lvl="4"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5pPr>
            <a:lvl6pPr marL="2743200" lvl="5"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6pPr>
            <a:lvl7pPr marL="3200400" lvl="6"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7pPr>
            <a:lvl8pPr marL="3657600" lvl="7"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8pPr>
            <a:lvl9pPr marL="4114800" lvl="8"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9pPr>
          </a:lstStyle>
          <a:p>
            <a:endParaRPr/>
          </a:p>
        </p:txBody>
      </p:sp>
    </p:spTree>
    <p:extLst>
      <p:ext uri="{BB962C8B-B14F-4D97-AF65-F5344CB8AC3E}">
        <p14:creationId xmlns="" xmlns:p14="http://schemas.microsoft.com/office/powerpoint/2010/main" val="422054540"/>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4" r:id="rId28"/>
    <p:sldLayoutId id="2147483715" r:id="rId29"/>
    <p:sldLayoutId id="2147483716" r:id="rId30"/>
    <p:sldLayoutId id="2147483717"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Balsamiq Sans"/>
              <a:buNone/>
              <a:defRPr sz="3000" b="1">
                <a:solidFill>
                  <a:schemeClr val="dk1"/>
                </a:solidFill>
                <a:latin typeface="Balsamiq Sans"/>
                <a:ea typeface="Balsamiq Sans"/>
                <a:cs typeface="Balsamiq Sans"/>
                <a:sym typeface="Balsamiq Sans"/>
              </a:defRPr>
            </a:lvl1pPr>
            <a:lvl2pPr lvl="1"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2pPr>
            <a:lvl3pPr lvl="2"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3pPr>
            <a:lvl4pPr lvl="3"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4pPr>
            <a:lvl5pPr lvl="4"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5pPr>
            <a:lvl6pPr lvl="5"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6pPr>
            <a:lvl7pPr lvl="6"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7pPr>
            <a:lvl8pPr lvl="7"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8pPr>
            <a:lvl9pPr lvl="8" rtl="0">
              <a:spcBef>
                <a:spcPts val="0"/>
              </a:spcBef>
              <a:spcAft>
                <a:spcPts val="0"/>
              </a:spcAft>
              <a:buClr>
                <a:schemeClr val="dk1"/>
              </a:buClr>
              <a:buSzPts val="3500"/>
              <a:buFont typeface="Raleway"/>
              <a:buNone/>
              <a:defRPr sz="3500" b="1">
                <a:solidFill>
                  <a:schemeClr val="dk1"/>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1pPr>
            <a:lvl2pPr marL="914400" lvl="1"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2pPr>
            <a:lvl3pPr marL="1371600" lvl="2"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3pPr>
            <a:lvl4pPr marL="1828800" lvl="3"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4pPr>
            <a:lvl5pPr marL="2286000" lvl="4"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5pPr>
            <a:lvl6pPr marL="2743200" lvl="5"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6pPr>
            <a:lvl7pPr marL="3200400" lvl="6"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7pPr>
            <a:lvl8pPr marL="3657600" lvl="7"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8pPr>
            <a:lvl9pPr marL="4114800" lvl="8" indent="-304800">
              <a:lnSpc>
                <a:spcPct val="100000"/>
              </a:lnSpc>
              <a:spcBef>
                <a:spcPts val="0"/>
              </a:spcBef>
              <a:spcAft>
                <a:spcPts val="0"/>
              </a:spcAft>
              <a:buClr>
                <a:schemeClr val="dk1"/>
              </a:buClr>
              <a:buSzPts val="1200"/>
              <a:buFont typeface="Inconsolata"/>
              <a:buChar char="■"/>
              <a:defRPr sz="1200" b="1">
                <a:solidFill>
                  <a:schemeClr val="dk1"/>
                </a:solidFill>
                <a:latin typeface="Inconsolata"/>
                <a:ea typeface="Inconsolata"/>
                <a:cs typeface="Inconsolata"/>
                <a:sym typeface="Inconsolata"/>
              </a:defRPr>
            </a:lvl9pPr>
          </a:lstStyle>
          <a:p>
            <a:endParaRPr/>
          </a:p>
        </p:txBody>
      </p:sp>
    </p:spTree>
    <p:extLst>
      <p:ext uri="{BB962C8B-B14F-4D97-AF65-F5344CB8AC3E}">
        <p14:creationId xmlns="" xmlns:p14="http://schemas.microsoft.com/office/powerpoint/2010/main" val="4266626606"/>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ideo" Target="file:///C:\Users\Administrator\Desktop\pp%20ph&#226;&#768;n%20vi&#234;&#769;t%20ba&#768;i%208\&#272;&#7842;O%20HO&#192;NG%20SA%20-%20NH&#7918;NG%20&#272;I&#7872;U%20&#205;T%20NG&#431;&#7900;I%20BI&#7870;T%20V&#7872;%20H&#210;N%20&#272;&#7842;O%20THU&#7896;C%20CH&#7910;%20QUY&#7872;N%20C&#7910;A%20VI&#7878;T%20NAM%20_%20Q&#272;.HO&#192;NG%20SA%20T&#7853;p%201(0).mp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grpSp>
        <p:nvGrpSpPr>
          <p:cNvPr id="1140" name="Google Shape;1140;p37"/>
          <p:cNvGrpSpPr/>
          <p:nvPr/>
        </p:nvGrpSpPr>
        <p:grpSpPr>
          <a:xfrm rot="1586214">
            <a:off x="7266694" y="908668"/>
            <a:ext cx="1672791" cy="1812804"/>
            <a:chOff x="832917" y="1342151"/>
            <a:chExt cx="1549296" cy="1678972"/>
          </a:xfrm>
        </p:grpSpPr>
        <p:sp>
          <p:nvSpPr>
            <p:cNvPr id="1141" name="Google Shape;1141;p37"/>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42" name="Google Shape;1142;p37"/>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43" name="Google Shape;1143;p37"/>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44" name="Google Shape;1144;p37"/>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45" name="Google Shape;1145;p37"/>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146" name="Google Shape;1146;p37"/>
          <p:cNvGrpSpPr/>
          <p:nvPr/>
        </p:nvGrpSpPr>
        <p:grpSpPr>
          <a:xfrm>
            <a:off x="288395" y="3497282"/>
            <a:ext cx="1481993" cy="1560408"/>
            <a:chOff x="637075" y="2460612"/>
            <a:chExt cx="1941052" cy="2043756"/>
          </a:xfrm>
        </p:grpSpPr>
        <p:sp>
          <p:nvSpPr>
            <p:cNvPr id="1147" name="Google Shape;1147;p37"/>
            <p:cNvSpPr/>
            <p:nvPr/>
          </p:nvSpPr>
          <p:spPr>
            <a:xfrm rot="-1029378">
              <a:off x="849820" y="2646964"/>
              <a:ext cx="1515563" cy="1671053"/>
            </a:xfrm>
            <a:custGeom>
              <a:avLst/>
              <a:gdLst/>
              <a:ahLst/>
              <a:cxnLst/>
              <a:rect l="l" t="t" r="r" b="b"/>
              <a:pathLst>
                <a:path w="58843" h="64880" extrusionOk="0">
                  <a:moveTo>
                    <a:pt x="7406" y="0"/>
                  </a:moveTo>
                  <a:cubicBezTo>
                    <a:pt x="3336" y="0"/>
                    <a:pt x="0" y="3336"/>
                    <a:pt x="0" y="7405"/>
                  </a:cubicBezTo>
                  <a:lnTo>
                    <a:pt x="0" y="57441"/>
                  </a:lnTo>
                  <a:cubicBezTo>
                    <a:pt x="0" y="61544"/>
                    <a:pt x="3336" y="64880"/>
                    <a:pt x="7406" y="64880"/>
                  </a:cubicBezTo>
                  <a:lnTo>
                    <a:pt x="51404" y="64880"/>
                  </a:lnTo>
                  <a:cubicBezTo>
                    <a:pt x="55507" y="64880"/>
                    <a:pt x="58842" y="61544"/>
                    <a:pt x="58842" y="57441"/>
                  </a:cubicBezTo>
                  <a:lnTo>
                    <a:pt x="58842" y="7405"/>
                  </a:lnTo>
                  <a:cubicBezTo>
                    <a:pt x="58842" y="3336"/>
                    <a:pt x="55507" y="0"/>
                    <a:pt x="51404" y="0"/>
                  </a:cubicBezTo>
                  <a:close/>
                </a:path>
              </a:pathLst>
            </a:custGeom>
            <a:solidFill>
              <a:schemeClr val="accent2"/>
            </a:solidFill>
            <a:ln>
              <a:noFill/>
            </a:ln>
            <a:effectLst>
              <a:outerShdw blurRad="57150" dist="19050" dir="5400000" algn="bl" rotWithShape="0">
                <a:srgbClr val="000000">
                  <a:alpha val="3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48" name="Google Shape;1148;p37"/>
            <p:cNvSpPr/>
            <p:nvPr/>
          </p:nvSpPr>
          <p:spPr>
            <a:xfrm rot="-1029378">
              <a:off x="1071841" y="3278414"/>
              <a:ext cx="975150" cy="26"/>
            </a:xfrm>
            <a:custGeom>
              <a:avLst/>
              <a:gdLst/>
              <a:ahLst/>
              <a:cxnLst/>
              <a:rect l="l" t="t" r="r" b="b"/>
              <a:pathLst>
                <a:path w="37861" h="1" fill="none" extrusionOk="0">
                  <a:moveTo>
                    <a:pt x="1"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49" name="Google Shape;1149;p37"/>
            <p:cNvSpPr/>
            <p:nvPr/>
          </p:nvSpPr>
          <p:spPr>
            <a:xfrm rot="-1029378">
              <a:off x="1136971" y="3489397"/>
              <a:ext cx="975150" cy="26"/>
            </a:xfrm>
            <a:custGeom>
              <a:avLst/>
              <a:gdLst/>
              <a:ahLst/>
              <a:cxnLst/>
              <a:rect l="l" t="t" r="r" b="b"/>
              <a:pathLst>
                <a:path w="37861" h="1" fill="none" extrusionOk="0">
                  <a:moveTo>
                    <a:pt x="1"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50" name="Google Shape;1150;p37"/>
            <p:cNvSpPr/>
            <p:nvPr/>
          </p:nvSpPr>
          <p:spPr>
            <a:xfrm rot="-1029378">
              <a:off x="1205389" y="3711036"/>
              <a:ext cx="975150" cy="26"/>
            </a:xfrm>
            <a:custGeom>
              <a:avLst/>
              <a:gdLst/>
              <a:ahLst/>
              <a:cxnLst/>
              <a:rect l="l" t="t" r="r" b="b"/>
              <a:pathLst>
                <a:path w="37861" h="1" fill="none" extrusionOk="0">
                  <a:moveTo>
                    <a:pt x="1"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51" name="Google Shape;1151;p37"/>
            <p:cNvSpPr/>
            <p:nvPr/>
          </p:nvSpPr>
          <p:spPr>
            <a:xfrm rot="-1029378">
              <a:off x="1273557" y="3931864"/>
              <a:ext cx="975150" cy="26"/>
            </a:xfrm>
            <a:custGeom>
              <a:avLst/>
              <a:gdLst/>
              <a:ahLst/>
              <a:cxnLst/>
              <a:rect l="l" t="t" r="r" b="b"/>
              <a:pathLst>
                <a:path w="37861" h="1" fill="none" extrusionOk="0">
                  <a:moveTo>
                    <a:pt x="1"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152" name="Google Shape;1152;p37"/>
          <p:cNvGrpSpPr/>
          <p:nvPr/>
        </p:nvGrpSpPr>
        <p:grpSpPr>
          <a:xfrm>
            <a:off x="953875" y="403652"/>
            <a:ext cx="7236259" cy="4336197"/>
            <a:chOff x="1088225" y="363552"/>
            <a:chExt cx="7236259" cy="4336197"/>
          </a:xfrm>
        </p:grpSpPr>
        <p:sp>
          <p:nvSpPr>
            <p:cNvPr id="1153" name="Google Shape;1153;p37"/>
            <p:cNvSpPr/>
            <p:nvPr/>
          </p:nvSpPr>
          <p:spPr>
            <a:xfrm>
              <a:off x="1158984" y="545348"/>
              <a:ext cx="7165500" cy="4154400"/>
            </a:xfrm>
            <a:prstGeom prst="roundRect">
              <a:avLst>
                <a:gd name="adj" fmla="val 5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54" name="Google Shape;1154;p37"/>
            <p:cNvSpPr/>
            <p:nvPr/>
          </p:nvSpPr>
          <p:spPr>
            <a:xfrm>
              <a:off x="1088225" y="490475"/>
              <a:ext cx="7165500" cy="4154400"/>
            </a:xfrm>
            <a:prstGeom prst="roundRect">
              <a:avLst>
                <a:gd name="adj" fmla="val 561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55" name="Google Shape;1155;p37"/>
            <p:cNvSpPr/>
            <p:nvPr/>
          </p:nvSpPr>
          <p:spPr>
            <a:xfrm rot="-5400000">
              <a:off x="2747222" y="-799142"/>
              <a:ext cx="3880745" cy="6733689"/>
            </a:xfrm>
            <a:custGeom>
              <a:avLst/>
              <a:gdLst/>
              <a:ahLst/>
              <a:cxnLst/>
              <a:rect l="l" t="t" r="r" b="b"/>
              <a:pathLst>
                <a:path w="107277" h="147701" extrusionOk="0">
                  <a:moveTo>
                    <a:pt x="104016" y="1"/>
                  </a:moveTo>
                  <a:cubicBezTo>
                    <a:pt x="100624" y="1"/>
                    <a:pt x="95726" y="347"/>
                    <a:pt x="95068" y="347"/>
                  </a:cubicBezTo>
                  <a:lnTo>
                    <a:pt x="67749" y="347"/>
                  </a:lnTo>
                  <a:cubicBezTo>
                    <a:pt x="47001" y="347"/>
                    <a:pt x="25485" y="580"/>
                    <a:pt x="4670" y="580"/>
                  </a:cubicBezTo>
                  <a:cubicBezTo>
                    <a:pt x="0" y="580"/>
                    <a:pt x="200" y="3449"/>
                    <a:pt x="667" y="23763"/>
                  </a:cubicBezTo>
                  <a:cubicBezTo>
                    <a:pt x="934" y="35072"/>
                    <a:pt x="834" y="46580"/>
                    <a:pt x="1034" y="57888"/>
                  </a:cubicBezTo>
                  <a:cubicBezTo>
                    <a:pt x="1168" y="64226"/>
                    <a:pt x="1702" y="128005"/>
                    <a:pt x="1368" y="144016"/>
                  </a:cubicBezTo>
                  <a:cubicBezTo>
                    <a:pt x="1335" y="146018"/>
                    <a:pt x="2969" y="147686"/>
                    <a:pt x="4971" y="147686"/>
                  </a:cubicBezTo>
                  <a:cubicBezTo>
                    <a:pt x="16334" y="147697"/>
                    <a:pt x="27702" y="147700"/>
                    <a:pt x="39070" y="147700"/>
                  </a:cubicBezTo>
                  <a:cubicBezTo>
                    <a:pt x="61807" y="147700"/>
                    <a:pt x="84550" y="147686"/>
                    <a:pt x="107277" y="147686"/>
                  </a:cubicBezTo>
                  <a:lnTo>
                    <a:pt x="107277" y="380"/>
                  </a:lnTo>
                  <a:cubicBezTo>
                    <a:pt x="107140" y="94"/>
                    <a:pt x="105782" y="1"/>
                    <a:pt x="104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nvGrpSpPr>
            <p:cNvPr id="1156" name="Google Shape;1156;p37"/>
            <p:cNvGrpSpPr/>
            <p:nvPr/>
          </p:nvGrpSpPr>
          <p:grpSpPr>
            <a:xfrm>
              <a:off x="1588046" y="773315"/>
              <a:ext cx="6131749" cy="3510313"/>
              <a:chOff x="1588046" y="773315"/>
              <a:chExt cx="6131749" cy="3510313"/>
            </a:xfrm>
          </p:grpSpPr>
          <p:sp>
            <p:nvSpPr>
              <p:cNvPr id="1157" name="Google Shape;1157;p37"/>
              <p:cNvSpPr/>
              <p:nvPr/>
            </p:nvSpPr>
            <p:spPr>
              <a:xfrm rot="-5400000">
                <a:off x="59652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58" name="Google Shape;1158;p37"/>
              <p:cNvSpPr/>
              <p:nvPr/>
            </p:nvSpPr>
            <p:spPr>
              <a:xfrm rot="-5400000">
                <a:off x="5720387"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59" name="Google Shape;1159;p37"/>
              <p:cNvSpPr/>
              <p:nvPr/>
            </p:nvSpPr>
            <p:spPr>
              <a:xfrm rot="-5400000">
                <a:off x="547399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0" name="Google Shape;1160;p37"/>
              <p:cNvSpPr/>
              <p:nvPr/>
            </p:nvSpPr>
            <p:spPr>
              <a:xfrm rot="-5400000">
                <a:off x="522915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1" name="Google Shape;1161;p37"/>
              <p:cNvSpPr/>
              <p:nvPr/>
            </p:nvSpPr>
            <p:spPr>
              <a:xfrm rot="-5400000">
                <a:off x="498426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2" name="Google Shape;1162;p37"/>
              <p:cNvSpPr/>
              <p:nvPr/>
            </p:nvSpPr>
            <p:spPr>
              <a:xfrm rot="-5400000">
                <a:off x="473942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3" name="Google Shape;1163;p37"/>
              <p:cNvSpPr/>
              <p:nvPr/>
            </p:nvSpPr>
            <p:spPr>
              <a:xfrm rot="-5400000">
                <a:off x="449453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4" name="Google Shape;1164;p37"/>
              <p:cNvSpPr/>
              <p:nvPr/>
            </p:nvSpPr>
            <p:spPr>
              <a:xfrm rot="-5400000">
                <a:off x="42511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5" name="Google Shape;1165;p37"/>
              <p:cNvSpPr/>
              <p:nvPr/>
            </p:nvSpPr>
            <p:spPr>
              <a:xfrm rot="-5400000">
                <a:off x="400480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6" name="Google Shape;1166;p37"/>
              <p:cNvSpPr/>
              <p:nvPr/>
            </p:nvSpPr>
            <p:spPr>
              <a:xfrm rot="-5400000">
                <a:off x="3759917"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7" name="Google Shape;1167;p37"/>
              <p:cNvSpPr/>
              <p:nvPr/>
            </p:nvSpPr>
            <p:spPr>
              <a:xfrm rot="-5400000">
                <a:off x="3514460" y="2528449"/>
                <a:ext cx="3510313" cy="46"/>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8" name="Google Shape;1168;p37"/>
              <p:cNvSpPr/>
              <p:nvPr/>
            </p:nvSpPr>
            <p:spPr>
              <a:xfrm rot="-5400000">
                <a:off x="326868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69" name="Google Shape;1169;p37"/>
              <p:cNvSpPr/>
              <p:nvPr/>
            </p:nvSpPr>
            <p:spPr>
              <a:xfrm rot="-5400000">
                <a:off x="302384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0" name="Google Shape;1170;p37"/>
              <p:cNvSpPr/>
              <p:nvPr/>
            </p:nvSpPr>
            <p:spPr>
              <a:xfrm rot="-5400000">
                <a:off x="277895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1" name="Google Shape;1171;p37"/>
              <p:cNvSpPr/>
              <p:nvPr/>
            </p:nvSpPr>
            <p:spPr>
              <a:xfrm rot="-5400000">
                <a:off x="253411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2" name="Google Shape;1172;p37"/>
              <p:cNvSpPr/>
              <p:nvPr/>
            </p:nvSpPr>
            <p:spPr>
              <a:xfrm rot="-5400000">
                <a:off x="228922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3" name="Google Shape;1173;p37"/>
              <p:cNvSpPr/>
              <p:nvPr/>
            </p:nvSpPr>
            <p:spPr>
              <a:xfrm rot="-5400000">
                <a:off x="20428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4" name="Google Shape;1174;p37"/>
              <p:cNvSpPr/>
              <p:nvPr/>
            </p:nvSpPr>
            <p:spPr>
              <a:xfrm rot="-5400000">
                <a:off x="179798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5" name="Google Shape;1175;p37"/>
              <p:cNvSpPr/>
              <p:nvPr/>
            </p:nvSpPr>
            <p:spPr>
              <a:xfrm rot="-5400000">
                <a:off x="155310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6" name="Google Shape;1176;p37"/>
              <p:cNvSpPr/>
              <p:nvPr/>
            </p:nvSpPr>
            <p:spPr>
              <a:xfrm rot="-5400000">
                <a:off x="1306708"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7" name="Google Shape;1177;p37"/>
              <p:cNvSpPr/>
              <p:nvPr/>
            </p:nvSpPr>
            <p:spPr>
              <a:xfrm rot="-5400000">
                <a:off x="1061866"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8" name="Google Shape;1178;p37"/>
              <p:cNvSpPr/>
              <p:nvPr/>
            </p:nvSpPr>
            <p:spPr>
              <a:xfrm rot="-5400000">
                <a:off x="81852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79" name="Google Shape;1179;p37"/>
              <p:cNvSpPr/>
              <p:nvPr/>
            </p:nvSpPr>
            <p:spPr>
              <a:xfrm rot="-5400000">
                <a:off x="57364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80" name="Google Shape;1180;p37"/>
              <p:cNvSpPr/>
              <p:nvPr/>
            </p:nvSpPr>
            <p:spPr>
              <a:xfrm rot="-5400000">
                <a:off x="3287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81" name="Google Shape;1181;p37"/>
              <p:cNvSpPr/>
              <p:nvPr/>
            </p:nvSpPr>
            <p:spPr>
              <a:xfrm rot="-5400000">
                <a:off x="8391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82" name="Google Shape;1182;p37"/>
              <p:cNvSpPr/>
              <p:nvPr/>
            </p:nvSpPr>
            <p:spPr>
              <a:xfrm rot="5400000" flipH="1">
                <a:off x="-157498" y="2525731"/>
                <a:ext cx="3495988" cy="4900"/>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183" name="Google Shape;1183;p37"/>
            <p:cNvGrpSpPr/>
            <p:nvPr/>
          </p:nvGrpSpPr>
          <p:grpSpPr>
            <a:xfrm>
              <a:off x="1522452" y="363552"/>
              <a:ext cx="6251125" cy="401830"/>
              <a:chOff x="1522452" y="363552"/>
              <a:chExt cx="6251125" cy="401830"/>
            </a:xfrm>
          </p:grpSpPr>
          <p:grpSp>
            <p:nvGrpSpPr>
              <p:cNvPr id="1184" name="Google Shape;1184;p37"/>
              <p:cNvGrpSpPr/>
              <p:nvPr/>
            </p:nvGrpSpPr>
            <p:grpSpPr>
              <a:xfrm>
                <a:off x="1522452" y="363552"/>
                <a:ext cx="142421" cy="401830"/>
                <a:chOff x="1522448" y="-13545"/>
                <a:chExt cx="142421" cy="401830"/>
              </a:xfrm>
            </p:grpSpPr>
            <p:sp>
              <p:nvSpPr>
                <p:cNvPr id="1185" name="Google Shape;1185;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86" name="Google Shape;1186;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187" name="Google Shape;1187;p37"/>
              <p:cNvGrpSpPr/>
              <p:nvPr/>
            </p:nvGrpSpPr>
            <p:grpSpPr>
              <a:xfrm>
                <a:off x="1757727" y="363552"/>
                <a:ext cx="142421" cy="401830"/>
                <a:chOff x="1522448" y="-13545"/>
                <a:chExt cx="142421" cy="401830"/>
              </a:xfrm>
            </p:grpSpPr>
            <p:sp>
              <p:nvSpPr>
                <p:cNvPr id="1188" name="Google Shape;1188;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89" name="Google Shape;1189;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190" name="Google Shape;1190;p37"/>
              <p:cNvGrpSpPr/>
              <p:nvPr/>
            </p:nvGrpSpPr>
            <p:grpSpPr>
              <a:xfrm>
                <a:off x="2017827" y="363552"/>
                <a:ext cx="142421" cy="401830"/>
                <a:chOff x="1522448" y="-13545"/>
                <a:chExt cx="142421" cy="401830"/>
              </a:xfrm>
            </p:grpSpPr>
            <p:sp>
              <p:nvSpPr>
                <p:cNvPr id="1191" name="Google Shape;1191;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92" name="Google Shape;1192;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193" name="Google Shape;1193;p37"/>
              <p:cNvGrpSpPr/>
              <p:nvPr/>
            </p:nvGrpSpPr>
            <p:grpSpPr>
              <a:xfrm>
                <a:off x="2263988" y="363552"/>
                <a:ext cx="142421" cy="401830"/>
                <a:chOff x="1522448" y="-13545"/>
                <a:chExt cx="142421" cy="401830"/>
              </a:xfrm>
            </p:grpSpPr>
            <p:sp>
              <p:nvSpPr>
                <p:cNvPr id="1194" name="Google Shape;1194;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95" name="Google Shape;1195;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196" name="Google Shape;1196;p37"/>
              <p:cNvGrpSpPr/>
              <p:nvPr/>
            </p:nvGrpSpPr>
            <p:grpSpPr>
              <a:xfrm>
                <a:off x="2499263" y="363552"/>
                <a:ext cx="142421" cy="401830"/>
                <a:chOff x="1522448" y="-13545"/>
                <a:chExt cx="142421" cy="401830"/>
              </a:xfrm>
            </p:grpSpPr>
            <p:sp>
              <p:nvSpPr>
                <p:cNvPr id="1197" name="Google Shape;1197;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198" name="Google Shape;1198;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199" name="Google Shape;1199;p37"/>
              <p:cNvGrpSpPr/>
              <p:nvPr/>
            </p:nvGrpSpPr>
            <p:grpSpPr>
              <a:xfrm>
                <a:off x="2759363" y="363552"/>
                <a:ext cx="142421" cy="401830"/>
                <a:chOff x="1522448" y="-13545"/>
                <a:chExt cx="142421" cy="401830"/>
              </a:xfrm>
            </p:grpSpPr>
            <p:sp>
              <p:nvSpPr>
                <p:cNvPr id="1200" name="Google Shape;1200;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01" name="Google Shape;1201;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02" name="Google Shape;1202;p37"/>
              <p:cNvGrpSpPr/>
              <p:nvPr/>
            </p:nvGrpSpPr>
            <p:grpSpPr>
              <a:xfrm>
                <a:off x="2996234" y="363552"/>
                <a:ext cx="142421" cy="401830"/>
                <a:chOff x="1522448" y="-13545"/>
                <a:chExt cx="142421" cy="401830"/>
              </a:xfrm>
            </p:grpSpPr>
            <p:sp>
              <p:nvSpPr>
                <p:cNvPr id="1203" name="Google Shape;1203;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04" name="Google Shape;1204;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05" name="Google Shape;1205;p37"/>
              <p:cNvGrpSpPr/>
              <p:nvPr/>
            </p:nvGrpSpPr>
            <p:grpSpPr>
              <a:xfrm>
                <a:off x="3231509" y="363552"/>
                <a:ext cx="142421" cy="401830"/>
                <a:chOff x="1522448" y="-13545"/>
                <a:chExt cx="142421" cy="401830"/>
              </a:xfrm>
            </p:grpSpPr>
            <p:sp>
              <p:nvSpPr>
                <p:cNvPr id="1206" name="Google Shape;1206;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07" name="Google Shape;1207;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08" name="Google Shape;1208;p37"/>
              <p:cNvGrpSpPr/>
              <p:nvPr/>
            </p:nvGrpSpPr>
            <p:grpSpPr>
              <a:xfrm>
                <a:off x="3491609" y="363552"/>
                <a:ext cx="142421" cy="401830"/>
                <a:chOff x="1522448" y="-13545"/>
                <a:chExt cx="142421" cy="401830"/>
              </a:xfrm>
            </p:grpSpPr>
            <p:sp>
              <p:nvSpPr>
                <p:cNvPr id="1209" name="Google Shape;1209;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10" name="Google Shape;1210;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11" name="Google Shape;1211;p37"/>
              <p:cNvGrpSpPr/>
              <p:nvPr/>
            </p:nvGrpSpPr>
            <p:grpSpPr>
              <a:xfrm>
                <a:off x="3737770" y="363552"/>
                <a:ext cx="142421" cy="401830"/>
                <a:chOff x="1522448" y="-13545"/>
                <a:chExt cx="142421" cy="401830"/>
              </a:xfrm>
            </p:grpSpPr>
            <p:sp>
              <p:nvSpPr>
                <p:cNvPr id="1212" name="Google Shape;1212;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13" name="Google Shape;1213;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14" name="Google Shape;1214;p37"/>
              <p:cNvGrpSpPr/>
              <p:nvPr/>
            </p:nvGrpSpPr>
            <p:grpSpPr>
              <a:xfrm>
                <a:off x="3973045" y="363552"/>
                <a:ext cx="142421" cy="401830"/>
                <a:chOff x="1522448" y="-13545"/>
                <a:chExt cx="142421" cy="401830"/>
              </a:xfrm>
            </p:grpSpPr>
            <p:sp>
              <p:nvSpPr>
                <p:cNvPr id="1215" name="Google Shape;1215;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16" name="Google Shape;1216;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17" name="Google Shape;1217;p37"/>
              <p:cNvGrpSpPr/>
              <p:nvPr/>
            </p:nvGrpSpPr>
            <p:grpSpPr>
              <a:xfrm>
                <a:off x="4219206" y="363552"/>
                <a:ext cx="142421" cy="401830"/>
                <a:chOff x="1522448" y="-13545"/>
                <a:chExt cx="142421" cy="401830"/>
              </a:xfrm>
            </p:grpSpPr>
            <p:sp>
              <p:nvSpPr>
                <p:cNvPr id="1218" name="Google Shape;1218;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19" name="Google Shape;1219;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20" name="Google Shape;1220;p37"/>
              <p:cNvGrpSpPr/>
              <p:nvPr/>
            </p:nvGrpSpPr>
            <p:grpSpPr>
              <a:xfrm>
                <a:off x="4465338" y="363552"/>
                <a:ext cx="142421" cy="401830"/>
                <a:chOff x="1522448" y="-13545"/>
                <a:chExt cx="142421" cy="401830"/>
              </a:xfrm>
            </p:grpSpPr>
            <p:sp>
              <p:nvSpPr>
                <p:cNvPr id="1221" name="Google Shape;1221;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22" name="Google Shape;1222;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23" name="Google Shape;1223;p37"/>
              <p:cNvGrpSpPr/>
              <p:nvPr/>
            </p:nvGrpSpPr>
            <p:grpSpPr>
              <a:xfrm>
                <a:off x="4702209" y="363552"/>
                <a:ext cx="142421" cy="401830"/>
                <a:chOff x="1522448" y="-13545"/>
                <a:chExt cx="142421" cy="401830"/>
              </a:xfrm>
            </p:grpSpPr>
            <p:sp>
              <p:nvSpPr>
                <p:cNvPr id="1224" name="Google Shape;1224;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25" name="Google Shape;1225;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26" name="Google Shape;1226;p37"/>
              <p:cNvGrpSpPr/>
              <p:nvPr/>
            </p:nvGrpSpPr>
            <p:grpSpPr>
              <a:xfrm>
                <a:off x="4937484" y="363552"/>
                <a:ext cx="142421" cy="401830"/>
                <a:chOff x="1522448" y="-13545"/>
                <a:chExt cx="142421" cy="401830"/>
              </a:xfrm>
            </p:grpSpPr>
            <p:sp>
              <p:nvSpPr>
                <p:cNvPr id="1227" name="Google Shape;1227;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28" name="Google Shape;1228;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29" name="Google Shape;1229;p37"/>
              <p:cNvGrpSpPr/>
              <p:nvPr/>
            </p:nvGrpSpPr>
            <p:grpSpPr>
              <a:xfrm>
                <a:off x="5197584" y="363552"/>
                <a:ext cx="142421" cy="401830"/>
                <a:chOff x="1522448" y="-13545"/>
                <a:chExt cx="142421" cy="401830"/>
              </a:xfrm>
            </p:grpSpPr>
            <p:sp>
              <p:nvSpPr>
                <p:cNvPr id="1230" name="Google Shape;1230;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31" name="Google Shape;1231;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32" name="Google Shape;1232;p37"/>
              <p:cNvGrpSpPr/>
              <p:nvPr/>
            </p:nvGrpSpPr>
            <p:grpSpPr>
              <a:xfrm>
                <a:off x="5443745" y="363552"/>
                <a:ext cx="142421" cy="401830"/>
                <a:chOff x="1522448" y="-13545"/>
                <a:chExt cx="142421" cy="401830"/>
              </a:xfrm>
            </p:grpSpPr>
            <p:sp>
              <p:nvSpPr>
                <p:cNvPr id="1233" name="Google Shape;1233;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34" name="Google Shape;1234;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35" name="Google Shape;1235;p37"/>
              <p:cNvGrpSpPr/>
              <p:nvPr/>
            </p:nvGrpSpPr>
            <p:grpSpPr>
              <a:xfrm>
                <a:off x="5679020" y="363552"/>
                <a:ext cx="142421" cy="401830"/>
                <a:chOff x="1522448" y="-13545"/>
                <a:chExt cx="142421" cy="401830"/>
              </a:xfrm>
            </p:grpSpPr>
            <p:sp>
              <p:nvSpPr>
                <p:cNvPr id="1236" name="Google Shape;1236;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37" name="Google Shape;1237;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38" name="Google Shape;1238;p37"/>
              <p:cNvGrpSpPr/>
              <p:nvPr/>
            </p:nvGrpSpPr>
            <p:grpSpPr>
              <a:xfrm>
                <a:off x="5925181" y="363552"/>
                <a:ext cx="142421" cy="401830"/>
                <a:chOff x="1522448" y="-13545"/>
                <a:chExt cx="142421" cy="401830"/>
              </a:xfrm>
            </p:grpSpPr>
            <p:sp>
              <p:nvSpPr>
                <p:cNvPr id="1239" name="Google Shape;1239;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40" name="Google Shape;1240;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41" name="Google Shape;1241;p37"/>
              <p:cNvGrpSpPr/>
              <p:nvPr/>
            </p:nvGrpSpPr>
            <p:grpSpPr>
              <a:xfrm>
                <a:off x="6171313" y="363552"/>
                <a:ext cx="142421" cy="401830"/>
                <a:chOff x="1522448" y="-13545"/>
                <a:chExt cx="142421" cy="401830"/>
              </a:xfrm>
            </p:grpSpPr>
            <p:sp>
              <p:nvSpPr>
                <p:cNvPr id="1242" name="Google Shape;1242;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43" name="Google Shape;1243;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44" name="Google Shape;1244;p37"/>
              <p:cNvGrpSpPr/>
              <p:nvPr/>
            </p:nvGrpSpPr>
            <p:grpSpPr>
              <a:xfrm>
                <a:off x="6408184" y="363552"/>
                <a:ext cx="142421" cy="401830"/>
                <a:chOff x="1522448" y="-13545"/>
                <a:chExt cx="142421" cy="401830"/>
              </a:xfrm>
            </p:grpSpPr>
            <p:sp>
              <p:nvSpPr>
                <p:cNvPr id="1245" name="Google Shape;1245;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46" name="Google Shape;1246;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47" name="Google Shape;1247;p37"/>
              <p:cNvGrpSpPr/>
              <p:nvPr/>
            </p:nvGrpSpPr>
            <p:grpSpPr>
              <a:xfrm>
                <a:off x="6643459" y="363552"/>
                <a:ext cx="142421" cy="401830"/>
                <a:chOff x="1522448" y="-13545"/>
                <a:chExt cx="142421" cy="401830"/>
              </a:xfrm>
            </p:grpSpPr>
            <p:sp>
              <p:nvSpPr>
                <p:cNvPr id="1248" name="Google Shape;1248;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49" name="Google Shape;1249;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50" name="Google Shape;1250;p37"/>
              <p:cNvGrpSpPr/>
              <p:nvPr/>
            </p:nvGrpSpPr>
            <p:grpSpPr>
              <a:xfrm>
                <a:off x="6903559" y="363552"/>
                <a:ext cx="142421" cy="401830"/>
                <a:chOff x="1522448" y="-13545"/>
                <a:chExt cx="142421" cy="401830"/>
              </a:xfrm>
            </p:grpSpPr>
            <p:sp>
              <p:nvSpPr>
                <p:cNvPr id="1251" name="Google Shape;1251;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52" name="Google Shape;1252;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53" name="Google Shape;1253;p37"/>
              <p:cNvGrpSpPr/>
              <p:nvPr/>
            </p:nvGrpSpPr>
            <p:grpSpPr>
              <a:xfrm>
                <a:off x="7149720" y="363552"/>
                <a:ext cx="142421" cy="401830"/>
                <a:chOff x="1522448" y="-13545"/>
                <a:chExt cx="142421" cy="401830"/>
              </a:xfrm>
            </p:grpSpPr>
            <p:sp>
              <p:nvSpPr>
                <p:cNvPr id="1254" name="Google Shape;1254;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55" name="Google Shape;1255;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56" name="Google Shape;1256;p37"/>
              <p:cNvGrpSpPr/>
              <p:nvPr/>
            </p:nvGrpSpPr>
            <p:grpSpPr>
              <a:xfrm>
                <a:off x="7384995" y="363552"/>
                <a:ext cx="142421" cy="401830"/>
                <a:chOff x="1522448" y="-13545"/>
                <a:chExt cx="142421" cy="401830"/>
              </a:xfrm>
            </p:grpSpPr>
            <p:sp>
              <p:nvSpPr>
                <p:cNvPr id="1257" name="Google Shape;1257;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58" name="Google Shape;1258;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nvGrpSpPr>
              <p:cNvPr id="1259" name="Google Shape;1259;p37"/>
              <p:cNvGrpSpPr/>
              <p:nvPr/>
            </p:nvGrpSpPr>
            <p:grpSpPr>
              <a:xfrm>
                <a:off x="7631156" y="363552"/>
                <a:ext cx="142421" cy="401830"/>
                <a:chOff x="1522448" y="-13545"/>
                <a:chExt cx="142421" cy="401830"/>
              </a:xfrm>
            </p:grpSpPr>
            <p:sp>
              <p:nvSpPr>
                <p:cNvPr id="1260" name="Google Shape;1260;p37"/>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61" name="Google Shape;1261;p37"/>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grpSp>
        </p:grpSp>
      </p:grpSp>
      <p:sp>
        <p:nvSpPr>
          <p:cNvPr id="1262" name="Google Shape;1262;p37"/>
          <p:cNvSpPr txBox="1">
            <a:spLocks noGrp="1"/>
          </p:cNvSpPr>
          <p:nvPr>
            <p:ph type="ctrTitle"/>
          </p:nvPr>
        </p:nvSpPr>
        <p:spPr>
          <a:xfrm>
            <a:off x="966176" y="903891"/>
            <a:ext cx="7248665" cy="1923392"/>
          </a:xfrm>
          <a:prstGeom prst="rect">
            <a:avLst/>
          </a:prstGeom>
        </p:spPr>
        <p:txBody>
          <a:bodyPr spcFirstLastPara="1" wrap="square" lIns="91425" tIns="91425" rIns="91425" bIns="91425" anchor="b" anchorCtr="0">
            <a:noAutofit/>
          </a:bodyPr>
          <a:lstStyle/>
          <a:p>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VIẾT VĂN BẢN THUYẾT MINH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VỀ MỘT SỰ VẬT,</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HIỆN TƯỢNG TRONG TỰ NHIÊN</a:t>
            </a:r>
            <a:endParaRPr lang="en-US" sz="3200">
              <a:latin typeface="Times New Roman" pitchFamily="18" charset="0"/>
              <a:cs typeface="Times New Roman" pitchFamily="18" charset="0"/>
            </a:endParaRPr>
          </a:p>
        </p:txBody>
      </p:sp>
      <p:sp>
        <p:nvSpPr>
          <p:cNvPr id="1264" name="Google Shape;1264;p37"/>
          <p:cNvSpPr/>
          <p:nvPr/>
        </p:nvSpPr>
        <p:spPr>
          <a:xfrm rot="5095915">
            <a:off x="761650" y="1290428"/>
            <a:ext cx="735610" cy="880235"/>
          </a:xfrm>
          <a:custGeom>
            <a:avLst/>
            <a:gdLst/>
            <a:ahLst/>
            <a:cxnLst/>
            <a:rect l="l" t="t" r="r" b="b"/>
            <a:pathLst>
              <a:path w="34292" h="41034" extrusionOk="0">
                <a:moveTo>
                  <a:pt x="24534" y="1"/>
                </a:moveTo>
                <a:cubicBezTo>
                  <a:pt x="21966" y="1"/>
                  <a:pt x="19478" y="1322"/>
                  <a:pt x="18113" y="3692"/>
                </a:cubicBezTo>
                <a:lnTo>
                  <a:pt x="1602" y="32246"/>
                </a:lnTo>
                <a:cubicBezTo>
                  <a:pt x="0" y="34981"/>
                  <a:pt x="934" y="38517"/>
                  <a:pt x="3670" y="40118"/>
                </a:cubicBezTo>
                <a:lnTo>
                  <a:pt x="3903" y="40252"/>
                </a:lnTo>
                <a:cubicBezTo>
                  <a:pt x="4819" y="40782"/>
                  <a:pt x="5827" y="41034"/>
                  <a:pt x="6823" y="41034"/>
                </a:cubicBezTo>
                <a:cubicBezTo>
                  <a:pt x="8837" y="41034"/>
                  <a:pt x="10804" y="40003"/>
                  <a:pt x="11876" y="38150"/>
                </a:cubicBezTo>
                <a:lnTo>
                  <a:pt x="27120" y="11898"/>
                </a:lnTo>
                <a:cubicBezTo>
                  <a:pt x="28154" y="10097"/>
                  <a:pt x="27520" y="7795"/>
                  <a:pt x="25719" y="6761"/>
                </a:cubicBezTo>
                <a:cubicBezTo>
                  <a:pt x="25096" y="6394"/>
                  <a:pt x="24414" y="6220"/>
                  <a:pt x="23741" y="6220"/>
                </a:cubicBezTo>
                <a:cubicBezTo>
                  <a:pt x="22394" y="6220"/>
                  <a:pt x="21082" y="6917"/>
                  <a:pt x="20348" y="8162"/>
                </a:cubicBezTo>
                <a:lnTo>
                  <a:pt x="7372" y="30512"/>
                </a:lnTo>
                <a:cubicBezTo>
                  <a:pt x="7039" y="31112"/>
                  <a:pt x="7272" y="31913"/>
                  <a:pt x="7839" y="32246"/>
                </a:cubicBezTo>
                <a:cubicBezTo>
                  <a:pt x="8028" y="32351"/>
                  <a:pt x="8234" y="32400"/>
                  <a:pt x="8437" y="32400"/>
                </a:cubicBezTo>
                <a:cubicBezTo>
                  <a:pt x="8879" y="32400"/>
                  <a:pt x="9312" y="32168"/>
                  <a:pt x="9541" y="31779"/>
                </a:cubicBezTo>
                <a:lnTo>
                  <a:pt x="22517" y="9430"/>
                </a:lnTo>
                <a:cubicBezTo>
                  <a:pt x="22783" y="8985"/>
                  <a:pt x="23258" y="8748"/>
                  <a:pt x="23742" y="8748"/>
                </a:cubicBezTo>
                <a:cubicBezTo>
                  <a:pt x="23984" y="8748"/>
                  <a:pt x="24229" y="8807"/>
                  <a:pt x="24451" y="8930"/>
                </a:cubicBezTo>
                <a:cubicBezTo>
                  <a:pt x="25018" y="9263"/>
                  <a:pt x="25252" y="9997"/>
                  <a:pt x="24918" y="10597"/>
                </a:cubicBezTo>
                <a:lnTo>
                  <a:pt x="9674" y="36849"/>
                </a:lnTo>
                <a:cubicBezTo>
                  <a:pt x="9069" y="37926"/>
                  <a:pt x="7965" y="38520"/>
                  <a:pt x="6821" y="38520"/>
                </a:cubicBezTo>
                <a:cubicBezTo>
                  <a:pt x="6263" y="38520"/>
                  <a:pt x="5696" y="38379"/>
                  <a:pt x="5171" y="38084"/>
                </a:cubicBezTo>
                <a:lnTo>
                  <a:pt x="4971" y="37950"/>
                </a:lnTo>
                <a:cubicBezTo>
                  <a:pt x="3436" y="37016"/>
                  <a:pt x="2936" y="35082"/>
                  <a:pt x="3803" y="33514"/>
                </a:cubicBezTo>
                <a:lnTo>
                  <a:pt x="20315" y="4993"/>
                </a:lnTo>
                <a:cubicBezTo>
                  <a:pt x="21207" y="3432"/>
                  <a:pt x="22845" y="2572"/>
                  <a:pt x="24530" y="2572"/>
                </a:cubicBezTo>
                <a:cubicBezTo>
                  <a:pt x="25365" y="2572"/>
                  <a:pt x="26213" y="2783"/>
                  <a:pt x="26986" y="3225"/>
                </a:cubicBezTo>
                <a:lnTo>
                  <a:pt x="27987" y="3792"/>
                </a:lnTo>
                <a:cubicBezTo>
                  <a:pt x="30589" y="5260"/>
                  <a:pt x="31423" y="8563"/>
                  <a:pt x="29955" y="11098"/>
                </a:cubicBezTo>
                <a:lnTo>
                  <a:pt x="15345" y="36282"/>
                </a:lnTo>
                <a:cubicBezTo>
                  <a:pt x="15011" y="36849"/>
                  <a:pt x="15245" y="37650"/>
                  <a:pt x="15812" y="37984"/>
                </a:cubicBezTo>
                <a:cubicBezTo>
                  <a:pt x="16007" y="38092"/>
                  <a:pt x="16221" y="38144"/>
                  <a:pt x="16431" y="38144"/>
                </a:cubicBezTo>
                <a:cubicBezTo>
                  <a:pt x="16866" y="38144"/>
                  <a:pt x="17288" y="37921"/>
                  <a:pt x="17513" y="37517"/>
                </a:cubicBezTo>
                <a:lnTo>
                  <a:pt x="32123" y="12332"/>
                </a:lnTo>
                <a:cubicBezTo>
                  <a:pt x="34292" y="8596"/>
                  <a:pt x="32991" y="3759"/>
                  <a:pt x="29255" y="1591"/>
                </a:cubicBezTo>
                <a:lnTo>
                  <a:pt x="28254" y="990"/>
                </a:lnTo>
                <a:cubicBezTo>
                  <a:pt x="27078" y="320"/>
                  <a:pt x="25796" y="1"/>
                  <a:pt x="24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1265" name="Google Shape;1265;p37"/>
          <p:cNvSpPr/>
          <p:nvPr/>
        </p:nvSpPr>
        <p:spPr>
          <a:xfrm rot="-147978">
            <a:off x="7351476" y="3269183"/>
            <a:ext cx="1382050" cy="1097192"/>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9Slide03 Duepuntozero" panose="02000507000000020004" pitchFamily="2" charset="0"/>
            </a:endParaRPr>
          </a:p>
        </p:txBody>
      </p:sp>
      <p:sp>
        <p:nvSpPr>
          <p:cNvPr id="3" name="Subtitle 2">
            <a:extLst>
              <a:ext uri="{FF2B5EF4-FFF2-40B4-BE49-F238E27FC236}">
                <a16:creationId xmlns="" xmlns:a16="http://schemas.microsoft.com/office/drawing/2014/main" id="{4B404C49-B141-AB88-DD80-7D142E7EBA05}"/>
              </a:ext>
            </a:extLst>
          </p:cNvPr>
          <p:cNvSpPr>
            <a:spLocks noGrp="1"/>
          </p:cNvSpPr>
          <p:nvPr>
            <p:ph type="subTitle" idx="1"/>
          </p:nvPr>
        </p:nvSpPr>
        <p:spPr>
          <a:xfrm>
            <a:off x="1985088" y="3489398"/>
            <a:ext cx="5108400" cy="548700"/>
          </a:xfrm>
        </p:spPr>
        <p:txBody>
          <a:bodyPr/>
          <a:lstStyle/>
          <a:p>
            <a:r>
              <a:rPr lang="en-US" sz="2000">
                <a:latin typeface="#9Slide03 Duepuntozero" panose="02000507000000020004" pitchFamily="2" charset="0"/>
              </a:rPr>
              <a:t>BÀI </a:t>
            </a:r>
            <a:r>
              <a:rPr lang="en-US" sz="2000" smtClean="0">
                <a:latin typeface="#9Slide03 Duepuntozero" panose="02000507000000020004" pitchFamily="2" charset="0"/>
              </a:rPr>
              <a:t>8 </a:t>
            </a:r>
            <a:r>
              <a:rPr lang="en-US" sz="2000">
                <a:latin typeface="#9Slide03 Duepuntozero" panose="02000507000000020004" pitchFamily="2" charset="0"/>
              </a:rPr>
              <a:t>– KẾT NỐI TRI THỨC VỚI CUỘC SỐNG</a:t>
            </a:r>
            <a:endParaRPr lang="en-US" sz="2000" dirty="0">
              <a:latin typeface="#9Slide03 Duepuntozero" panose="02000507000000020004"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62"/>
                                        </p:tgtEl>
                                        <p:attrNameLst>
                                          <p:attrName>style.visibility</p:attrName>
                                        </p:attrNameLst>
                                      </p:cBhvr>
                                      <p:to>
                                        <p:strVal val="visible"/>
                                      </p:to>
                                    </p:set>
                                    <p:animEffect transition="in" filter="fade">
                                      <p:cBhvr>
                                        <p:cTn id="7" dur="1000"/>
                                        <p:tgtEl>
                                          <p:spTgt spid="1262"/>
                                        </p:tgtEl>
                                      </p:cBhvr>
                                    </p:animEffect>
                                    <p:anim calcmode="lin" valueType="num">
                                      <p:cBhvr>
                                        <p:cTn id="8" dur="1000" fill="hold"/>
                                        <p:tgtEl>
                                          <p:spTgt spid="1262"/>
                                        </p:tgtEl>
                                        <p:attrNameLst>
                                          <p:attrName>ppt_x</p:attrName>
                                        </p:attrNameLst>
                                      </p:cBhvr>
                                      <p:tavLst>
                                        <p:tav tm="0">
                                          <p:val>
                                            <p:strVal val="#ppt_x"/>
                                          </p:val>
                                        </p:tav>
                                        <p:tav tm="100000">
                                          <p:val>
                                            <p:strVal val="#ppt_x"/>
                                          </p:val>
                                        </p:tav>
                                      </p:tavLst>
                                    </p:anim>
                                    <p:anim calcmode="lin" valueType="num">
                                      <p:cBhvr>
                                        <p:cTn id="9" dur="1000" fill="hold"/>
                                        <p:tgtEl>
                                          <p:spTgt spid="12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4" name="Google Shape;1604;p42"/>
          <p:cNvSpPr txBox="1">
            <a:spLocks noGrp="1"/>
          </p:cNvSpPr>
          <p:nvPr>
            <p:ph type="subTitle" idx="2"/>
          </p:nvPr>
        </p:nvSpPr>
        <p:spPr>
          <a:xfrm>
            <a:off x="840827" y="1268756"/>
            <a:ext cx="6899725" cy="1106582"/>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p>
            <a:pPr marL="0" algn="just">
              <a:lnSpc>
                <a:spcPct val="150000"/>
              </a:lnSpc>
              <a:spcAft>
                <a:spcPts val="800"/>
              </a:spcAft>
            </a:pPr>
            <a:r>
              <a:rPr lang="en-US" sz="1800" b="1" dirty="0" err="1">
                <a:effectLst/>
                <a:latin typeface="Times New Roman" panose="02020603050405020304" pitchFamily="18" charset="0"/>
                <a:ea typeface="Times New Roman" panose="02020603050405020304" pitchFamily="18" charset="0"/>
              </a:rPr>
              <a:t>Câu</a:t>
            </a:r>
            <a:r>
              <a:rPr lang="en-US" sz="1800" b="1" dirty="0">
                <a:effectLst/>
                <a:latin typeface="Times New Roman" panose="02020603050405020304" pitchFamily="18" charset="0"/>
                <a:ea typeface="Times New Roman" panose="02020603050405020304" pitchFamily="18" charset="0"/>
              </a:rPr>
              <a:t> 1</a:t>
            </a:r>
            <a:r>
              <a:rPr lang="en-US" sz="1800" b="1">
                <a:effectLst/>
                <a:latin typeface="Times New Roman" pitchFamily="18" charset="0"/>
                <a:ea typeface="Times New Roman" panose="02020603050405020304" pitchFamily="18" charset="0"/>
                <a:cs typeface="Times New Roman" pitchFamily="18" charset="0"/>
              </a:rPr>
              <a:t>. </a:t>
            </a:r>
            <a:r>
              <a:rPr lang="en-US" sz="1800" smtClean="0">
                <a:latin typeface="Times New Roman" pitchFamily="18" charset="0"/>
                <a:cs typeface="Times New Roman" pitchFamily="18" charset="0"/>
              </a:rPr>
              <a:t>Bài viết đã đề cập đến vấn đề gì trong cuộc sống hiện nay</a:t>
            </a:r>
            <a:r>
              <a:rPr lang="en-US" sz="1800" b="1" smtClean="0">
                <a:effectLst/>
                <a:latin typeface="Times New Roman" pitchFamily="18" charset="0"/>
                <a:ea typeface="Times New Roman" panose="02020603050405020304" pitchFamily="18" charset="0"/>
                <a:cs typeface="Times New Roman" pitchFamily="18" charset="0"/>
              </a:rPr>
              <a:t>? Những thông tin cơ bản nào được trình bày trong văn bản?</a:t>
            </a:r>
            <a:endParaRPr lang="en-US" sz="1800" dirty="0">
              <a:effectLst/>
              <a:latin typeface="Times New Roman" pitchFamily="18" charset="0"/>
              <a:ea typeface="Calibri" panose="020F0502020204030204" pitchFamily="34" charset="0"/>
              <a:cs typeface="Times New Roman" pitchFamily="18" charset="0"/>
            </a:endParaRPr>
          </a:p>
        </p:txBody>
      </p:sp>
      <p:grpSp>
        <p:nvGrpSpPr>
          <p:cNvPr id="1605" name="Google Shape;1605;p42"/>
          <p:cNvGrpSpPr/>
          <p:nvPr/>
        </p:nvGrpSpPr>
        <p:grpSpPr>
          <a:xfrm rot="9593945">
            <a:off x="7708871" y="3718136"/>
            <a:ext cx="853608" cy="897445"/>
            <a:chOff x="4183883" y="897245"/>
            <a:chExt cx="505973" cy="531958"/>
          </a:xfrm>
        </p:grpSpPr>
        <p:sp>
          <p:nvSpPr>
            <p:cNvPr id="1606" name="Google Shape;1606;p42"/>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7" name="Google Shape;1607;p42"/>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8" name="Google Shape;1608;p42"/>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9" name="Google Shape;1609;p42"/>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0" name="Google Shape;1610;p42"/>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1" name="Google Shape;1611;p42"/>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2" name="Google Shape;1612;p42"/>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3" name="Google Shape;1613;p42"/>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4" name="Google Shape;1614;p42"/>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5" name="Google Shape;1615;p42"/>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6" name="Google Shape;1616;p42"/>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7" name="Google Shape;1617;p42"/>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8" name="Google Shape;1618;p42"/>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9" name="Google Shape;1619;p42"/>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0" name="Google Shape;1620;p42"/>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1" name="Google Shape;1621;p42"/>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2" name="Google Shape;1622;p42"/>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3" name="Google Shape;1623;p42"/>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4" name="Google Shape;1624;p42"/>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5" name="Google Shape;1625;p42"/>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26" name="Google Shape;1626;p42"/>
          <p:cNvSpPr/>
          <p:nvPr/>
        </p:nvSpPr>
        <p:spPr>
          <a:xfrm rot="2095340">
            <a:off x="7660468" y="530537"/>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7" name="Google Shape;1627;p42"/>
          <p:cNvSpPr/>
          <p:nvPr/>
        </p:nvSpPr>
        <p:spPr>
          <a:xfrm rot="2095340">
            <a:off x="7660468" y="1020412"/>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Google Shape;1900;p46">
            <a:extLst>
              <a:ext uri="{FF2B5EF4-FFF2-40B4-BE49-F238E27FC236}">
                <a16:creationId xmlns="" xmlns:a16="http://schemas.microsoft.com/office/drawing/2014/main" id="{A4DEF619-8D15-95CE-2314-74B6B3DF90E2}"/>
              </a:ext>
            </a:extLst>
          </p:cNvPr>
          <p:cNvSpPr txBox="1">
            <a:spLocks/>
          </p:cNvSpPr>
          <p:nvPr/>
        </p:nvSpPr>
        <p:spPr>
          <a:xfrm>
            <a:off x="720000" y="445025"/>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khảo</a:t>
            </a:r>
            <a:endParaRPr lang="en-US" sz="20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 xmlns:a16="http://schemas.microsoft.com/office/drawing/2014/main" id="{8393FEB7-CB2A-A5FF-A2C5-E3F0A7AB40E4}"/>
              </a:ext>
            </a:extLst>
          </p:cNvPr>
          <p:cNvSpPr txBox="1"/>
          <p:nvPr/>
        </p:nvSpPr>
        <p:spPr>
          <a:xfrm>
            <a:off x="706334" y="2661809"/>
            <a:ext cx="8069804" cy="1200329"/>
          </a:xfrm>
          <a:prstGeom prst="rect">
            <a:avLst/>
          </a:prstGeom>
          <a:noFill/>
        </p:spPr>
        <p:txBody>
          <a:bodyPr wrap="square">
            <a:spAutoFit/>
          </a:bodyPr>
          <a:lstStyle/>
          <a:p>
            <a:r>
              <a:rPr lang="en-US" sz="1800" smtClean="0">
                <a:latin typeface="Times New Roman" pitchFamily="18" charset="0"/>
                <a:cs typeface="Times New Roman" pitchFamily="18" charset="0"/>
              </a:rPr>
              <a:t>- Văn bản đề cập đến sự vật, hiện tượng: Thông tin khái quát về biển đảo Việt Nam</a:t>
            </a:r>
          </a:p>
          <a:p>
            <a:r>
              <a:rPr lang="en-US" sz="1800" smtClean="0">
                <a:latin typeface="Times New Roman" pitchFamily="18" charset="0"/>
                <a:cs typeface="Times New Roman" pitchFamily="18" charset="0"/>
              </a:rPr>
              <a:t>- Tác giả đã giới thiệu về sự phong phú, đặc điểm và giá trị của những hòn đảo Việt Nam trải dài từ Bắc vào Nam, đó là những cảnh quan hấp dẫn, giàu tiềm năng, thu hút nhiều du khách</a:t>
            </a:r>
            <a:endParaRPr lang="en-US" sz="1800">
              <a:latin typeface="Times New Roman" pitchFamily="18" charset="0"/>
              <a:cs typeface="Times New Roman" pitchFamily="18" charset="0"/>
            </a:endParaRPr>
          </a:p>
        </p:txBody>
      </p:sp>
    </p:spTree>
    <p:extLst>
      <p:ext uri="{BB962C8B-B14F-4D97-AF65-F5344CB8AC3E}">
        <p14:creationId xmlns="" xmlns:p14="http://schemas.microsoft.com/office/powerpoint/2010/main" val="76517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grpSp>
        <p:nvGrpSpPr>
          <p:cNvPr id="1605" name="Google Shape;1605;p42"/>
          <p:cNvGrpSpPr/>
          <p:nvPr/>
        </p:nvGrpSpPr>
        <p:grpSpPr>
          <a:xfrm rot="9593945">
            <a:off x="7708871" y="3718136"/>
            <a:ext cx="853608" cy="897445"/>
            <a:chOff x="4183883" y="897245"/>
            <a:chExt cx="505973" cy="531958"/>
          </a:xfrm>
        </p:grpSpPr>
        <p:sp>
          <p:nvSpPr>
            <p:cNvPr id="1606" name="Google Shape;1606;p42"/>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7" name="Google Shape;1607;p42"/>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8" name="Google Shape;1608;p42"/>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9" name="Google Shape;1609;p42"/>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0" name="Google Shape;1610;p42"/>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1" name="Google Shape;1611;p42"/>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2" name="Google Shape;1612;p42"/>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3" name="Google Shape;1613;p42"/>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4" name="Google Shape;1614;p42"/>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5" name="Google Shape;1615;p42"/>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6" name="Google Shape;1616;p42"/>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7" name="Google Shape;1617;p42"/>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8" name="Google Shape;1618;p42"/>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9" name="Google Shape;1619;p42"/>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0" name="Google Shape;1620;p42"/>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1" name="Google Shape;1621;p42"/>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2" name="Google Shape;1622;p42"/>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3" name="Google Shape;1623;p42"/>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4" name="Google Shape;1624;p42"/>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5" name="Google Shape;1625;p42"/>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26" name="Google Shape;1626;p42"/>
          <p:cNvSpPr/>
          <p:nvPr/>
        </p:nvSpPr>
        <p:spPr>
          <a:xfrm rot="2095340">
            <a:off x="7660468" y="530537"/>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7" name="Google Shape;1627;p42"/>
          <p:cNvSpPr/>
          <p:nvPr/>
        </p:nvSpPr>
        <p:spPr>
          <a:xfrm rot="2095340">
            <a:off x="7660468" y="1020412"/>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Google Shape;1900;p46">
            <a:extLst>
              <a:ext uri="{FF2B5EF4-FFF2-40B4-BE49-F238E27FC236}">
                <a16:creationId xmlns="" xmlns:a16="http://schemas.microsoft.com/office/drawing/2014/main" id="{A4DEF619-8D15-95CE-2314-74B6B3DF90E2}"/>
              </a:ext>
            </a:extLst>
          </p:cNvPr>
          <p:cNvSpPr txBox="1">
            <a:spLocks/>
          </p:cNvSpPr>
          <p:nvPr/>
        </p:nvSpPr>
        <p:spPr>
          <a:xfrm>
            <a:off x="720000" y="445025"/>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khảo</a:t>
            </a:r>
            <a:endParaRPr lang="en-US" sz="2000" b="1" dirty="0">
              <a:latin typeface="Times New Roman" panose="02020603050405020304" pitchFamily="18" charset="0"/>
              <a:cs typeface="Times New Roman" panose="02020603050405020304" pitchFamily="18" charset="0"/>
            </a:endParaRPr>
          </a:p>
        </p:txBody>
      </p:sp>
      <p:sp>
        <p:nvSpPr>
          <p:cNvPr id="7" name="Google Shape;1604;p42">
            <a:extLst>
              <a:ext uri="{FF2B5EF4-FFF2-40B4-BE49-F238E27FC236}">
                <a16:creationId xmlns="" xmlns:a16="http://schemas.microsoft.com/office/drawing/2014/main" id="{A9928A8C-516A-B1C4-8AD5-20494F2155FA}"/>
              </a:ext>
            </a:extLst>
          </p:cNvPr>
          <p:cNvSpPr txBox="1">
            <a:spLocks/>
          </p:cNvSpPr>
          <p:nvPr/>
        </p:nvSpPr>
        <p:spPr>
          <a:xfrm>
            <a:off x="546539" y="861848"/>
            <a:ext cx="8597462" cy="903890"/>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1pPr>
            <a:lvl2pPr marL="914400" marR="0" lvl="1"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2pPr>
            <a:lvl3pPr marL="1371600" marR="0" lvl="2"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3pPr>
            <a:lvl4pPr marL="1828800" marR="0" lvl="3"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4pPr>
            <a:lvl5pPr marL="2286000" marR="0" lvl="4"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5pPr>
            <a:lvl6pPr marL="2743200" marR="0" lvl="5"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6pPr>
            <a:lvl7pPr marL="3200400" marR="0" lvl="6"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7pPr>
            <a:lvl8pPr marL="3657600" marR="0" lvl="7"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8pPr>
            <a:lvl9pPr marL="4114800" marR="0" lvl="8"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9pPr>
          </a:lstStyle>
          <a:p>
            <a:pPr marL="0" algn="just">
              <a:lnSpc>
                <a:spcPct val="150000"/>
              </a:lnSpc>
              <a:spcAft>
                <a:spcPts val="800"/>
              </a:spcAft>
            </a:pPr>
            <a:r>
              <a:rPr lang="en-US" sz="1800" dirty="0" err="1">
                <a:latin typeface="Times New Roman" panose="02020603050405020304" pitchFamily="18" charset="0"/>
                <a:ea typeface="Times New Roman" panose="02020603050405020304" pitchFamily="18" charset="0"/>
              </a:rPr>
              <a:t>Câu</a:t>
            </a:r>
            <a:r>
              <a:rPr lang="en-US" sz="1800" dirty="0">
                <a:latin typeface="Times New Roman" panose="02020603050405020304" pitchFamily="18" charset="0"/>
                <a:ea typeface="Times New Roman" panose="02020603050405020304" pitchFamily="18" charset="0"/>
              </a:rPr>
              <a:t> 2</a:t>
            </a:r>
            <a:r>
              <a:rPr lang="en-US" sz="1800">
                <a:latin typeface="Times New Roman" panose="02020603050405020304" pitchFamily="18" charset="0"/>
                <a:ea typeface="Times New Roman" panose="02020603050405020304" pitchFamily="18" charset="0"/>
              </a:rPr>
              <a:t>. </a:t>
            </a:r>
            <a:r>
              <a:rPr lang="en-US" sz="1800" smtClean="0">
                <a:latin typeface="Times New Roman" panose="02020603050405020304" pitchFamily="18" charset="0"/>
                <a:ea typeface="Times New Roman" panose="02020603050405020304" pitchFamily="18" charset="0"/>
              </a:rPr>
              <a:t>Xác định hệ thống ý của văn bản. Tác giả đã cung cấp các thông tin theo trình tự như thế nào?</a:t>
            </a:r>
            <a:endParaRPr lang="en-US" sz="1800" dirty="0">
              <a:effectLst/>
              <a:latin typeface="Calibri" panose="020F0502020204030204" pitchFamily="34" charset="0"/>
              <a:ea typeface="Calibri" panose="020F0502020204030204" pitchFamily="34" charset="0"/>
            </a:endParaRPr>
          </a:p>
        </p:txBody>
      </p:sp>
      <p:sp>
        <p:nvSpPr>
          <p:cNvPr id="28673" name="Rectangle 1"/>
          <p:cNvSpPr>
            <a:spLocks noChangeArrowheads="1"/>
          </p:cNvSpPr>
          <p:nvPr/>
        </p:nvSpPr>
        <p:spPr bwMode="auto">
          <a:xfrm>
            <a:off x="588579" y="1870780"/>
            <a:ext cx="832419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Hệ thống ý của văn bản</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r>
              <a:rPr lang="en-US" sz="1800" smtClean="0">
                <a:latin typeface="Times New Roman" pitchFamily="18" charset="0"/>
                <a:cs typeface="Times New Roman" pitchFamily="18" charset="0"/>
              </a:rPr>
              <a:t>Hệ thống ý của văn bản đã được thể hiện qua các thẻ chỉ dẫn: </a:t>
            </a:r>
          </a:p>
          <a:p>
            <a:r>
              <a:rPr lang="en-US" sz="1800" smtClean="0">
                <a:latin typeface="Times New Roman" pitchFamily="18" charset="0"/>
                <a:cs typeface="Times New Roman" pitchFamily="18" charset="0"/>
              </a:rPr>
              <a:t>*Giới thiệu thông tin khái quát về biển đảo Việt Nam:</a:t>
            </a:r>
          </a:p>
          <a:p>
            <a:r>
              <a:rPr lang="en-US" sz="1800" smtClean="0">
                <a:latin typeface="Times New Roman" pitchFamily="18" charset="0"/>
                <a:cs typeface="Times New Roman" pitchFamily="18" charset="0"/>
              </a:rPr>
              <a:t>-Nêu đặc điểm những hòn đảo vùng biển </a:t>
            </a:r>
            <a:r>
              <a:rPr lang="en-US" sz="1800" smtClean="0">
                <a:latin typeface="Times New Roman" pitchFamily="18" charset="0"/>
                <a:cs typeface="Times New Roman" pitchFamily="18" charset="0"/>
              </a:rPr>
              <a:t>phía </a:t>
            </a:r>
            <a:r>
              <a:rPr lang="en-US" sz="1800" smtClean="0">
                <a:latin typeface="Times New Roman" pitchFamily="18" charset="0"/>
                <a:cs typeface="Times New Roman" pitchFamily="18" charset="0"/>
              </a:rPr>
              <a:t>Bắc</a:t>
            </a:r>
          </a:p>
          <a:p>
            <a:pPr>
              <a:buFontTx/>
              <a:buChar char="-"/>
            </a:pPr>
            <a:r>
              <a:rPr lang="en-US" sz="1800" smtClean="0">
                <a:latin typeface="Times New Roman" pitchFamily="18" charset="0"/>
                <a:cs typeface="Times New Roman" pitchFamily="18" charset="0"/>
              </a:rPr>
              <a:t>Khái </a:t>
            </a:r>
            <a:r>
              <a:rPr lang="en-US" sz="1800" smtClean="0">
                <a:latin typeface="Times New Roman" pitchFamily="18" charset="0"/>
                <a:cs typeface="Times New Roman" pitchFamily="18" charset="0"/>
              </a:rPr>
              <a:t>quát đặc điểm vùng đảo </a:t>
            </a:r>
            <a:r>
              <a:rPr lang="en-US" sz="1800" smtClean="0">
                <a:latin typeface="Times New Roman" pitchFamily="18" charset="0"/>
                <a:cs typeface="Times New Roman" pitchFamily="18" charset="0"/>
              </a:rPr>
              <a:t>miền </a:t>
            </a:r>
            <a:r>
              <a:rPr lang="en-US" sz="1800" smtClean="0">
                <a:latin typeface="Times New Roman" pitchFamily="18" charset="0"/>
                <a:cs typeface="Times New Roman" pitchFamily="18" charset="0"/>
              </a:rPr>
              <a:t>Trung</a:t>
            </a:r>
          </a:p>
          <a:p>
            <a:pPr>
              <a:buFontTx/>
              <a:buChar char="-"/>
            </a:pPr>
            <a:r>
              <a:rPr lang="en-US" sz="1800" smtClean="0">
                <a:latin typeface="Times New Roman" pitchFamily="18" charset="0"/>
                <a:cs typeface="Times New Roman" pitchFamily="18" charset="0"/>
              </a:rPr>
              <a:t>Nhận </a:t>
            </a:r>
            <a:r>
              <a:rPr lang="en-US" sz="1800" smtClean="0">
                <a:latin typeface="Times New Roman" pitchFamily="18" charset="0"/>
                <a:cs typeface="Times New Roman" pitchFamily="18" charset="0"/>
              </a:rPr>
              <a:t>diện nét riêng của các đảo duyên hải Nam </a:t>
            </a:r>
            <a:r>
              <a:rPr lang="en-US" sz="1800" smtClean="0">
                <a:latin typeface="Times New Roman" pitchFamily="18" charset="0"/>
                <a:cs typeface="Times New Roman" pitchFamily="18" charset="0"/>
              </a:rPr>
              <a:t>Trung </a:t>
            </a:r>
            <a:r>
              <a:rPr lang="en-US" sz="1800" smtClean="0">
                <a:latin typeface="Times New Roman" pitchFamily="18" charset="0"/>
                <a:cs typeface="Times New Roman" pitchFamily="18" charset="0"/>
              </a:rPr>
              <a:t>Bộ</a:t>
            </a:r>
          </a:p>
          <a:p>
            <a:r>
              <a:rPr lang="en-US" sz="1800" smtClean="0">
                <a:latin typeface="Times New Roman" pitchFamily="18" charset="0"/>
                <a:cs typeface="Times New Roman" pitchFamily="18" charset="0"/>
              </a:rPr>
              <a:t>- Khẳng định giá trị của biển đảo Việt Nam</a:t>
            </a:r>
          </a:p>
          <a:p>
            <a:pPr>
              <a:buFontTx/>
              <a:buChar char="-"/>
            </a:pPr>
            <a:endParaRPr lang="en-US" sz="1800" smtClean="0">
              <a:latin typeface="Times New Roman" pitchFamily="18" charset="0"/>
              <a:cs typeface="Times New Roman" pitchFamily="18" charset="0"/>
            </a:endParaRPr>
          </a:p>
          <a:p>
            <a:pPr>
              <a:buFontTx/>
              <a:buChar char="-"/>
            </a:pPr>
            <a:endParaRPr lang="en-US" sz="1800" smtClean="0">
              <a:latin typeface="Times New Roman" pitchFamily="18" charset="0"/>
              <a:cs typeface="Times New Roman" pitchFamily="18" charset="0"/>
            </a:endParaRPr>
          </a:p>
          <a:p>
            <a:endParaRPr lang="en-US" sz="1800" smtClean="0">
              <a:latin typeface="Times New Roman" pitchFamily="18" charset="0"/>
              <a:cs typeface="Times New Roman" pitchFamily="18" charset="0"/>
            </a:endParaRPr>
          </a:p>
          <a:p>
            <a:endParaRPr lang="en-US" sz="1800">
              <a:latin typeface="Times New Roman" pitchFamily="18" charset="0"/>
              <a:cs typeface="Times New Roman" pitchFamily="18" charset="0"/>
            </a:endParaRPr>
          </a:p>
        </p:txBody>
      </p:sp>
    </p:spTree>
    <p:extLst>
      <p:ext uri="{BB962C8B-B14F-4D97-AF65-F5344CB8AC3E}">
        <p14:creationId xmlns="" xmlns:p14="http://schemas.microsoft.com/office/powerpoint/2010/main" val="30028557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grpSp>
        <p:nvGrpSpPr>
          <p:cNvPr id="2" name="Google Shape;1605;p42"/>
          <p:cNvGrpSpPr/>
          <p:nvPr/>
        </p:nvGrpSpPr>
        <p:grpSpPr>
          <a:xfrm rot="9593945">
            <a:off x="7708871" y="3718136"/>
            <a:ext cx="853608" cy="897445"/>
            <a:chOff x="4183883" y="897245"/>
            <a:chExt cx="505973" cy="531958"/>
          </a:xfrm>
        </p:grpSpPr>
        <p:sp>
          <p:nvSpPr>
            <p:cNvPr id="1606" name="Google Shape;1606;p42"/>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7" name="Google Shape;1607;p42"/>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8" name="Google Shape;1608;p42"/>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9" name="Google Shape;1609;p42"/>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0" name="Google Shape;1610;p42"/>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1" name="Google Shape;1611;p42"/>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2" name="Google Shape;1612;p42"/>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3" name="Google Shape;1613;p42"/>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4" name="Google Shape;1614;p42"/>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5" name="Google Shape;1615;p42"/>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6" name="Google Shape;1616;p42"/>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7" name="Google Shape;1617;p42"/>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8" name="Google Shape;1618;p42"/>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9" name="Google Shape;1619;p42"/>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0" name="Google Shape;1620;p42"/>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1" name="Google Shape;1621;p42"/>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2" name="Google Shape;1622;p42"/>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3" name="Google Shape;1623;p42"/>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4" name="Google Shape;1624;p42"/>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5" name="Google Shape;1625;p42"/>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26" name="Google Shape;1626;p42"/>
          <p:cNvSpPr/>
          <p:nvPr/>
        </p:nvSpPr>
        <p:spPr>
          <a:xfrm rot="2095340">
            <a:off x="7660468" y="530537"/>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7" name="Google Shape;1627;p42"/>
          <p:cNvSpPr/>
          <p:nvPr/>
        </p:nvSpPr>
        <p:spPr>
          <a:xfrm rot="2095340">
            <a:off x="7660468" y="1020412"/>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Google Shape;1900;p46">
            <a:extLst>
              <a:ext uri="{FF2B5EF4-FFF2-40B4-BE49-F238E27FC236}">
                <a16:creationId xmlns="" xmlns:a16="http://schemas.microsoft.com/office/drawing/2014/main" id="{A4DEF619-8D15-95CE-2314-74B6B3DF90E2}"/>
              </a:ext>
            </a:extLst>
          </p:cNvPr>
          <p:cNvSpPr txBox="1">
            <a:spLocks/>
          </p:cNvSpPr>
          <p:nvPr/>
        </p:nvSpPr>
        <p:spPr>
          <a:xfrm>
            <a:off x="720000" y="445025"/>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khảo</a:t>
            </a:r>
            <a:endParaRPr lang="en-US" sz="2000" b="1" dirty="0">
              <a:latin typeface="Times New Roman" panose="02020603050405020304" pitchFamily="18" charset="0"/>
              <a:cs typeface="Times New Roman" panose="02020603050405020304" pitchFamily="18" charset="0"/>
            </a:endParaRPr>
          </a:p>
        </p:txBody>
      </p:sp>
      <p:sp>
        <p:nvSpPr>
          <p:cNvPr id="7" name="Google Shape;1604;p42">
            <a:extLst>
              <a:ext uri="{FF2B5EF4-FFF2-40B4-BE49-F238E27FC236}">
                <a16:creationId xmlns="" xmlns:a16="http://schemas.microsoft.com/office/drawing/2014/main" id="{A9928A8C-516A-B1C4-8AD5-20494F2155FA}"/>
              </a:ext>
            </a:extLst>
          </p:cNvPr>
          <p:cNvSpPr txBox="1">
            <a:spLocks/>
          </p:cNvSpPr>
          <p:nvPr/>
        </p:nvSpPr>
        <p:spPr>
          <a:xfrm>
            <a:off x="781789" y="861848"/>
            <a:ext cx="6901273" cy="903890"/>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1pPr>
            <a:lvl2pPr marL="914400" marR="0" lvl="1"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2pPr>
            <a:lvl3pPr marL="1371600" marR="0" lvl="2"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3pPr>
            <a:lvl4pPr marL="1828800" marR="0" lvl="3"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4pPr>
            <a:lvl5pPr marL="2286000" marR="0" lvl="4"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5pPr>
            <a:lvl6pPr marL="2743200" marR="0" lvl="5"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6pPr>
            <a:lvl7pPr marL="3200400" marR="0" lvl="6"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7pPr>
            <a:lvl8pPr marL="3657600" marR="0" lvl="7"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8pPr>
            <a:lvl9pPr marL="4114800" marR="0" lvl="8"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9pPr>
          </a:lstStyle>
          <a:p>
            <a:pPr marL="0" algn="just">
              <a:lnSpc>
                <a:spcPct val="150000"/>
              </a:lnSpc>
              <a:spcAft>
                <a:spcPts val="800"/>
              </a:spcAft>
            </a:pPr>
            <a:r>
              <a:rPr lang="en-US" sz="1800" dirty="0" err="1">
                <a:latin typeface="Times New Roman" panose="02020603050405020304" pitchFamily="18" charset="0"/>
                <a:ea typeface="Times New Roman" panose="02020603050405020304" pitchFamily="18" charset="0"/>
              </a:rPr>
              <a:t>Câu</a:t>
            </a:r>
            <a:r>
              <a:rPr lang="en-US" sz="1800" dirty="0">
                <a:latin typeface="Times New Roman" panose="02020603050405020304" pitchFamily="18" charset="0"/>
                <a:ea typeface="Times New Roman" panose="02020603050405020304" pitchFamily="18" charset="0"/>
              </a:rPr>
              <a:t> 2</a:t>
            </a:r>
            <a:r>
              <a:rPr lang="en-US" sz="1800">
                <a:latin typeface="Times New Roman" panose="02020603050405020304" pitchFamily="18" charset="0"/>
                <a:ea typeface="Times New Roman" panose="02020603050405020304" pitchFamily="18" charset="0"/>
              </a:rPr>
              <a:t>. </a:t>
            </a:r>
            <a:r>
              <a:rPr lang="en-US" sz="1800" smtClean="0">
                <a:latin typeface="Times New Roman" panose="02020603050405020304" pitchFamily="18" charset="0"/>
                <a:ea typeface="Times New Roman" panose="02020603050405020304" pitchFamily="18" charset="0"/>
              </a:rPr>
              <a:t>Xác định hệ thống ý của văn bản. Tác giả đã cung cấp các thông tin theo trình tự như thế nào?</a:t>
            </a:r>
            <a:endParaRPr lang="en-US" sz="1800" dirty="0">
              <a:effectLst/>
              <a:latin typeface="Calibri" panose="020F0502020204030204" pitchFamily="34" charset="0"/>
              <a:ea typeface="Calibri" panose="020F0502020204030204" pitchFamily="34" charset="0"/>
            </a:endParaRPr>
          </a:p>
        </p:txBody>
      </p:sp>
      <p:sp>
        <p:nvSpPr>
          <p:cNvPr id="28673" name="Rectangle 1"/>
          <p:cNvSpPr>
            <a:spLocks noChangeArrowheads="1"/>
          </p:cNvSpPr>
          <p:nvPr/>
        </p:nvSpPr>
        <p:spPr bwMode="auto">
          <a:xfrm>
            <a:off x="914377" y="1870780"/>
            <a:ext cx="79983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800" b="1" smtClean="0">
                <a:latin typeface="Times New Roman" pitchFamily="18" charset="0"/>
                <a:cs typeface="Times New Roman" pitchFamily="18" charset="0"/>
              </a:rPr>
              <a:t>- Cung cấp thông tin theo trình tự</a:t>
            </a:r>
            <a:endParaRPr lang="en-US" sz="1800" smtClean="0">
              <a:latin typeface="Times New Roman" pitchFamily="18" charset="0"/>
              <a:cs typeface="Times New Roman" pitchFamily="18" charset="0"/>
            </a:endParaRPr>
          </a:p>
          <a:p>
            <a:pPr lvl="0"/>
            <a:r>
              <a:rPr lang="en-US" sz="1800" smtClean="0">
                <a:latin typeface="Times New Roman" pitchFamily="18" charset="0"/>
                <a:cs typeface="Times New Roman" pitchFamily="18" charset="0"/>
              </a:rPr>
              <a:t>Quan hệ so sánh, tương phản.</a:t>
            </a:r>
            <a:endParaRPr lang="en-US" sz="1800">
              <a:latin typeface="Times New Roman" pitchFamily="18" charset="0"/>
              <a:cs typeface="Times New Roman" pitchFamily="18" charset="0"/>
            </a:endParaRPr>
          </a:p>
        </p:txBody>
      </p:sp>
    </p:spTree>
    <p:extLst>
      <p:ext uri="{BB962C8B-B14F-4D97-AF65-F5344CB8AC3E}">
        <p14:creationId xmlns="" xmlns:p14="http://schemas.microsoft.com/office/powerpoint/2010/main" val="30028557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grpSp>
        <p:nvGrpSpPr>
          <p:cNvPr id="1605" name="Google Shape;1605;p42"/>
          <p:cNvGrpSpPr/>
          <p:nvPr/>
        </p:nvGrpSpPr>
        <p:grpSpPr>
          <a:xfrm rot="9593945">
            <a:off x="7708871" y="3718136"/>
            <a:ext cx="853608" cy="897445"/>
            <a:chOff x="4183883" y="897245"/>
            <a:chExt cx="505973" cy="531958"/>
          </a:xfrm>
        </p:grpSpPr>
        <p:sp>
          <p:nvSpPr>
            <p:cNvPr id="1606" name="Google Shape;1606;p42"/>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7" name="Google Shape;1607;p42"/>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8" name="Google Shape;1608;p42"/>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9" name="Google Shape;1609;p42"/>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0" name="Google Shape;1610;p42"/>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1" name="Google Shape;1611;p42"/>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2" name="Google Shape;1612;p42"/>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3" name="Google Shape;1613;p42"/>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4" name="Google Shape;1614;p42"/>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5" name="Google Shape;1615;p42"/>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6" name="Google Shape;1616;p42"/>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7" name="Google Shape;1617;p42"/>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8" name="Google Shape;1618;p42"/>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9" name="Google Shape;1619;p42"/>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0" name="Google Shape;1620;p42"/>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1" name="Google Shape;1621;p42"/>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2" name="Google Shape;1622;p42"/>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3" name="Google Shape;1623;p42"/>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4" name="Google Shape;1624;p42"/>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5" name="Google Shape;1625;p42"/>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26" name="Google Shape;1626;p42"/>
          <p:cNvSpPr/>
          <p:nvPr/>
        </p:nvSpPr>
        <p:spPr>
          <a:xfrm rot="2095340">
            <a:off x="7660468" y="530537"/>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7" name="Google Shape;1627;p42"/>
          <p:cNvSpPr/>
          <p:nvPr/>
        </p:nvSpPr>
        <p:spPr>
          <a:xfrm rot="2095340">
            <a:off x="7660468" y="1020412"/>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Google Shape;1900;p46">
            <a:extLst>
              <a:ext uri="{FF2B5EF4-FFF2-40B4-BE49-F238E27FC236}">
                <a16:creationId xmlns="" xmlns:a16="http://schemas.microsoft.com/office/drawing/2014/main" id="{A4DEF619-8D15-95CE-2314-74B6B3DF90E2}"/>
              </a:ext>
            </a:extLst>
          </p:cNvPr>
          <p:cNvSpPr txBox="1">
            <a:spLocks/>
          </p:cNvSpPr>
          <p:nvPr/>
        </p:nvSpPr>
        <p:spPr>
          <a:xfrm>
            <a:off x="720000" y="445025"/>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khảo</a:t>
            </a:r>
            <a:endParaRPr lang="en-US" sz="2000" b="1" dirty="0">
              <a:latin typeface="Times New Roman" panose="02020603050405020304" pitchFamily="18" charset="0"/>
              <a:cs typeface="Times New Roman" panose="02020603050405020304" pitchFamily="18" charset="0"/>
            </a:endParaRPr>
          </a:p>
        </p:txBody>
      </p:sp>
      <p:sp>
        <p:nvSpPr>
          <p:cNvPr id="7" name="Google Shape;1604;p42">
            <a:extLst>
              <a:ext uri="{FF2B5EF4-FFF2-40B4-BE49-F238E27FC236}">
                <a16:creationId xmlns="" xmlns:a16="http://schemas.microsoft.com/office/drawing/2014/main" id="{A9928A8C-516A-B1C4-8AD5-20494F2155FA}"/>
              </a:ext>
            </a:extLst>
          </p:cNvPr>
          <p:cNvSpPr txBox="1">
            <a:spLocks/>
          </p:cNvSpPr>
          <p:nvPr/>
        </p:nvSpPr>
        <p:spPr>
          <a:xfrm>
            <a:off x="599090" y="956963"/>
            <a:ext cx="8387255" cy="1576031"/>
          </a:xfrm>
          <a:prstGeom prst="rect">
            <a:avLst/>
          </a:prstGeom>
        </p:spPr>
        <p:style>
          <a:lnRef idx="3">
            <a:schemeClr val="lt1"/>
          </a:lnRef>
          <a:fillRef idx="1">
            <a:schemeClr val="accent2"/>
          </a:fillRef>
          <a:effectRef idx="1">
            <a:schemeClr val="accent2"/>
          </a:effectRef>
          <a:fontRef idx="minor">
            <a:schemeClr val="lt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1pPr>
            <a:lvl2pPr marL="914400" marR="0" lvl="1"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2pPr>
            <a:lvl3pPr marL="1371600" marR="0" lvl="2"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3pPr>
            <a:lvl4pPr marL="1828800" marR="0" lvl="3"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4pPr>
            <a:lvl5pPr marL="2286000" marR="0" lvl="4"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5pPr>
            <a:lvl6pPr marL="2743200" marR="0" lvl="5"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6pPr>
            <a:lvl7pPr marL="3200400" marR="0" lvl="6"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7pPr>
            <a:lvl8pPr marL="3657600" marR="0" lvl="7"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8pPr>
            <a:lvl9pPr marL="4114800" marR="0" lvl="8" indent="-304800" algn="ctr" rtl="0">
              <a:lnSpc>
                <a:spcPct val="100000"/>
              </a:lnSpc>
              <a:spcBef>
                <a:spcPts val="0"/>
              </a:spcBef>
              <a:spcAft>
                <a:spcPts val="0"/>
              </a:spcAft>
              <a:buClr>
                <a:schemeClr val="dk1"/>
              </a:buClr>
              <a:buSzPts val="1200"/>
              <a:buFont typeface="Inconsolata"/>
              <a:buNone/>
              <a:defRPr sz="1200" b="1" i="0" u="none" strike="noStrike" cap="none">
                <a:solidFill>
                  <a:schemeClr val="dk1"/>
                </a:solidFill>
                <a:latin typeface="Inconsolata"/>
                <a:ea typeface="Inconsolata"/>
                <a:cs typeface="Inconsolata"/>
                <a:sym typeface="Inconsolata"/>
              </a:defRPr>
            </a:lvl9pPr>
          </a:lstStyle>
          <a:p>
            <a:pPr marL="0" marR="0" algn="just">
              <a:lnSpc>
                <a:spcPct val="150000"/>
              </a:lnSpc>
              <a:spcBef>
                <a:spcPts val="0"/>
              </a:spcBef>
              <a:spcAft>
                <a:spcPts val="800"/>
              </a:spcAft>
            </a:pPr>
            <a:r>
              <a:rPr lang="en-US" sz="1800" dirty="0" err="1">
                <a:latin typeface="Times New Roman" panose="02020603050405020304" pitchFamily="18" charset="0"/>
                <a:ea typeface="Times New Roman" panose="02020603050405020304" pitchFamily="18" charset="0"/>
              </a:rPr>
              <a:t>Câu</a:t>
            </a:r>
            <a:r>
              <a:rPr lang="en-US" sz="1800" dirty="0">
                <a:latin typeface="Times New Roman" panose="02020603050405020304" pitchFamily="18" charset="0"/>
                <a:ea typeface="Times New Roman" panose="02020603050405020304" pitchFamily="18" charset="0"/>
              </a:rPr>
              <a:t> 3</a:t>
            </a:r>
            <a:r>
              <a:rPr lang="en-US" sz="1800">
                <a:latin typeface="Times New Roman" panose="02020603050405020304" pitchFamily="18" charset="0"/>
                <a:ea typeface="Times New Roman" panose="02020603050405020304" pitchFamily="18" charset="0"/>
              </a:rPr>
              <a:t>. </a:t>
            </a:r>
            <a:r>
              <a:rPr lang="en-US" sz="1800" b="1" smtClean="0">
                <a:effectLst/>
                <a:latin typeface="Times New Roman" panose="02020603050405020304" pitchFamily="18" charset="0"/>
                <a:ea typeface="Times New Roman" panose="02020603050405020304" pitchFamily="18" charset="0"/>
              </a:rPr>
              <a:t>Tác giả đã lồng ghép yếu tố nào trong số các yếu tối miêu tả, tự sự, biểu cảm, nghị luận để chuyển tải các thông tin đến người đọc? Nêu tác dụng của yếu tố đó trong văn bản?</a:t>
            </a:r>
            <a:endParaRPr lang="en-US" sz="1800" dirty="0">
              <a:effectLst/>
              <a:latin typeface="Calibri" panose="020F0502020204030204" pitchFamily="34" charset="0"/>
              <a:ea typeface="Calibri" panose="020F0502020204030204" pitchFamily="34" charset="0"/>
            </a:endParaRPr>
          </a:p>
        </p:txBody>
      </p:sp>
      <p:sp>
        <p:nvSpPr>
          <p:cNvPr id="8" name="TextBox 7">
            <a:extLst>
              <a:ext uri="{FF2B5EF4-FFF2-40B4-BE49-F238E27FC236}">
                <a16:creationId xmlns="" xmlns:a16="http://schemas.microsoft.com/office/drawing/2014/main" id="{9DABE90A-0AC8-42F7-793A-A96221561D46}"/>
              </a:ext>
            </a:extLst>
          </p:cNvPr>
          <p:cNvSpPr txBox="1"/>
          <p:nvPr/>
        </p:nvSpPr>
        <p:spPr>
          <a:xfrm>
            <a:off x="786090" y="2686078"/>
            <a:ext cx="7054082" cy="1754326"/>
          </a:xfrm>
          <a:prstGeom prst="rect">
            <a:avLst/>
          </a:prstGeom>
          <a:noFill/>
        </p:spPr>
        <p:txBody>
          <a:bodyPr wrap="square">
            <a:spAutoFit/>
          </a:bodyPr>
          <a:lstStyle/>
          <a:p>
            <a:pPr algn="just">
              <a:lnSpc>
                <a:spcPct val="150000"/>
              </a:lnSpc>
              <a:spcAft>
                <a:spcPts val="800"/>
              </a:spcAft>
            </a:pPr>
            <a:r>
              <a:rPr lang="en-US" sz="1800" smtClean="0"/>
              <a:t>- Tác giả đã lồng ghép những thông tin tự nhiên và nghệ thuật để miêu tả vẻ đẹp của nước trời lẫn sắc màu miền Bắc</a:t>
            </a:r>
            <a:r>
              <a:rPr lang="en-US" sz="1800" i="1" smtClean="0"/>
              <a:t>“Những dãy đảo ….gọi là “cành phong lan bể” - “Tôi muốn đến chỗ nước trời lẫn sắc/Nơi bốn mùa đã hoá thành thu”.</a:t>
            </a:r>
            <a:endParaRPr lang="en-US" sz="1800" smtClean="0"/>
          </a:p>
        </p:txBody>
      </p:sp>
    </p:spTree>
    <p:extLst>
      <p:ext uri="{BB962C8B-B14F-4D97-AF65-F5344CB8AC3E}">
        <p14:creationId xmlns="" xmlns:p14="http://schemas.microsoft.com/office/powerpoint/2010/main" val="2778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grpSp>
        <p:nvGrpSpPr>
          <p:cNvPr id="2" name="Google Shape;1605;p42"/>
          <p:cNvGrpSpPr/>
          <p:nvPr/>
        </p:nvGrpSpPr>
        <p:grpSpPr>
          <a:xfrm rot="9593945">
            <a:off x="7708871" y="3718136"/>
            <a:ext cx="853608" cy="897445"/>
            <a:chOff x="4183883" y="897245"/>
            <a:chExt cx="505973" cy="531958"/>
          </a:xfrm>
        </p:grpSpPr>
        <p:sp>
          <p:nvSpPr>
            <p:cNvPr id="1606" name="Google Shape;1606;p42"/>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7" name="Google Shape;1607;p42"/>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8" name="Google Shape;1608;p42"/>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09" name="Google Shape;1609;p42"/>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0" name="Google Shape;1610;p42"/>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1" name="Google Shape;1611;p42"/>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2" name="Google Shape;1612;p42"/>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3" name="Google Shape;1613;p42"/>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4" name="Google Shape;1614;p42"/>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5" name="Google Shape;1615;p42"/>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6" name="Google Shape;1616;p42"/>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7" name="Google Shape;1617;p42"/>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8" name="Google Shape;1618;p42"/>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19" name="Google Shape;1619;p42"/>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0" name="Google Shape;1620;p42"/>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1" name="Google Shape;1621;p42"/>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2" name="Google Shape;1622;p42"/>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3" name="Google Shape;1623;p42"/>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4" name="Google Shape;1624;p42"/>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5" name="Google Shape;1625;p42"/>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26" name="Google Shape;1626;p42"/>
          <p:cNvSpPr/>
          <p:nvPr/>
        </p:nvSpPr>
        <p:spPr>
          <a:xfrm rot="2095340">
            <a:off x="7660468" y="530537"/>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27" name="Google Shape;1627;p42"/>
          <p:cNvSpPr/>
          <p:nvPr/>
        </p:nvSpPr>
        <p:spPr>
          <a:xfrm rot="2095340">
            <a:off x="7660468" y="1020412"/>
            <a:ext cx="1381998" cy="109715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4" name="Google Shape;1900;p46">
            <a:extLst>
              <a:ext uri="{FF2B5EF4-FFF2-40B4-BE49-F238E27FC236}">
                <a16:creationId xmlns="" xmlns:a16="http://schemas.microsoft.com/office/drawing/2014/main" id="{A4DEF619-8D15-95CE-2314-74B6B3DF90E2}"/>
              </a:ext>
            </a:extLst>
          </p:cNvPr>
          <p:cNvSpPr txBox="1">
            <a:spLocks/>
          </p:cNvSpPr>
          <p:nvPr/>
        </p:nvSpPr>
        <p:spPr>
          <a:xfrm>
            <a:off x="720000" y="445025"/>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tham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khảo</a:t>
            </a:r>
            <a:endParaRPr lang="en-US" sz="20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9DABE90A-0AC8-42F7-793A-A96221561D46}"/>
              </a:ext>
            </a:extLst>
          </p:cNvPr>
          <p:cNvSpPr txBox="1"/>
          <p:nvPr/>
        </p:nvSpPr>
        <p:spPr>
          <a:xfrm>
            <a:off x="786090" y="2686078"/>
            <a:ext cx="7054082" cy="1703030"/>
          </a:xfrm>
          <a:prstGeom prst="rect">
            <a:avLst/>
          </a:prstGeom>
          <a:noFill/>
        </p:spPr>
        <p:txBody>
          <a:bodyPr wrap="square">
            <a:spAutoFit/>
          </a:bodyPr>
          <a:lstStyle/>
          <a:p>
            <a:pPr algn="just">
              <a:lnSpc>
                <a:spcPct val="150000"/>
              </a:lnSpc>
              <a:spcAft>
                <a:spcPts val="800"/>
              </a:spcAft>
            </a:pPr>
            <a:r>
              <a:rPr lang="en-US" sz="1800" smtClean="0">
                <a:latin typeface="Times New Roman" pitchFamily="18" charset="0"/>
                <a:cs typeface="Times New Roman" pitchFamily="18" charset="0"/>
              </a:rPr>
              <a:t>- Ở đoạn </a:t>
            </a:r>
            <a:r>
              <a:rPr lang="en-US" sz="1800" i="1" smtClean="0">
                <a:latin typeface="Times New Roman" pitchFamily="18" charset="0"/>
                <a:cs typeface="Times New Roman" pitchFamily="18" charset="0"/>
              </a:rPr>
              <a:t>Những đảo ngọc miền Nam</a:t>
            </a:r>
            <a:r>
              <a:rPr lang="en-US" sz="1800" smtClean="0">
                <a:latin typeface="Times New Roman" pitchFamily="18" charset="0"/>
                <a:cs typeface="Times New Roman" pitchFamily="18" charset="0"/>
              </a:rPr>
              <a:t> lại được lồng ghép miêu tả và biểu cảm vào vị trí địa lí linh thiêng của Tổ quốc.</a:t>
            </a:r>
            <a:r>
              <a:rPr lang="en-US" sz="1800" i="1" smtClean="0">
                <a:latin typeface="Times New Roman" pitchFamily="18" charset="0"/>
                <a:cs typeface="Times New Roman" pitchFamily="18" charset="0"/>
              </a:rPr>
              <a:t>“Phú Quốc với địa hình đa dạng, ngoài những bãi cát trải dài, có cả núi và sông, có vườn quốc gia…”</a:t>
            </a:r>
            <a:endParaRPr lang="en-US" sz="1800" smtClean="0">
              <a:latin typeface="Times New Roman" pitchFamily="18" charset="0"/>
              <a:cs typeface="Times New Roman" pitchFamily="18" charset="0"/>
            </a:endParaRPr>
          </a:p>
        </p:txBody>
      </p:sp>
      <p:sp>
        <p:nvSpPr>
          <p:cNvPr id="125953" name="Rectangle 1"/>
          <p:cNvSpPr>
            <a:spLocks noChangeArrowheads="1"/>
          </p:cNvSpPr>
          <p:nvPr/>
        </p:nvSpPr>
        <p:spPr bwMode="auto">
          <a:xfrm>
            <a:off x="714703" y="1349864"/>
            <a:ext cx="704193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Ở đoạn </a:t>
            </a:r>
            <a:r>
              <a:rPr kumimoji="0" lang="en-US" sz="18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Đầu sóng ngọn gió miền Trung</a:t>
            </a: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là sự lồng ghép yếu tố mô tả, biểu cảm qua sự so sánh, đối chiếu các địa danh. Mỗi địa danh hiện lên một vẻ đẹp riêng.</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77877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grpSp>
        <p:nvGrpSpPr>
          <p:cNvPr id="1632" name="Google Shape;1632;p43"/>
          <p:cNvGrpSpPr/>
          <p:nvPr/>
        </p:nvGrpSpPr>
        <p:grpSpPr>
          <a:xfrm>
            <a:off x="495492" y="1091130"/>
            <a:ext cx="1672930" cy="1812954"/>
            <a:chOff x="832917" y="1342151"/>
            <a:chExt cx="1549296" cy="1678972"/>
          </a:xfrm>
        </p:grpSpPr>
        <p:sp>
          <p:nvSpPr>
            <p:cNvPr id="1633" name="Google Shape;1633;p43"/>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4" name="Google Shape;1634;p43"/>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5" name="Google Shape;1635;p43"/>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6" name="Google Shape;1636;p43"/>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7" name="Google Shape;1637;p43"/>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638" name="Google Shape;1638;p43"/>
          <p:cNvGrpSpPr/>
          <p:nvPr/>
        </p:nvGrpSpPr>
        <p:grpSpPr>
          <a:xfrm>
            <a:off x="1289488" y="323550"/>
            <a:ext cx="6565036" cy="4496400"/>
            <a:chOff x="233738" y="323575"/>
            <a:chExt cx="6565036" cy="4496400"/>
          </a:xfrm>
        </p:grpSpPr>
        <p:sp>
          <p:nvSpPr>
            <p:cNvPr id="1639" name="Google Shape;1639;p43"/>
            <p:cNvSpPr/>
            <p:nvPr/>
          </p:nvSpPr>
          <p:spPr>
            <a:xfrm rot="5400000">
              <a:off x="1311174" y="-667625"/>
              <a:ext cx="4496400" cy="64788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0" name="Google Shape;1640;p43"/>
            <p:cNvSpPr/>
            <p:nvPr/>
          </p:nvSpPr>
          <p:spPr>
            <a:xfrm flipH="1">
              <a:off x="477253" y="472304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1" name="Google Shape;1641;p43"/>
            <p:cNvSpPr/>
            <p:nvPr/>
          </p:nvSpPr>
          <p:spPr>
            <a:xfrm flipH="1">
              <a:off x="477253" y="454785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2" name="Google Shape;1642;p43"/>
            <p:cNvSpPr/>
            <p:nvPr/>
          </p:nvSpPr>
          <p:spPr>
            <a:xfrm flipH="1">
              <a:off x="477253" y="437155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3" name="Google Shape;1643;p43"/>
            <p:cNvSpPr/>
            <p:nvPr/>
          </p:nvSpPr>
          <p:spPr>
            <a:xfrm flipH="1">
              <a:off x="477253" y="4196364"/>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4" name="Google Shape;1644;p43"/>
            <p:cNvSpPr/>
            <p:nvPr/>
          </p:nvSpPr>
          <p:spPr>
            <a:xfrm flipH="1">
              <a:off x="477253" y="402114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5" name="Google Shape;1645;p43"/>
            <p:cNvSpPr/>
            <p:nvPr/>
          </p:nvSpPr>
          <p:spPr>
            <a:xfrm flipH="1">
              <a:off x="477253" y="384595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6" name="Google Shape;1646;p43"/>
            <p:cNvSpPr/>
            <p:nvPr/>
          </p:nvSpPr>
          <p:spPr>
            <a:xfrm flipH="1">
              <a:off x="477253" y="3670729"/>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7" name="Google Shape;1647;p43"/>
            <p:cNvSpPr/>
            <p:nvPr/>
          </p:nvSpPr>
          <p:spPr>
            <a:xfrm flipH="1">
              <a:off x="477253" y="34966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8" name="Google Shape;1648;p43"/>
            <p:cNvSpPr/>
            <p:nvPr/>
          </p:nvSpPr>
          <p:spPr>
            <a:xfrm flipH="1">
              <a:off x="477253" y="3320317"/>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9" name="Google Shape;1649;p43"/>
            <p:cNvSpPr/>
            <p:nvPr/>
          </p:nvSpPr>
          <p:spPr>
            <a:xfrm flipH="1">
              <a:off x="477253" y="314509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0" name="Google Shape;1650;p43"/>
            <p:cNvSpPr/>
            <p:nvPr/>
          </p:nvSpPr>
          <p:spPr>
            <a:xfrm flipH="1">
              <a:off x="477253" y="2969904"/>
              <a:ext cx="6150448" cy="33"/>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1" name="Google Shape;1651;p43"/>
            <p:cNvSpPr/>
            <p:nvPr/>
          </p:nvSpPr>
          <p:spPr>
            <a:xfrm flipH="1">
              <a:off x="477253" y="279360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2" name="Google Shape;1652;p43"/>
            <p:cNvSpPr/>
            <p:nvPr/>
          </p:nvSpPr>
          <p:spPr>
            <a:xfrm flipH="1">
              <a:off x="477253" y="26184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3" name="Google Shape;1653;p43"/>
            <p:cNvSpPr/>
            <p:nvPr/>
          </p:nvSpPr>
          <p:spPr>
            <a:xfrm flipH="1">
              <a:off x="477253" y="244319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4" name="Google Shape;1654;p43"/>
            <p:cNvSpPr/>
            <p:nvPr/>
          </p:nvSpPr>
          <p:spPr>
            <a:xfrm flipH="1">
              <a:off x="477253" y="226800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5" name="Google Shape;1655;p43"/>
            <p:cNvSpPr/>
            <p:nvPr/>
          </p:nvSpPr>
          <p:spPr>
            <a:xfrm flipH="1">
              <a:off x="477253" y="209278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6" name="Google Shape;1656;p43"/>
            <p:cNvSpPr/>
            <p:nvPr/>
          </p:nvSpPr>
          <p:spPr>
            <a:xfrm flipH="1">
              <a:off x="477253" y="191648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7" name="Google Shape;1657;p43"/>
            <p:cNvSpPr/>
            <p:nvPr/>
          </p:nvSpPr>
          <p:spPr>
            <a:xfrm flipH="1">
              <a:off x="477253" y="1741292"/>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8" name="Google Shape;1658;p43"/>
            <p:cNvSpPr/>
            <p:nvPr/>
          </p:nvSpPr>
          <p:spPr>
            <a:xfrm flipH="1">
              <a:off x="477253" y="15660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9" name="Google Shape;1659;p43"/>
            <p:cNvSpPr/>
            <p:nvPr/>
          </p:nvSpPr>
          <p:spPr>
            <a:xfrm flipH="1">
              <a:off x="477253" y="13897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0" name="Google Shape;1660;p43"/>
            <p:cNvSpPr/>
            <p:nvPr/>
          </p:nvSpPr>
          <p:spPr>
            <a:xfrm flipH="1">
              <a:off x="477253" y="121458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1" name="Google Shape;1661;p43"/>
            <p:cNvSpPr/>
            <p:nvPr/>
          </p:nvSpPr>
          <p:spPr>
            <a:xfrm flipH="1">
              <a:off x="477253" y="1040467"/>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2" name="Google Shape;1662;p43"/>
            <p:cNvSpPr/>
            <p:nvPr/>
          </p:nvSpPr>
          <p:spPr>
            <a:xfrm flipH="1">
              <a:off x="477253" y="86524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3" name="Google Shape;1663;p43"/>
            <p:cNvSpPr/>
            <p:nvPr/>
          </p:nvSpPr>
          <p:spPr>
            <a:xfrm flipH="1">
              <a:off x="477253" y="690055"/>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4" name="Google Shape;1664;p43"/>
            <p:cNvSpPr/>
            <p:nvPr/>
          </p:nvSpPr>
          <p:spPr>
            <a:xfrm flipH="1">
              <a:off x="477253" y="51483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5" name="Google Shape;1665;p43"/>
            <p:cNvSpPr/>
            <p:nvPr/>
          </p:nvSpPr>
          <p:spPr>
            <a:xfrm flipH="1">
              <a:off x="439388" y="4618056"/>
              <a:ext cx="97852" cy="120275"/>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6" name="Google Shape;1666;p43"/>
            <p:cNvSpPr/>
            <p:nvPr/>
          </p:nvSpPr>
          <p:spPr>
            <a:xfrm flipH="1">
              <a:off x="441404" y="4300070"/>
              <a:ext cx="96843" cy="119267"/>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7" name="Google Shape;1667;p43"/>
            <p:cNvSpPr/>
            <p:nvPr/>
          </p:nvSpPr>
          <p:spPr>
            <a:xfrm flipH="1">
              <a:off x="441404" y="3980068"/>
              <a:ext cx="96843" cy="120275"/>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8" name="Google Shape;1668;p43"/>
            <p:cNvSpPr/>
            <p:nvPr/>
          </p:nvSpPr>
          <p:spPr>
            <a:xfrm flipH="1">
              <a:off x="441404" y="3662113"/>
              <a:ext cx="96843" cy="119237"/>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9" name="Google Shape;1669;p43"/>
            <p:cNvSpPr/>
            <p:nvPr/>
          </p:nvSpPr>
          <p:spPr>
            <a:xfrm flipH="1">
              <a:off x="441404" y="3343118"/>
              <a:ext cx="96843" cy="120275"/>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0" name="Google Shape;1670;p43"/>
            <p:cNvSpPr/>
            <p:nvPr/>
          </p:nvSpPr>
          <p:spPr>
            <a:xfrm flipH="1">
              <a:off x="441404" y="3025132"/>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1" name="Google Shape;1671;p43"/>
            <p:cNvSpPr/>
            <p:nvPr/>
          </p:nvSpPr>
          <p:spPr>
            <a:xfrm flipH="1">
              <a:off x="441404" y="2706169"/>
              <a:ext cx="96843" cy="120275"/>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2" name="Google Shape;1672;p43"/>
            <p:cNvSpPr/>
            <p:nvPr/>
          </p:nvSpPr>
          <p:spPr>
            <a:xfrm flipH="1">
              <a:off x="441404" y="2388183"/>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3" name="Google Shape;1673;p43"/>
            <p:cNvSpPr/>
            <p:nvPr/>
          </p:nvSpPr>
          <p:spPr>
            <a:xfrm flipH="1">
              <a:off x="441404" y="2068180"/>
              <a:ext cx="96843" cy="119267"/>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4" name="Google Shape;1674;p43"/>
            <p:cNvSpPr/>
            <p:nvPr/>
          </p:nvSpPr>
          <p:spPr>
            <a:xfrm flipH="1">
              <a:off x="441404" y="1749186"/>
              <a:ext cx="96843" cy="120275"/>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5" name="Google Shape;1675;p43"/>
            <p:cNvSpPr/>
            <p:nvPr/>
          </p:nvSpPr>
          <p:spPr>
            <a:xfrm flipH="1">
              <a:off x="441404" y="1431231"/>
              <a:ext cx="96843" cy="119237"/>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6" name="Google Shape;1676;p43"/>
            <p:cNvSpPr/>
            <p:nvPr/>
          </p:nvSpPr>
          <p:spPr>
            <a:xfrm flipH="1">
              <a:off x="441404" y="1112236"/>
              <a:ext cx="96843" cy="120275"/>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7" name="Google Shape;1677;p43"/>
            <p:cNvSpPr/>
            <p:nvPr/>
          </p:nvSpPr>
          <p:spPr>
            <a:xfrm flipH="1">
              <a:off x="441404" y="794250"/>
              <a:ext cx="96843" cy="119267"/>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8" name="Google Shape;1678;p43"/>
            <p:cNvSpPr/>
            <p:nvPr/>
          </p:nvSpPr>
          <p:spPr>
            <a:xfrm flipH="1">
              <a:off x="441404" y="475287"/>
              <a:ext cx="96843" cy="120275"/>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9" name="Google Shape;1679;p43"/>
            <p:cNvSpPr/>
            <p:nvPr/>
          </p:nvSpPr>
          <p:spPr>
            <a:xfrm flipH="1">
              <a:off x="233738" y="53540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0" name="Google Shape;1680;p43"/>
            <p:cNvSpPr/>
            <p:nvPr/>
          </p:nvSpPr>
          <p:spPr>
            <a:xfrm flipH="1">
              <a:off x="233738" y="853362"/>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1" name="Google Shape;1681;p43"/>
            <p:cNvSpPr/>
            <p:nvPr/>
          </p:nvSpPr>
          <p:spPr>
            <a:xfrm flipH="1">
              <a:off x="233738" y="117134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2" name="Google Shape;1682;p43"/>
            <p:cNvSpPr/>
            <p:nvPr/>
          </p:nvSpPr>
          <p:spPr>
            <a:xfrm flipH="1">
              <a:off x="233738" y="1489306"/>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3" name="Google Shape;1683;p43"/>
            <p:cNvSpPr/>
            <p:nvPr/>
          </p:nvSpPr>
          <p:spPr>
            <a:xfrm flipH="1">
              <a:off x="233738" y="1807263"/>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4" name="Google Shape;1684;p43"/>
            <p:cNvSpPr/>
            <p:nvPr/>
          </p:nvSpPr>
          <p:spPr>
            <a:xfrm flipH="1">
              <a:off x="233738" y="2125250"/>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5" name="Google Shape;1685;p43"/>
            <p:cNvSpPr/>
            <p:nvPr/>
          </p:nvSpPr>
          <p:spPr>
            <a:xfrm flipH="1">
              <a:off x="233738" y="2442199"/>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6" name="Google Shape;1686;p43"/>
            <p:cNvSpPr/>
            <p:nvPr/>
          </p:nvSpPr>
          <p:spPr>
            <a:xfrm flipH="1">
              <a:off x="233738" y="2760155"/>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7" name="Google Shape;1687;p43"/>
            <p:cNvSpPr/>
            <p:nvPr/>
          </p:nvSpPr>
          <p:spPr>
            <a:xfrm flipH="1">
              <a:off x="233738" y="3078142"/>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8" name="Google Shape;1688;p43"/>
            <p:cNvSpPr/>
            <p:nvPr/>
          </p:nvSpPr>
          <p:spPr>
            <a:xfrm flipH="1">
              <a:off x="233738" y="33950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9" name="Google Shape;1689;p43"/>
            <p:cNvSpPr/>
            <p:nvPr/>
          </p:nvSpPr>
          <p:spPr>
            <a:xfrm flipH="1">
              <a:off x="233738" y="371408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0" name="Google Shape;1690;p43"/>
            <p:cNvSpPr/>
            <p:nvPr/>
          </p:nvSpPr>
          <p:spPr>
            <a:xfrm flipH="1">
              <a:off x="233738" y="4031035"/>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1" name="Google Shape;1691;p43"/>
            <p:cNvSpPr/>
            <p:nvPr/>
          </p:nvSpPr>
          <p:spPr>
            <a:xfrm flipH="1">
              <a:off x="233738" y="43489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2" name="Google Shape;1692;p43"/>
            <p:cNvSpPr/>
            <p:nvPr/>
          </p:nvSpPr>
          <p:spPr>
            <a:xfrm flipH="1">
              <a:off x="233738" y="466697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93" name="Google Shape;1693;p43"/>
          <p:cNvSpPr txBox="1">
            <a:spLocks noGrp="1"/>
          </p:cNvSpPr>
          <p:nvPr>
            <p:ph type="title"/>
          </p:nvPr>
        </p:nvSpPr>
        <p:spPr>
          <a:xfrm>
            <a:off x="1901113" y="826000"/>
            <a:ext cx="534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Nhiệm vụ</a:t>
            </a:r>
            <a:endParaRPr dirty="0">
              <a:latin typeface="Times New Roman" panose="02020603050405020304" pitchFamily="18" charset="0"/>
              <a:cs typeface="Times New Roman" panose="02020603050405020304" pitchFamily="18" charset="0"/>
            </a:endParaRPr>
          </a:p>
        </p:txBody>
      </p:sp>
      <p:sp>
        <p:nvSpPr>
          <p:cNvPr id="1694" name="Google Shape;1694;p43"/>
          <p:cNvSpPr txBox="1">
            <a:spLocks noGrp="1"/>
          </p:cNvSpPr>
          <p:nvPr>
            <p:ph type="subTitle" idx="1"/>
          </p:nvPr>
        </p:nvSpPr>
        <p:spPr>
          <a:xfrm>
            <a:off x="1927716" y="1331711"/>
            <a:ext cx="4704893" cy="1913400"/>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Giáo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err="1">
                <a:solidFill>
                  <a:srgbClr val="000000"/>
                </a:solidFill>
                <a:effectLst/>
                <a:latin typeface="Times New Roman" panose="02020603050405020304" pitchFamily="18" charset="0"/>
                <a:ea typeface="Times New Roman" panose="02020603050405020304" pitchFamily="18" charset="0"/>
                <a:cs typeface="Noto Sans Symbols"/>
              </a:rPr>
              <a:t>viên</a:t>
            </a:r>
            <a:r>
              <a:rPr lang="en-US" sz="180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smtClean="0">
                <a:solidFill>
                  <a:srgbClr val="000000"/>
                </a:solidFill>
                <a:effectLst/>
                <a:latin typeface="Times New Roman" panose="02020603050405020304" pitchFamily="18" charset="0"/>
                <a:ea typeface="Times New Roman" panose="02020603050405020304" pitchFamily="18" charset="0"/>
                <a:cs typeface="Noto Sans Symbols"/>
              </a:rPr>
              <a:t>yêu cầu học sinh thực hiện các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bước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chuẩn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bị</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lập</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dàn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ý </a:t>
            </a:r>
            <a:endParaRPr lang="en-US" sz="1800" dirty="0">
              <a:effectLst/>
              <a:latin typeface="Noto Sans Symbols"/>
              <a:ea typeface="Noto Sans Symbols"/>
              <a:cs typeface="Noto Sans Symbols"/>
            </a:endParaRPr>
          </a:p>
        </p:txBody>
      </p:sp>
      <p:sp>
        <p:nvSpPr>
          <p:cNvPr id="1711" name="Google Shape;1711;p43"/>
          <p:cNvSpPr/>
          <p:nvPr/>
        </p:nvSpPr>
        <p:spPr>
          <a:xfrm rot="4162835">
            <a:off x="6982973" y="415539"/>
            <a:ext cx="1382035" cy="109718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nvGrpSpPr>
          <p:cNvPr id="3" name="Google Shape;1695;p43">
            <a:extLst>
              <a:ext uri="{FF2B5EF4-FFF2-40B4-BE49-F238E27FC236}">
                <a16:creationId xmlns="" xmlns:a16="http://schemas.microsoft.com/office/drawing/2014/main" id="{CD9EA2BC-6439-6E1E-F2FF-A9E4CA0A0C01}"/>
              </a:ext>
            </a:extLst>
          </p:cNvPr>
          <p:cNvGrpSpPr/>
          <p:nvPr/>
        </p:nvGrpSpPr>
        <p:grpSpPr>
          <a:xfrm rot="1586214">
            <a:off x="7080094" y="3053118"/>
            <a:ext cx="1672791" cy="1812804"/>
            <a:chOff x="832917" y="1342151"/>
            <a:chExt cx="1549296" cy="1678972"/>
          </a:xfrm>
        </p:grpSpPr>
        <p:sp>
          <p:nvSpPr>
            <p:cNvPr id="4" name="Google Shape;1696;p43">
              <a:extLst>
                <a:ext uri="{FF2B5EF4-FFF2-40B4-BE49-F238E27FC236}">
                  <a16:creationId xmlns="" xmlns:a16="http://schemas.microsoft.com/office/drawing/2014/main" id="{E9237E6E-A8B5-067C-EDE7-160615B9C410}"/>
                </a:ext>
              </a:extLst>
            </p:cNvPr>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5" name="Google Shape;1697;p43">
              <a:extLst>
                <a:ext uri="{FF2B5EF4-FFF2-40B4-BE49-F238E27FC236}">
                  <a16:creationId xmlns="" xmlns:a16="http://schemas.microsoft.com/office/drawing/2014/main" id="{39300671-20DB-1721-E291-B4D05902B167}"/>
                </a:ext>
              </a:extLst>
            </p:cNvPr>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Google Shape;1698;p43">
              <a:extLst>
                <a:ext uri="{FF2B5EF4-FFF2-40B4-BE49-F238E27FC236}">
                  <a16:creationId xmlns="" xmlns:a16="http://schemas.microsoft.com/office/drawing/2014/main" id="{2CA1B91C-BE59-2673-22E6-3EAD592AFB40}"/>
                </a:ext>
              </a:extLst>
            </p:cNvPr>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Google Shape;1699;p43">
              <a:extLst>
                <a:ext uri="{FF2B5EF4-FFF2-40B4-BE49-F238E27FC236}">
                  <a16:creationId xmlns="" xmlns:a16="http://schemas.microsoft.com/office/drawing/2014/main" id="{32181F08-7782-09E4-915F-1822B2AF7CAB}"/>
                </a:ext>
              </a:extLst>
            </p:cNvPr>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1700;p43">
              <a:extLst>
                <a:ext uri="{FF2B5EF4-FFF2-40B4-BE49-F238E27FC236}">
                  <a16:creationId xmlns="" xmlns:a16="http://schemas.microsoft.com/office/drawing/2014/main" id="{23FB3EA1-0854-B140-2905-393EAA4B1BF7}"/>
                </a:ext>
              </a:extLst>
            </p:cNvPr>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9" name="Google Shape;1701;p43">
            <a:extLst>
              <a:ext uri="{FF2B5EF4-FFF2-40B4-BE49-F238E27FC236}">
                <a16:creationId xmlns="" xmlns:a16="http://schemas.microsoft.com/office/drawing/2014/main" id="{37EAE7D6-FEB6-85FC-7D3C-DA3969741A7F}"/>
              </a:ext>
            </a:extLst>
          </p:cNvPr>
          <p:cNvGrpSpPr/>
          <p:nvPr/>
        </p:nvGrpSpPr>
        <p:grpSpPr>
          <a:xfrm flipH="1">
            <a:off x="7524539" y="2963271"/>
            <a:ext cx="455370" cy="587698"/>
            <a:chOff x="4899957" y="2022012"/>
            <a:chExt cx="213388" cy="275398"/>
          </a:xfrm>
        </p:grpSpPr>
        <p:sp>
          <p:nvSpPr>
            <p:cNvPr id="10" name="Google Shape;1702;p43">
              <a:extLst>
                <a:ext uri="{FF2B5EF4-FFF2-40B4-BE49-F238E27FC236}">
                  <a16:creationId xmlns="" xmlns:a16="http://schemas.microsoft.com/office/drawing/2014/main" id="{A980AEFF-D3A9-B51A-1118-DC24A46F6BC2}"/>
                </a:ext>
              </a:extLst>
            </p:cNvPr>
            <p:cNvSpPr/>
            <p:nvPr/>
          </p:nvSpPr>
          <p:spPr>
            <a:xfrm>
              <a:off x="5008402" y="2157469"/>
              <a:ext cx="104943" cy="139940"/>
            </a:xfrm>
            <a:custGeom>
              <a:avLst/>
              <a:gdLst/>
              <a:ahLst/>
              <a:cxnLst/>
              <a:rect l="l" t="t" r="r" b="b"/>
              <a:pathLst>
                <a:path w="8780" h="11708" extrusionOk="0">
                  <a:moveTo>
                    <a:pt x="2246" y="1"/>
                  </a:moveTo>
                  <a:cubicBezTo>
                    <a:pt x="2228" y="1"/>
                    <a:pt x="2213" y="3"/>
                    <a:pt x="2202" y="9"/>
                  </a:cubicBezTo>
                  <a:lnTo>
                    <a:pt x="1168" y="709"/>
                  </a:lnTo>
                  <a:lnTo>
                    <a:pt x="67" y="1477"/>
                  </a:lnTo>
                  <a:cubicBezTo>
                    <a:pt x="1" y="1510"/>
                    <a:pt x="34" y="1743"/>
                    <a:pt x="167" y="1910"/>
                  </a:cubicBezTo>
                  <a:lnTo>
                    <a:pt x="8373" y="11550"/>
                  </a:lnTo>
                  <a:cubicBezTo>
                    <a:pt x="8470" y="11660"/>
                    <a:pt x="8559" y="11707"/>
                    <a:pt x="8624" y="11707"/>
                  </a:cubicBezTo>
                  <a:cubicBezTo>
                    <a:pt x="8737" y="11707"/>
                    <a:pt x="8779" y="11562"/>
                    <a:pt x="8673" y="11350"/>
                  </a:cubicBezTo>
                  <a:lnTo>
                    <a:pt x="2569" y="242"/>
                  </a:lnTo>
                  <a:cubicBezTo>
                    <a:pt x="2513" y="75"/>
                    <a:pt x="2340" y="1"/>
                    <a:pt x="2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1703;p43">
              <a:extLst>
                <a:ext uri="{FF2B5EF4-FFF2-40B4-BE49-F238E27FC236}">
                  <a16:creationId xmlns="" xmlns:a16="http://schemas.microsoft.com/office/drawing/2014/main" id="{0CE34F2C-089F-274B-34B8-1DDA8A02E22B}"/>
                </a:ext>
              </a:extLst>
            </p:cNvPr>
            <p:cNvSpPr/>
            <p:nvPr/>
          </p:nvSpPr>
          <p:spPr>
            <a:xfrm>
              <a:off x="5022362" y="2165944"/>
              <a:ext cx="59810" cy="86931"/>
            </a:xfrm>
            <a:custGeom>
              <a:avLst/>
              <a:gdLst/>
              <a:ahLst/>
              <a:cxnLst/>
              <a:rect l="l" t="t" r="r" b="b"/>
              <a:pathLst>
                <a:path w="5004" h="7273" fill="none" extrusionOk="0">
                  <a:moveTo>
                    <a:pt x="0" y="0"/>
                  </a:moveTo>
                  <a:lnTo>
                    <a:pt x="5004" y="7272"/>
                  </a:ln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1704;p43">
              <a:extLst>
                <a:ext uri="{FF2B5EF4-FFF2-40B4-BE49-F238E27FC236}">
                  <a16:creationId xmlns="" xmlns:a16="http://schemas.microsoft.com/office/drawing/2014/main" id="{6421BD89-A5A6-D7F9-1D72-FE84B6ABDA49}"/>
                </a:ext>
              </a:extLst>
            </p:cNvPr>
            <p:cNvSpPr/>
            <p:nvPr/>
          </p:nvSpPr>
          <p:spPr>
            <a:xfrm>
              <a:off x="4899957" y="2025538"/>
              <a:ext cx="180220" cy="185491"/>
            </a:xfrm>
            <a:custGeom>
              <a:avLst/>
              <a:gdLst/>
              <a:ahLst/>
              <a:cxnLst/>
              <a:rect l="l" t="t" r="r" b="b"/>
              <a:pathLst>
                <a:path w="15078" h="15519" extrusionOk="0">
                  <a:moveTo>
                    <a:pt x="6985" y="0"/>
                  </a:moveTo>
                  <a:cubicBezTo>
                    <a:pt x="6756" y="0"/>
                    <a:pt x="6521" y="65"/>
                    <a:pt x="6305" y="206"/>
                  </a:cubicBezTo>
                  <a:cubicBezTo>
                    <a:pt x="4504" y="1373"/>
                    <a:pt x="2569" y="2708"/>
                    <a:pt x="768" y="4042"/>
                  </a:cubicBezTo>
                  <a:cubicBezTo>
                    <a:pt x="0" y="4576"/>
                    <a:pt x="100" y="5710"/>
                    <a:pt x="901" y="6110"/>
                  </a:cubicBezTo>
                  <a:lnTo>
                    <a:pt x="3670" y="7678"/>
                  </a:lnTo>
                  <a:cubicBezTo>
                    <a:pt x="3836" y="7744"/>
                    <a:pt x="4003" y="7878"/>
                    <a:pt x="4103" y="8045"/>
                  </a:cubicBezTo>
                  <a:lnTo>
                    <a:pt x="5771" y="10446"/>
                  </a:lnTo>
                  <a:cubicBezTo>
                    <a:pt x="5938" y="10680"/>
                    <a:pt x="6038" y="10947"/>
                    <a:pt x="5971" y="11214"/>
                  </a:cubicBezTo>
                  <a:lnTo>
                    <a:pt x="5838" y="14216"/>
                  </a:lnTo>
                  <a:cubicBezTo>
                    <a:pt x="5805" y="14930"/>
                    <a:pt x="6405" y="15518"/>
                    <a:pt x="7114" y="15518"/>
                  </a:cubicBezTo>
                  <a:cubicBezTo>
                    <a:pt x="7133" y="15518"/>
                    <a:pt x="7153" y="15518"/>
                    <a:pt x="7172" y="15517"/>
                  </a:cubicBezTo>
                  <a:cubicBezTo>
                    <a:pt x="10475" y="15250"/>
                    <a:pt x="13410" y="13382"/>
                    <a:pt x="14744" y="10280"/>
                  </a:cubicBezTo>
                  <a:cubicBezTo>
                    <a:pt x="15078" y="9713"/>
                    <a:pt x="14778" y="8912"/>
                    <a:pt x="14110" y="8678"/>
                  </a:cubicBezTo>
                  <a:lnTo>
                    <a:pt x="11275" y="7611"/>
                  </a:lnTo>
                  <a:cubicBezTo>
                    <a:pt x="11042" y="7544"/>
                    <a:pt x="10808" y="7378"/>
                    <a:pt x="10708" y="7177"/>
                  </a:cubicBezTo>
                  <a:lnTo>
                    <a:pt x="8973" y="4709"/>
                  </a:lnTo>
                  <a:cubicBezTo>
                    <a:pt x="8907" y="4542"/>
                    <a:pt x="8807" y="4375"/>
                    <a:pt x="8773" y="4209"/>
                  </a:cubicBezTo>
                  <a:lnTo>
                    <a:pt x="8240" y="1040"/>
                  </a:lnTo>
                  <a:cubicBezTo>
                    <a:pt x="8120" y="417"/>
                    <a:pt x="7570" y="0"/>
                    <a:pt x="6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1705;p43">
              <a:extLst>
                <a:ext uri="{FF2B5EF4-FFF2-40B4-BE49-F238E27FC236}">
                  <a16:creationId xmlns="" xmlns:a16="http://schemas.microsoft.com/office/drawing/2014/main" id="{49F0F8FA-E6F9-44FD-DB60-BE1C7FAB39F0}"/>
                </a:ext>
              </a:extLst>
            </p:cNvPr>
            <p:cNvSpPr/>
            <p:nvPr/>
          </p:nvSpPr>
          <p:spPr>
            <a:xfrm>
              <a:off x="4944611" y="2106540"/>
              <a:ext cx="27921" cy="10769"/>
            </a:xfrm>
            <a:custGeom>
              <a:avLst/>
              <a:gdLst/>
              <a:ahLst/>
              <a:cxnLst/>
              <a:rect l="l" t="t" r="r" b="b"/>
              <a:pathLst>
                <a:path w="2336" h="901" fill="none" extrusionOk="0">
                  <a:moveTo>
                    <a:pt x="0" y="901"/>
                  </a:moveTo>
                  <a:cubicBezTo>
                    <a:pt x="0" y="901"/>
                    <a:pt x="1034" y="734"/>
                    <a:pt x="2335" y="0"/>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 name="Google Shape;1706;p43">
              <a:extLst>
                <a:ext uri="{FF2B5EF4-FFF2-40B4-BE49-F238E27FC236}">
                  <a16:creationId xmlns="" xmlns:a16="http://schemas.microsoft.com/office/drawing/2014/main" id="{D73D16A8-1676-6CE2-0E63-6BC1CC0064FA}"/>
                </a:ext>
              </a:extLst>
            </p:cNvPr>
            <p:cNvSpPr/>
            <p:nvPr/>
          </p:nvSpPr>
          <p:spPr>
            <a:xfrm>
              <a:off x="4971325" y="2145612"/>
              <a:ext cx="27921" cy="10375"/>
            </a:xfrm>
            <a:custGeom>
              <a:avLst/>
              <a:gdLst/>
              <a:ahLst/>
              <a:cxnLst/>
              <a:rect l="l" t="t" r="r" b="b"/>
              <a:pathLst>
                <a:path w="2336" h="868" fill="none" extrusionOk="0">
                  <a:moveTo>
                    <a:pt x="0" y="867"/>
                  </a:moveTo>
                  <a:cubicBezTo>
                    <a:pt x="0" y="867"/>
                    <a:pt x="1068" y="701"/>
                    <a:pt x="2335" y="0"/>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1707;p43">
              <a:extLst>
                <a:ext uri="{FF2B5EF4-FFF2-40B4-BE49-F238E27FC236}">
                  <a16:creationId xmlns="" xmlns:a16="http://schemas.microsoft.com/office/drawing/2014/main" id="{6B37AE41-0AB3-6725-1F21-33295CEF6F68}"/>
                </a:ext>
              </a:extLst>
            </p:cNvPr>
            <p:cNvSpPr/>
            <p:nvPr/>
          </p:nvSpPr>
          <p:spPr>
            <a:xfrm>
              <a:off x="4987270" y="2075834"/>
              <a:ext cx="17953" cy="20343"/>
            </a:xfrm>
            <a:custGeom>
              <a:avLst/>
              <a:gdLst/>
              <a:ahLst/>
              <a:cxnLst/>
              <a:rect l="l" t="t" r="r" b="b"/>
              <a:pathLst>
                <a:path w="1502" h="1702" fill="none" extrusionOk="0">
                  <a:moveTo>
                    <a:pt x="1" y="1702"/>
                  </a:moveTo>
                  <a:cubicBezTo>
                    <a:pt x="501" y="1235"/>
                    <a:pt x="1068" y="701"/>
                    <a:pt x="1502" y="1"/>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1708;p43">
              <a:extLst>
                <a:ext uri="{FF2B5EF4-FFF2-40B4-BE49-F238E27FC236}">
                  <a16:creationId xmlns="" xmlns:a16="http://schemas.microsoft.com/office/drawing/2014/main" id="{9FFB5D06-0B96-9030-A17F-5099D84962F4}"/>
                </a:ext>
              </a:extLst>
            </p:cNvPr>
            <p:cNvSpPr/>
            <p:nvPr/>
          </p:nvSpPr>
          <p:spPr>
            <a:xfrm>
              <a:off x="4900758" y="2058694"/>
              <a:ext cx="85723" cy="152311"/>
            </a:xfrm>
            <a:custGeom>
              <a:avLst/>
              <a:gdLst/>
              <a:ahLst/>
              <a:cxnLst/>
              <a:rect l="l" t="t" r="r" b="b"/>
              <a:pathLst>
                <a:path w="7172" h="12743" fill="none" extrusionOk="0">
                  <a:moveTo>
                    <a:pt x="2468" y="0"/>
                  </a:moveTo>
                  <a:cubicBezTo>
                    <a:pt x="1868" y="434"/>
                    <a:pt x="1301" y="834"/>
                    <a:pt x="734" y="1234"/>
                  </a:cubicBezTo>
                  <a:cubicBezTo>
                    <a:pt x="0" y="1768"/>
                    <a:pt x="67" y="2902"/>
                    <a:pt x="867" y="3303"/>
                  </a:cubicBezTo>
                  <a:lnTo>
                    <a:pt x="3669" y="4837"/>
                  </a:lnTo>
                  <a:cubicBezTo>
                    <a:pt x="3836" y="4937"/>
                    <a:pt x="4003" y="5071"/>
                    <a:pt x="4070" y="5237"/>
                  </a:cubicBezTo>
                  <a:lnTo>
                    <a:pt x="5737" y="7639"/>
                  </a:lnTo>
                  <a:cubicBezTo>
                    <a:pt x="5904" y="7839"/>
                    <a:pt x="6004" y="8139"/>
                    <a:pt x="5971" y="8406"/>
                  </a:cubicBezTo>
                  <a:lnTo>
                    <a:pt x="5838" y="11408"/>
                  </a:lnTo>
                  <a:cubicBezTo>
                    <a:pt x="5771" y="12142"/>
                    <a:pt x="6405" y="12743"/>
                    <a:pt x="7172" y="12676"/>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 name="Google Shape;1709;p43">
              <a:extLst>
                <a:ext uri="{FF2B5EF4-FFF2-40B4-BE49-F238E27FC236}">
                  <a16:creationId xmlns="" xmlns:a16="http://schemas.microsoft.com/office/drawing/2014/main" id="{0717C7BD-7D4B-C2CA-9A24-3710A35B64FA}"/>
                </a:ext>
              </a:extLst>
            </p:cNvPr>
            <p:cNvSpPr/>
            <p:nvPr/>
          </p:nvSpPr>
          <p:spPr>
            <a:xfrm>
              <a:off x="5025948" y="2125269"/>
              <a:ext cx="54635" cy="76173"/>
            </a:xfrm>
            <a:custGeom>
              <a:avLst/>
              <a:gdLst/>
              <a:ahLst/>
              <a:cxnLst/>
              <a:rect l="l" t="t" r="r" b="b"/>
              <a:pathLst>
                <a:path w="4571" h="6373" fill="none" extrusionOk="0">
                  <a:moveTo>
                    <a:pt x="0" y="6372"/>
                  </a:moveTo>
                  <a:cubicBezTo>
                    <a:pt x="1868" y="5505"/>
                    <a:pt x="3403" y="4004"/>
                    <a:pt x="4270" y="2002"/>
                  </a:cubicBezTo>
                  <a:cubicBezTo>
                    <a:pt x="4570" y="1335"/>
                    <a:pt x="4237" y="568"/>
                    <a:pt x="3569" y="334"/>
                  </a:cubicBezTo>
                  <a:cubicBezTo>
                    <a:pt x="3569" y="334"/>
                    <a:pt x="3169" y="168"/>
                    <a:pt x="2669" y="1"/>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8" name="Google Shape;1710;p43">
              <a:extLst>
                <a:ext uri="{FF2B5EF4-FFF2-40B4-BE49-F238E27FC236}">
                  <a16:creationId xmlns="" xmlns:a16="http://schemas.microsoft.com/office/drawing/2014/main" id="{3B972E65-8A8F-8DC2-5DBB-ECAA87ECD567}"/>
                </a:ext>
              </a:extLst>
            </p:cNvPr>
            <p:cNvSpPr/>
            <p:nvPr/>
          </p:nvSpPr>
          <p:spPr>
            <a:xfrm>
              <a:off x="4960556" y="2022012"/>
              <a:ext cx="54240" cy="70185"/>
            </a:xfrm>
            <a:custGeom>
              <a:avLst/>
              <a:gdLst/>
              <a:ahLst/>
              <a:cxnLst/>
              <a:rect l="l" t="t" r="r" b="b"/>
              <a:pathLst>
                <a:path w="4538" h="5872" fill="none" extrusionOk="0">
                  <a:moveTo>
                    <a:pt x="4537" y="5871"/>
                  </a:moveTo>
                  <a:cubicBezTo>
                    <a:pt x="4204" y="5371"/>
                    <a:pt x="3903" y="5004"/>
                    <a:pt x="3903" y="5004"/>
                  </a:cubicBezTo>
                  <a:cubicBezTo>
                    <a:pt x="3837" y="4837"/>
                    <a:pt x="3737" y="4670"/>
                    <a:pt x="3703" y="4504"/>
                  </a:cubicBezTo>
                  <a:lnTo>
                    <a:pt x="3170" y="1335"/>
                  </a:lnTo>
                  <a:cubicBezTo>
                    <a:pt x="3003" y="467"/>
                    <a:pt x="2002" y="0"/>
                    <a:pt x="1235" y="501"/>
                  </a:cubicBezTo>
                  <a:cubicBezTo>
                    <a:pt x="835" y="734"/>
                    <a:pt x="401" y="1034"/>
                    <a:pt x="1" y="1335"/>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Tree>
    <p:extLst>
      <p:ext uri="{BB962C8B-B14F-4D97-AF65-F5344CB8AC3E}">
        <p14:creationId xmlns="" xmlns:p14="http://schemas.microsoft.com/office/powerpoint/2010/main" val="3723663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grpSp>
        <p:nvGrpSpPr>
          <p:cNvPr id="1458" name="Google Shape;1458;p41"/>
          <p:cNvGrpSpPr/>
          <p:nvPr/>
        </p:nvGrpSpPr>
        <p:grpSpPr>
          <a:xfrm>
            <a:off x="953875" y="403652"/>
            <a:ext cx="7236259" cy="4336197"/>
            <a:chOff x="1088225" y="363552"/>
            <a:chExt cx="7236259" cy="4336197"/>
          </a:xfrm>
        </p:grpSpPr>
        <p:sp>
          <p:nvSpPr>
            <p:cNvPr id="1459" name="Google Shape;1459;p41"/>
            <p:cNvSpPr/>
            <p:nvPr/>
          </p:nvSpPr>
          <p:spPr>
            <a:xfrm>
              <a:off x="1158984" y="545348"/>
              <a:ext cx="7165500" cy="4154400"/>
            </a:xfrm>
            <a:prstGeom prst="roundRect">
              <a:avLst>
                <a:gd name="adj" fmla="val 5615"/>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41"/>
            <p:cNvSpPr/>
            <p:nvPr/>
          </p:nvSpPr>
          <p:spPr>
            <a:xfrm>
              <a:off x="1088225" y="490475"/>
              <a:ext cx="7165500" cy="4154400"/>
            </a:xfrm>
            <a:prstGeom prst="roundRect">
              <a:avLst>
                <a:gd name="adj" fmla="val 5615"/>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1"/>
            <p:cNvSpPr/>
            <p:nvPr/>
          </p:nvSpPr>
          <p:spPr>
            <a:xfrm rot="-5400000">
              <a:off x="2747222" y="-799142"/>
              <a:ext cx="3880745" cy="6733689"/>
            </a:xfrm>
            <a:custGeom>
              <a:avLst/>
              <a:gdLst/>
              <a:ahLst/>
              <a:cxnLst/>
              <a:rect l="l" t="t" r="r" b="b"/>
              <a:pathLst>
                <a:path w="107277" h="147701" extrusionOk="0">
                  <a:moveTo>
                    <a:pt x="104016" y="1"/>
                  </a:moveTo>
                  <a:cubicBezTo>
                    <a:pt x="100624" y="1"/>
                    <a:pt x="95726" y="347"/>
                    <a:pt x="95068" y="347"/>
                  </a:cubicBezTo>
                  <a:lnTo>
                    <a:pt x="67749" y="347"/>
                  </a:lnTo>
                  <a:cubicBezTo>
                    <a:pt x="47001" y="347"/>
                    <a:pt x="25485" y="580"/>
                    <a:pt x="4670" y="580"/>
                  </a:cubicBezTo>
                  <a:cubicBezTo>
                    <a:pt x="0" y="580"/>
                    <a:pt x="200" y="3449"/>
                    <a:pt x="667" y="23763"/>
                  </a:cubicBezTo>
                  <a:cubicBezTo>
                    <a:pt x="934" y="35072"/>
                    <a:pt x="834" y="46580"/>
                    <a:pt x="1034" y="57888"/>
                  </a:cubicBezTo>
                  <a:cubicBezTo>
                    <a:pt x="1168" y="64226"/>
                    <a:pt x="1702" y="128005"/>
                    <a:pt x="1368" y="144016"/>
                  </a:cubicBezTo>
                  <a:cubicBezTo>
                    <a:pt x="1335" y="146018"/>
                    <a:pt x="2969" y="147686"/>
                    <a:pt x="4971" y="147686"/>
                  </a:cubicBezTo>
                  <a:cubicBezTo>
                    <a:pt x="16334" y="147697"/>
                    <a:pt x="27702" y="147700"/>
                    <a:pt x="39070" y="147700"/>
                  </a:cubicBezTo>
                  <a:cubicBezTo>
                    <a:pt x="61807" y="147700"/>
                    <a:pt x="84550" y="147686"/>
                    <a:pt x="107277" y="147686"/>
                  </a:cubicBezTo>
                  <a:lnTo>
                    <a:pt x="107277" y="380"/>
                  </a:lnTo>
                  <a:cubicBezTo>
                    <a:pt x="107140" y="94"/>
                    <a:pt x="105782" y="1"/>
                    <a:pt x="1040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62" name="Google Shape;1462;p41"/>
            <p:cNvGrpSpPr/>
            <p:nvPr/>
          </p:nvGrpSpPr>
          <p:grpSpPr>
            <a:xfrm>
              <a:off x="1588046" y="773315"/>
              <a:ext cx="6131749" cy="3510313"/>
              <a:chOff x="1588046" y="773315"/>
              <a:chExt cx="6131749" cy="3510313"/>
            </a:xfrm>
          </p:grpSpPr>
          <p:sp>
            <p:nvSpPr>
              <p:cNvPr id="1463" name="Google Shape;1463;p41"/>
              <p:cNvSpPr/>
              <p:nvPr/>
            </p:nvSpPr>
            <p:spPr>
              <a:xfrm rot="-5400000">
                <a:off x="59652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41"/>
              <p:cNvSpPr/>
              <p:nvPr/>
            </p:nvSpPr>
            <p:spPr>
              <a:xfrm rot="-5400000">
                <a:off x="5720387"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41"/>
              <p:cNvSpPr/>
              <p:nvPr/>
            </p:nvSpPr>
            <p:spPr>
              <a:xfrm rot="-5400000">
                <a:off x="547399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41"/>
              <p:cNvSpPr/>
              <p:nvPr/>
            </p:nvSpPr>
            <p:spPr>
              <a:xfrm rot="-5400000">
                <a:off x="522915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1"/>
              <p:cNvSpPr/>
              <p:nvPr/>
            </p:nvSpPr>
            <p:spPr>
              <a:xfrm rot="-5400000">
                <a:off x="498426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1"/>
              <p:cNvSpPr/>
              <p:nvPr/>
            </p:nvSpPr>
            <p:spPr>
              <a:xfrm rot="-5400000">
                <a:off x="473942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41"/>
              <p:cNvSpPr/>
              <p:nvPr/>
            </p:nvSpPr>
            <p:spPr>
              <a:xfrm rot="-5400000">
                <a:off x="449453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41"/>
              <p:cNvSpPr/>
              <p:nvPr/>
            </p:nvSpPr>
            <p:spPr>
              <a:xfrm rot="-5400000">
                <a:off x="42511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41"/>
              <p:cNvSpPr/>
              <p:nvPr/>
            </p:nvSpPr>
            <p:spPr>
              <a:xfrm rot="-5400000">
                <a:off x="400480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41"/>
              <p:cNvSpPr/>
              <p:nvPr/>
            </p:nvSpPr>
            <p:spPr>
              <a:xfrm rot="-5400000">
                <a:off x="3759917"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41"/>
              <p:cNvSpPr/>
              <p:nvPr/>
            </p:nvSpPr>
            <p:spPr>
              <a:xfrm rot="-5400000">
                <a:off x="3514460" y="2528449"/>
                <a:ext cx="3510313" cy="46"/>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41"/>
              <p:cNvSpPr/>
              <p:nvPr/>
            </p:nvSpPr>
            <p:spPr>
              <a:xfrm rot="-5400000">
                <a:off x="326868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41"/>
              <p:cNvSpPr/>
              <p:nvPr/>
            </p:nvSpPr>
            <p:spPr>
              <a:xfrm rot="-5400000">
                <a:off x="302384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41"/>
              <p:cNvSpPr/>
              <p:nvPr/>
            </p:nvSpPr>
            <p:spPr>
              <a:xfrm rot="-5400000">
                <a:off x="277895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41"/>
              <p:cNvSpPr/>
              <p:nvPr/>
            </p:nvSpPr>
            <p:spPr>
              <a:xfrm rot="-5400000">
                <a:off x="253411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41"/>
              <p:cNvSpPr/>
              <p:nvPr/>
            </p:nvSpPr>
            <p:spPr>
              <a:xfrm rot="-5400000">
                <a:off x="228922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41"/>
              <p:cNvSpPr/>
              <p:nvPr/>
            </p:nvSpPr>
            <p:spPr>
              <a:xfrm rot="-5400000">
                <a:off x="20428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41"/>
              <p:cNvSpPr/>
              <p:nvPr/>
            </p:nvSpPr>
            <p:spPr>
              <a:xfrm rot="-5400000">
                <a:off x="179798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41"/>
              <p:cNvSpPr/>
              <p:nvPr/>
            </p:nvSpPr>
            <p:spPr>
              <a:xfrm rot="-5400000">
                <a:off x="155310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41"/>
              <p:cNvSpPr/>
              <p:nvPr/>
            </p:nvSpPr>
            <p:spPr>
              <a:xfrm rot="-5400000">
                <a:off x="1306708"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41"/>
              <p:cNvSpPr/>
              <p:nvPr/>
            </p:nvSpPr>
            <p:spPr>
              <a:xfrm rot="-5400000">
                <a:off x="1061866"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41"/>
              <p:cNvSpPr/>
              <p:nvPr/>
            </p:nvSpPr>
            <p:spPr>
              <a:xfrm rot="-5400000">
                <a:off x="81852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41"/>
              <p:cNvSpPr/>
              <p:nvPr/>
            </p:nvSpPr>
            <p:spPr>
              <a:xfrm rot="-5400000">
                <a:off x="57364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41"/>
              <p:cNvSpPr/>
              <p:nvPr/>
            </p:nvSpPr>
            <p:spPr>
              <a:xfrm rot="-5400000">
                <a:off x="3287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41"/>
              <p:cNvSpPr/>
              <p:nvPr/>
            </p:nvSpPr>
            <p:spPr>
              <a:xfrm rot="-5400000">
                <a:off x="8391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41"/>
              <p:cNvSpPr/>
              <p:nvPr/>
            </p:nvSpPr>
            <p:spPr>
              <a:xfrm rot="5400000" flipH="1">
                <a:off x="-157498" y="2525731"/>
                <a:ext cx="3495988" cy="4900"/>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9" name="Google Shape;1489;p41"/>
            <p:cNvGrpSpPr/>
            <p:nvPr/>
          </p:nvGrpSpPr>
          <p:grpSpPr>
            <a:xfrm>
              <a:off x="1522452" y="363552"/>
              <a:ext cx="6251125" cy="401830"/>
              <a:chOff x="1522452" y="363552"/>
              <a:chExt cx="6251125" cy="401830"/>
            </a:xfrm>
          </p:grpSpPr>
          <p:grpSp>
            <p:nvGrpSpPr>
              <p:cNvPr id="1490" name="Google Shape;1490;p41"/>
              <p:cNvGrpSpPr/>
              <p:nvPr/>
            </p:nvGrpSpPr>
            <p:grpSpPr>
              <a:xfrm>
                <a:off x="1522452" y="363552"/>
                <a:ext cx="142421" cy="401830"/>
                <a:chOff x="1522448" y="-13545"/>
                <a:chExt cx="142421" cy="401830"/>
              </a:xfrm>
            </p:grpSpPr>
            <p:sp>
              <p:nvSpPr>
                <p:cNvPr id="1491" name="Google Shape;149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3" name="Google Shape;1493;p41"/>
              <p:cNvGrpSpPr/>
              <p:nvPr/>
            </p:nvGrpSpPr>
            <p:grpSpPr>
              <a:xfrm>
                <a:off x="1757727" y="363552"/>
                <a:ext cx="142421" cy="401830"/>
                <a:chOff x="1522448" y="-13545"/>
                <a:chExt cx="142421" cy="401830"/>
              </a:xfrm>
            </p:grpSpPr>
            <p:sp>
              <p:nvSpPr>
                <p:cNvPr id="1494" name="Google Shape;149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6" name="Google Shape;1496;p41"/>
              <p:cNvGrpSpPr/>
              <p:nvPr/>
            </p:nvGrpSpPr>
            <p:grpSpPr>
              <a:xfrm>
                <a:off x="2017827" y="363552"/>
                <a:ext cx="142421" cy="401830"/>
                <a:chOff x="1522448" y="-13545"/>
                <a:chExt cx="142421" cy="401830"/>
              </a:xfrm>
            </p:grpSpPr>
            <p:sp>
              <p:nvSpPr>
                <p:cNvPr id="1497" name="Google Shape;149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9" name="Google Shape;1499;p41"/>
              <p:cNvGrpSpPr/>
              <p:nvPr/>
            </p:nvGrpSpPr>
            <p:grpSpPr>
              <a:xfrm>
                <a:off x="2263988" y="363552"/>
                <a:ext cx="142421" cy="401830"/>
                <a:chOff x="1522448" y="-13545"/>
                <a:chExt cx="142421" cy="401830"/>
              </a:xfrm>
            </p:grpSpPr>
            <p:sp>
              <p:nvSpPr>
                <p:cNvPr id="1500" name="Google Shape;150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2" name="Google Shape;1502;p41"/>
              <p:cNvGrpSpPr/>
              <p:nvPr/>
            </p:nvGrpSpPr>
            <p:grpSpPr>
              <a:xfrm>
                <a:off x="2499263" y="363552"/>
                <a:ext cx="142421" cy="401830"/>
                <a:chOff x="1522448" y="-13545"/>
                <a:chExt cx="142421" cy="401830"/>
              </a:xfrm>
            </p:grpSpPr>
            <p:sp>
              <p:nvSpPr>
                <p:cNvPr id="1503" name="Google Shape;150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5" name="Google Shape;1505;p41"/>
              <p:cNvGrpSpPr/>
              <p:nvPr/>
            </p:nvGrpSpPr>
            <p:grpSpPr>
              <a:xfrm>
                <a:off x="2759363" y="363552"/>
                <a:ext cx="142421" cy="401830"/>
                <a:chOff x="1522448" y="-13545"/>
                <a:chExt cx="142421" cy="401830"/>
              </a:xfrm>
            </p:grpSpPr>
            <p:sp>
              <p:nvSpPr>
                <p:cNvPr id="1506" name="Google Shape;150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8" name="Google Shape;1508;p41"/>
              <p:cNvGrpSpPr/>
              <p:nvPr/>
            </p:nvGrpSpPr>
            <p:grpSpPr>
              <a:xfrm>
                <a:off x="2996234" y="363552"/>
                <a:ext cx="142421" cy="401830"/>
                <a:chOff x="1522448" y="-13545"/>
                <a:chExt cx="142421" cy="401830"/>
              </a:xfrm>
            </p:grpSpPr>
            <p:sp>
              <p:nvSpPr>
                <p:cNvPr id="1509" name="Google Shape;1509;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1" name="Google Shape;1511;p41"/>
              <p:cNvGrpSpPr/>
              <p:nvPr/>
            </p:nvGrpSpPr>
            <p:grpSpPr>
              <a:xfrm>
                <a:off x="3231509" y="363552"/>
                <a:ext cx="142421" cy="401830"/>
                <a:chOff x="1522448" y="-13545"/>
                <a:chExt cx="142421" cy="401830"/>
              </a:xfrm>
            </p:grpSpPr>
            <p:sp>
              <p:nvSpPr>
                <p:cNvPr id="1512" name="Google Shape;1512;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4" name="Google Shape;1514;p41"/>
              <p:cNvGrpSpPr/>
              <p:nvPr/>
            </p:nvGrpSpPr>
            <p:grpSpPr>
              <a:xfrm>
                <a:off x="3491609" y="363552"/>
                <a:ext cx="142421" cy="401830"/>
                <a:chOff x="1522448" y="-13545"/>
                <a:chExt cx="142421" cy="401830"/>
              </a:xfrm>
            </p:grpSpPr>
            <p:sp>
              <p:nvSpPr>
                <p:cNvPr id="1515" name="Google Shape;1515;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7" name="Google Shape;1517;p41"/>
              <p:cNvGrpSpPr/>
              <p:nvPr/>
            </p:nvGrpSpPr>
            <p:grpSpPr>
              <a:xfrm>
                <a:off x="3737770" y="363552"/>
                <a:ext cx="142421" cy="401830"/>
                <a:chOff x="1522448" y="-13545"/>
                <a:chExt cx="142421" cy="401830"/>
              </a:xfrm>
            </p:grpSpPr>
            <p:sp>
              <p:nvSpPr>
                <p:cNvPr id="1518" name="Google Shape;1518;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0" name="Google Shape;1520;p41"/>
              <p:cNvGrpSpPr/>
              <p:nvPr/>
            </p:nvGrpSpPr>
            <p:grpSpPr>
              <a:xfrm>
                <a:off x="3973045" y="363552"/>
                <a:ext cx="142421" cy="401830"/>
                <a:chOff x="1522448" y="-13545"/>
                <a:chExt cx="142421" cy="401830"/>
              </a:xfrm>
            </p:grpSpPr>
            <p:sp>
              <p:nvSpPr>
                <p:cNvPr id="1521" name="Google Shape;152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3" name="Google Shape;1523;p41"/>
              <p:cNvGrpSpPr/>
              <p:nvPr/>
            </p:nvGrpSpPr>
            <p:grpSpPr>
              <a:xfrm>
                <a:off x="4219206" y="363552"/>
                <a:ext cx="142421" cy="401830"/>
                <a:chOff x="1522448" y="-13545"/>
                <a:chExt cx="142421" cy="401830"/>
              </a:xfrm>
            </p:grpSpPr>
            <p:sp>
              <p:nvSpPr>
                <p:cNvPr id="1524" name="Google Shape;152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6" name="Google Shape;1526;p41"/>
              <p:cNvGrpSpPr/>
              <p:nvPr/>
            </p:nvGrpSpPr>
            <p:grpSpPr>
              <a:xfrm>
                <a:off x="4465338" y="363552"/>
                <a:ext cx="142421" cy="401830"/>
                <a:chOff x="1522448" y="-13545"/>
                <a:chExt cx="142421" cy="401830"/>
              </a:xfrm>
            </p:grpSpPr>
            <p:sp>
              <p:nvSpPr>
                <p:cNvPr id="1527" name="Google Shape;152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9" name="Google Shape;1529;p41"/>
              <p:cNvGrpSpPr/>
              <p:nvPr/>
            </p:nvGrpSpPr>
            <p:grpSpPr>
              <a:xfrm>
                <a:off x="4702209" y="363552"/>
                <a:ext cx="142421" cy="401830"/>
                <a:chOff x="1522448" y="-13545"/>
                <a:chExt cx="142421" cy="401830"/>
              </a:xfrm>
            </p:grpSpPr>
            <p:sp>
              <p:nvSpPr>
                <p:cNvPr id="1530" name="Google Shape;153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2" name="Google Shape;1532;p41"/>
              <p:cNvGrpSpPr/>
              <p:nvPr/>
            </p:nvGrpSpPr>
            <p:grpSpPr>
              <a:xfrm>
                <a:off x="4937484" y="363552"/>
                <a:ext cx="142421" cy="401830"/>
                <a:chOff x="1522448" y="-13545"/>
                <a:chExt cx="142421" cy="401830"/>
              </a:xfrm>
            </p:grpSpPr>
            <p:sp>
              <p:nvSpPr>
                <p:cNvPr id="1533" name="Google Shape;153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5" name="Google Shape;1535;p41"/>
              <p:cNvGrpSpPr/>
              <p:nvPr/>
            </p:nvGrpSpPr>
            <p:grpSpPr>
              <a:xfrm>
                <a:off x="5197584" y="363552"/>
                <a:ext cx="142421" cy="401830"/>
                <a:chOff x="1522448" y="-13545"/>
                <a:chExt cx="142421" cy="401830"/>
              </a:xfrm>
            </p:grpSpPr>
            <p:sp>
              <p:nvSpPr>
                <p:cNvPr id="1536" name="Google Shape;153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8" name="Google Shape;1538;p41"/>
              <p:cNvGrpSpPr/>
              <p:nvPr/>
            </p:nvGrpSpPr>
            <p:grpSpPr>
              <a:xfrm>
                <a:off x="5443745" y="363552"/>
                <a:ext cx="142421" cy="401830"/>
                <a:chOff x="1522448" y="-13545"/>
                <a:chExt cx="142421" cy="401830"/>
              </a:xfrm>
            </p:grpSpPr>
            <p:sp>
              <p:nvSpPr>
                <p:cNvPr id="1539" name="Google Shape;1539;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1" name="Google Shape;1541;p41"/>
              <p:cNvGrpSpPr/>
              <p:nvPr/>
            </p:nvGrpSpPr>
            <p:grpSpPr>
              <a:xfrm>
                <a:off x="5679020" y="363552"/>
                <a:ext cx="142421" cy="401830"/>
                <a:chOff x="1522448" y="-13545"/>
                <a:chExt cx="142421" cy="401830"/>
              </a:xfrm>
            </p:grpSpPr>
            <p:sp>
              <p:nvSpPr>
                <p:cNvPr id="1542" name="Google Shape;1542;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4" name="Google Shape;1544;p41"/>
              <p:cNvGrpSpPr/>
              <p:nvPr/>
            </p:nvGrpSpPr>
            <p:grpSpPr>
              <a:xfrm>
                <a:off x="5925181" y="363552"/>
                <a:ext cx="142421" cy="401830"/>
                <a:chOff x="1522448" y="-13545"/>
                <a:chExt cx="142421" cy="401830"/>
              </a:xfrm>
            </p:grpSpPr>
            <p:sp>
              <p:nvSpPr>
                <p:cNvPr id="1545" name="Google Shape;1545;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7" name="Google Shape;1547;p41"/>
              <p:cNvGrpSpPr/>
              <p:nvPr/>
            </p:nvGrpSpPr>
            <p:grpSpPr>
              <a:xfrm>
                <a:off x="6171313" y="363552"/>
                <a:ext cx="142421" cy="401830"/>
                <a:chOff x="1522448" y="-13545"/>
                <a:chExt cx="142421" cy="401830"/>
              </a:xfrm>
            </p:grpSpPr>
            <p:sp>
              <p:nvSpPr>
                <p:cNvPr id="1548" name="Google Shape;1548;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0" name="Google Shape;1550;p41"/>
              <p:cNvGrpSpPr/>
              <p:nvPr/>
            </p:nvGrpSpPr>
            <p:grpSpPr>
              <a:xfrm>
                <a:off x="6408184" y="363552"/>
                <a:ext cx="142421" cy="401830"/>
                <a:chOff x="1522448" y="-13545"/>
                <a:chExt cx="142421" cy="401830"/>
              </a:xfrm>
            </p:grpSpPr>
            <p:sp>
              <p:nvSpPr>
                <p:cNvPr id="1551" name="Google Shape;155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3" name="Google Shape;1553;p41"/>
              <p:cNvGrpSpPr/>
              <p:nvPr/>
            </p:nvGrpSpPr>
            <p:grpSpPr>
              <a:xfrm>
                <a:off x="6643459" y="363552"/>
                <a:ext cx="142421" cy="401830"/>
                <a:chOff x="1522448" y="-13545"/>
                <a:chExt cx="142421" cy="401830"/>
              </a:xfrm>
            </p:grpSpPr>
            <p:sp>
              <p:nvSpPr>
                <p:cNvPr id="1554" name="Google Shape;155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6" name="Google Shape;1556;p41"/>
              <p:cNvGrpSpPr/>
              <p:nvPr/>
            </p:nvGrpSpPr>
            <p:grpSpPr>
              <a:xfrm>
                <a:off x="6903559" y="363552"/>
                <a:ext cx="142421" cy="401830"/>
                <a:chOff x="1522448" y="-13545"/>
                <a:chExt cx="142421" cy="401830"/>
              </a:xfrm>
            </p:grpSpPr>
            <p:sp>
              <p:nvSpPr>
                <p:cNvPr id="1557" name="Google Shape;155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9" name="Google Shape;1559;p41"/>
              <p:cNvGrpSpPr/>
              <p:nvPr/>
            </p:nvGrpSpPr>
            <p:grpSpPr>
              <a:xfrm>
                <a:off x="7149720" y="363552"/>
                <a:ext cx="142421" cy="401830"/>
                <a:chOff x="1522448" y="-13545"/>
                <a:chExt cx="142421" cy="401830"/>
              </a:xfrm>
            </p:grpSpPr>
            <p:sp>
              <p:nvSpPr>
                <p:cNvPr id="1560" name="Google Shape;156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62" name="Google Shape;1562;p41"/>
              <p:cNvGrpSpPr/>
              <p:nvPr/>
            </p:nvGrpSpPr>
            <p:grpSpPr>
              <a:xfrm>
                <a:off x="7384995" y="363552"/>
                <a:ext cx="142421" cy="401830"/>
                <a:chOff x="1522448" y="-13545"/>
                <a:chExt cx="142421" cy="401830"/>
              </a:xfrm>
            </p:grpSpPr>
            <p:sp>
              <p:nvSpPr>
                <p:cNvPr id="1563" name="Google Shape;156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65" name="Google Shape;1565;p41"/>
              <p:cNvGrpSpPr/>
              <p:nvPr/>
            </p:nvGrpSpPr>
            <p:grpSpPr>
              <a:xfrm>
                <a:off x="7631156" y="363552"/>
                <a:ext cx="142421" cy="401830"/>
                <a:chOff x="1522448" y="-13545"/>
                <a:chExt cx="142421" cy="401830"/>
              </a:xfrm>
            </p:grpSpPr>
            <p:sp>
              <p:nvSpPr>
                <p:cNvPr id="1566" name="Google Shape;156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1568" name="Google Shape;1568;p41"/>
          <p:cNvSpPr txBox="1">
            <a:spLocks noGrp="1"/>
          </p:cNvSpPr>
          <p:nvPr>
            <p:ph type="title"/>
          </p:nvPr>
        </p:nvSpPr>
        <p:spPr>
          <a:xfrm>
            <a:off x="2592021" y="2178131"/>
            <a:ext cx="4645987" cy="15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endParaRPr dirty="0">
              <a:latin typeface="Times New Roman" panose="02020603050405020304" pitchFamily="18" charset="0"/>
              <a:cs typeface="Times New Roman" panose="02020603050405020304" pitchFamily="18" charset="0"/>
            </a:endParaRPr>
          </a:p>
        </p:txBody>
      </p:sp>
      <p:sp>
        <p:nvSpPr>
          <p:cNvPr id="1569" name="Google Shape;1569;p41"/>
          <p:cNvSpPr txBox="1">
            <a:spLocks noGrp="1"/>
          </p:cNvSpPr>
          <p:nvPr>
            <p:ph type="title" idx="2"/>
          </p:nvPr>
        </p:nvSpPr>
        <p:spPr>
          <a:xfrm>
            <a:off x="4031963" y="1388698"/>
            <a:ext cx="1652100" cy="78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03</a:t>
            </a:r>
            <a:endParaRPr dirty="0"/>
          </a:p>
        </p:txBody>
      </p:sp>
      <p:grpSp>
        <p:nvGrpSpPr>
          <p:cNvPr id="1570" name="Google Shape;1570;p41"/>
          <p:cNvGrpSpPr/>
          <p:nvPr/>
        </p:nvGrpSpPr>
        <p:grpSpPr>
          <a:xfrm>
            <a:off x="713217" y="2606355"/>
            <a:ext cx="1672930" cy="1812954"/>
            <a:chOff x="832917" y="1342151"/>
            <a:chExt cx="1549296" cy="1678972"/>
          </a:xfrm>
        </p:grpSpPr>
        <p:sp>
          <p:nvSpPr>
            <p:cNvPr id="1571" name="Google Shape;1571;p41"/>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41"/>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41"/>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41"/>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41"/>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76" name="Google Shape;1576;p41"/>
          <p:cNvSpPr/>
          <p:nvPr/>
        </p:nvSpPr>
        <p:spPr>
          <a:xfrm rot="5400000">
            <a:off x="7791064" y="990687"/>
            <a:ext cx="380928" cy="1159853"/>
          </a:xfrm>
          <a:custGeom>
            <a:avLst/>
            <a:gdLst/>
            <a:ahLst/>
            <a:cxnLst/>
            <a:rect l="l" t="t" r="r" b="b"/>
            <a:pathLst>
              <a:path w="7340" h="22350" extrusionOk="0">
                <a:moveTo>
                  <a:pt x="4671" y="0"/>
                </a:moveTo>
                <a:cubicBezTo>
                  <a:pt x="3203" y="0"/>
                  <a:pt x="2035" y="1268"/>
                  <a:pt x="2035" y="2869"/>
                </a:cubicBezTo>
                <a:lnTo>
                  <a:pt x="2035" y="7205"/>
                </a:lnTo>
                <a:lnTo>
                  <a:pt x="3103" y="7205"/>
                </a:lnTo>
                <a:cubicBezTo>
                  <a:pt x="3103" y="7009"/>
                  <a:pt x="3126" y="6778"/>
                  <a:pt x="3145" y="6778"/>
                </a:cubicBezTo>
                <a:cubicBezTo>
                  <a:pt x="3158" y="6778"/>
                  <a:pt x="3170" y="6890"/>
                  <a:pt x="3170" y="7205"/>
                </a:cubicBezTo>
                <a:lnTo>
                  <a:pt x="3170" y="2869"/>
                </a:lnTo>
                <a:cubicBezTo>
                  <a:pt x="3170" y="1935"/>
                  <a:pt x="3837" y="1201"/>
                  <a:pt x="4671" y="1201"/>
                </a:cubicBezTo>
                <a:cubicBezTo>
                  <a:pt x="5505" y="1201"/>
                  <a:pt x="6172" y="1901"/>
                  <a:pt x="6172" y="2835"/>
                </a:cubicBezTo>
                <a:lnTo>
                  <a:pt x="6172" y="18713"/>
                </a:lnTo>
                <a:cubicBezTo>
                  <a:pt x="6172" y="20048"/>
                  <a:pt x="5171" y="21115"/>
                  <a:pt x="3903" y="21115"/>
                </a:cubicBezTo>
                <a:lnTo>
                  <a:pt x="3503" y="21115"/>
                </a:lnTo>
                <a:cubicBezTo>
                  <a:pt x="2169" y="21115"/>
                  <a:pt x="1068" y="19914"/>
                  <a:pt x="1068" y="18447"/>
                </a:cubicBezTo>
                <a:lnTo>
                  <a:pt x="1068" y="4370"/>
                </a:lnTo>
                <a:cubicBezTo>
                  <a:pt x="1068" y="4036"/>
                  <a:pt x="835" y="3736"/>
                  <a:pt x="534" y="3736"/>
                </a:cubicBezTo>
                <a:cubicBezTo>
                  <a:pt x="234" y="3736"/>
                  <a:pt x="1" y="4036"/>
                  <a:pt x="1" y="4370"/>
                </a:cubicBezTo>
                <a:lnTo>
                  <a:pt x="1" y="18447"/>
                </a:lnTo>
                <a:cubicBezTo>
                  <a:pt x="1" y="20581"/>
                  <a:pt x="1568" y="22349"/>
                  <a:pt x="3537" y="22349"/>
                </a:cubicBezTo>
                <a:lnTo>
                  <a:pt x="3937" y="22349"/>
                </a:lnTo>
                <a:cubicBezTo>
                  <a:pt x="5771" y="22349"/>
                  <a:pt x="7339" y="20715"/>
                  <a:pt x="7339" y="18680"/>
                </a:cubicBezTo>
                <a:lnTo>
                  <a:pt x="7339" y="2769"/>
                </a:lnTo>
                <a:cubicBezTo>
                  <a:pt x="7239" y="1268"/>
                  <a:pt x="6072" y="0"/>
                  <a:pt x="46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77" name="Google Shape;1577;p41"/>
          <p:cNvGrpSpPr/>
          <p:nvPr/>
        </p:nvGrpSpPr>
        <p:grpSpPr>
          <a:xfrm rot="9593945">
            <a:off x="6898571" y="3147661"/>
            <a:ext cx="853608" cy="897445"/>
            <a:chOff x="4183883" y="897245"/>
            <a:chExt cx="505973" cy="531958"/>
          </a:xfrm>
        </p:grpSpPr>
        <p:sp>
          <p:nvSpPr>
            <p:cNvPr id="1578" name="Google Shape;1578;p41"/>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41"/>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41"/>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41"/>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41"/>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41"/>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41"/>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41"/>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41"/>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41"/>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41"/>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41"/>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41"/>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41"/>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41"/>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41"/>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41"/>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41"/>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41"/>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41"/>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 xmlns:p14="http://schemas.microsoft.com/office/powerpoint/2010/main" val="1619814700"/>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06"/>
        <p:cNvGrpSpPr/>
        <p:nvPr/>
      </p:nvGrpSpPr>
      <p:grpSpPr>
        <a:xfrm>
          <a:off x="0" y="0"/>
          <a:ext cx="0" cy="0"/>
          <a:chOff x="0" y="0"/>
          <a:chExt cx="0" cy="0"/>
        </a:xfrm>
      </p:grpSpPr>
      <p:sp>
        <p:nvSpPr>
          <p:cNvPr id="2508" name="Google Shape;2508;p57"/>
          <p:cNvSpPr txBox="1">
            <a:spLocks noGrp="1"/>
          </p:cNvSpPr>
          <p:nvPr>
            <p:ph type="subTitle" idx="2"/>
          </p:nvPr>
        </p:nvSpPr>
        <p:spPr>
          <a:xfrm>
            <a:off x="541372" y="2993209"/>
            <a:ext cx="2173200" cy="50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bg1"/>
                </a:solidFill>
                <a:latin typeface="Times New Roman" panose="02020603050405020304" pitchFamily="18" charset="0"/>
                <a:cs typeface="Times New Roman" panose="02020603050405020304" pitchFamily="18" charset="0"/>
              </a:rPr>
              <a:t>Chuẩn bị viết</a:t>
            </a:r>
            <a:endParaRPr dirty="0">
              <a:solidFill>
                <a:schemeClr val="bg1"/>
              </a:solidFill>
              <a:latin typeface="Times New Roman" panose="02020603050405020304" pitchFamily="18" charset="0"/>
              <a:cs typeface="Times New Roman" panose="02020603050405020304" pitchFamily="18" charset="0"/>
            </a:endParaRPr>
          </a:p>
        </p:txBody>
      </p:sp>
      <p:sp>
        <p:nvSpPr>
          <p:cNvPr id="2510" name="Google Shape;2510;p57"/>
          <p:cNvSpPr txBox="1">
            <a:spLocks noGrp="1"/>
          </p:cNvSpPr>
          <p:nvPr>
            <p:ph type="subTitle" idx="5"/>
          </p:nvPr>
        </p:nvSpPr>
        <p:spPr>
          <a:xfrm>
            <a:off x="2633304" y="3182036"/>
            <a:ext cx="2173200" cy="50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1">
                    <a:lumMod val="50000"/>
                  </a:schemeClr>
                </a:solidFill>
                <a:latin typeface="Times New Roman" panose="02020603050405020304" pitchFamily="18" charset="0"/>
                <a:cs typeface="Times New Roman" panose="02020603050405020304" pitchFamily="18" charset="0"/>
              </a:rPr>
              <a:t>Tìm ý</a:t>
            </a:r>
          </a:p>
          <a:p>
            <a:pPr marL="0" lvl="0" indent="0" algn="ctr" rtl="0">
              <a:spcBef>
                <a:spcPts val="0"/>
              </a:spcBef>
              <a:spcAft>
                <a:spcPts val="0"/>
              </a:spcAft>
              <a:buNone/>
            </a:pPr>
            <a:r>
              <a:rPr lang="en" dirty="0">
                <a:solidFill>
                  <a:schemeClr val="accent1">
                    <a:lumMod val="50000"/>
                  </a:schemeClr>
                </a:solidFill>
                <a:latin typeface="Times New Roman" panose="02020603050405020304" pitchFamily="18" charset="0"/>
                <a:cs typeface="Times New Roman" panose="02020603050405020304" pitchFamily="18" charset="0"/>
              </a:rPr>
              <a:t>Lập dàn ý</a:t>
            </a:r>
            <a:endParaRPr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512" name="Google Shape;2512;p57"/>
          <p:cNvSpPr txBox="1">
            <a:spLocks noGrp="1"/>
          </p:cNvSpPr>
          <p:nvPr>
            <p:ph type="subTitle" idx="8"/>
          </p:nvPr>
        </p:nvSpPr>
        <p:spPr>
          <a:xfrm>
            <a:off x="4842955" y="3045931"/>
            <a:ext cx="2173200" cy="505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accent2">
                    <a:lumMod val="25000"/>
                  </a:schemeClr>
                </a:solidFill>
                <a:latin typeface="Times New Roman" panose="02020603050405020304" pitchFamily="18" charset="0"/>
                <a:cs typeface="Times New Roman" panose="02020603050405020304" pitchFamily="18" charset="0"/>
              </a:rPr>
              <a:t>Viết bài</a:t>
            </a:r>
            <a:endParaRPr dirty="0">
              <a:solidFill>
                <a:schemeClr val="accent2">
                  <a:lumMod val="25000"/>
                </a:schemeClr>
              </a:solidFill>
              <a:latin typeface="Times New Roman" panose="02020603050405020304" pitchFamily="18" charset="0"/>
              <a:cs typeface="Times New Roman" panose="02020603050405020304" pitchFamily="18" charset="0"/>
            </a:endParaRPr>
          </a:p>
        </p:txBody>
      </p:sp>
      <p:sp>
        <p:nvSpPr>
          <p:cNvPr id="2513" name="Google Shape;2513;p57"/>
          <p:cNvSpPr/>
          <p:nvPr/>
        </p:nvSpPr>
        <p:spPr>
          <a:xfrm>
            <a:off x="936696" y="1466927"/>
            <a:ext cx="1382829" cy="1382829"/>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4" name="Google Shape;2514;p57"/>
          <p:cNvSpPr/>
          <p:nvPr/>
        </p:nvSpPr>
        <p:spPr>
          <a:xfrm flipH="1">
            <a:off x="929071" y="1459302"/>
            <a:ext cx="1397802" cy="1397802"/>
          </a:xfrm>
          <a:prstGeom prst="blockArc">
            <a:avLst>
              <a:gd name="adj1" fmla="val 10798115"/>
              <a:gd name="adj2" fmla="val 16256715"/>
              <a:gd name="adj3" fmla="val 1271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5" name="Google Shape;2515;p57"/>
          <p:cNvSpPr/>
          <p:nvPr/>
        </p:nvSpPr>
        <p:spPr>
          <a:xfrm>
            <a:off x="2983259" y="1470859"/>
            <a:ext cx="1382829" cy="1382829"/>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6" name="Google Shape;2516;p57"/>
          <p:cNvSpPr/>
          <p:nvPr/>
        </p:nvSpPr>
        <p:spPr>
          <a:xfrm flipH="1">
            <a:off x="2975634" y="1463234"/>
            <a:ext cx="1397802" cy="1397802"/>
          </a:xfrm>
          <a:prstGeom prst="blockArc">
            <a:avLst>
              <a:gd name="adj1" fmla="val 5400645"/>
              <a:gd name="adj2" fmla="val 16256715"/>
              <a:gd name="adj3" fmla="val 1271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7" name="Google Shape;2517;p57"/>
          <p:cNvSpPr/>
          <p:nvPr/>
        </p:nvSpPr>
        <p:spPr>
          <a:xfrm>
            <a:off x="5341024" y="1466927"/>
            <a:ext cx="1382829" cy="1382829"/>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8" name="Google Shape;2518;p57"/>
          <p:cNvSpPr/>
          <p:nvPr/>
        </p:nvSpPr>
        <p:spPr>
          <a:xfrm flipH="1">
            <a:off x="5333399" y="1459302"/>
            <a:ext cx="1397802" cy="1397802"/>
          </a:xfrm>
          <a:prstGeom prst="blockArc">
            <a:avLst>
              <a:gd name="adj1" fmla="val 26082"/>
              <a:gd name="adj2" fmla="val 16256715"/>
              <a:gd name="adj3" fmla="val 1271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19" name="Google Shape;2519;p57"/>
          <p:cNvSpPr txBox="1">
            <a:spLocks noGrp="1"/>
          </p:cNvSpPr>
          <p:nvPr>
            <p:ph type="title" idx="9"/>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Các bước thực hiện</a:t>
            </a:r>
            <a:endParaRPr dirty="0">
              <a:latin typeface="Times New Roman" panose="02020603050405020304" pitchFamily="18" charset="0"/>
              <a:cs typeface="Times New Roman" panose="02020603050405020304" pitchFamily="18" charset="0"/>
            </a:endParaRPr>
          </a:p>
        </p:txBody>
      </p:sp>
      <p:sp>
        <p:nvSpPr>
          <p:cNvPr id="2520" name="Google Shape;2520;p57"/>
          <p:cNvSpPr txBox="1">
            <a:spLocks noGrp="1"/>
          </p:cNvSpPr>
          <p:nvPr>
            <p:ph type="title" idx="3"/>
          </p:nvPr>
        </p:nvSpPr>
        <p:spPr>
          <a:xfrm>
            <a:off x="3180734" y="1958734"/>
            <a:ext cx="9876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1">
                    <a:lumMod val="50000"/>
                  </a:schemeClr>
                </a:solidFill>
                <a:latin typeface="Times New Roman" panose="02020603050405020304" pitchFamily="18" charset="0"/>
                <a:cs typeface="Times New Roman" panose="02020603050405020304" pitchFamily="18" charset="0"/>
              </a:rPr>
              <a:t>02</a:t>
            </a:r>
            <a:endParaRPr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521" name="Google Shape;2521;p57"/>
          <p:cNvSpPr txBox="1">
            <a:spLocks noGrp="1"/>
          </p:cNvSpPr>
          <p:nvPr>
            <p:ph type="title" idx="6"/>
          </p:nvPr>
        </p:nvSpPr>
        <p:spPr>
          <a:xfrm>
            <a:off x="5495480" y="1965425"/>
            <a:ext cx="9876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2">
                    <a:lumMod val="25000"/>
                  </a:schemeClr>
                </a:solidFill>
                <a:latin typeface="Times New Roman" panose="02020603050405020304" pitchFamily="18" charset="0"/>
                <a:cs typeface="Times New Roman" panose="02020603050405020304" pitchFamily="18" charset="0"/>
              </a:rPr>
              <a:t>03</a:t>
            </a:r>
            <a:endParaRPr dirty="0">
              <a:solidFill>
                <a:schemeClr val="accent2">
                  <a:lumMod val="25000"/>
                </a:schemeClr>
              </a:solidFill>
              <a:latin typeface="Times New Roman" panose="02020603050405020304" pitchFamily="18" charset="0"/>
              <a:cs typeface="Times New Roman" panose="02020603050405020304" pitchFamily="18" charset="0"/>
            </a:endParaRPr>
          </a:p>
        </p:txBody>
      </p:sp>
      <p:sp>
        <p:nvSpPr>
          <p:cNvPr id="2522" name="Google Shape;2522;p57"/>
          <p:cNvSpPr txBox="1">
            <a:spLocks noGrp="1"/>
          </p:cNvSpPr>
          <p:nvPr>
            <p:ph type="title"/>
          </p:nvPr>
        </p:nvSpPr>
        <p:spPr>
          <a:xfrm>
            <a:off x="1134246" y="1954802"/>
            <a:ext cx="9876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Times New Roman" panose="02020603050405020304" pitchFamily="18" charset="0"/>
                <a:cs typeface="Times New Roman" panose="02020603050405020304" pitchFamily="18" charset="0"/>
              </a:rPr>
              <a:t>01</a:t>
            </a:r>
            <a:endParaRPr dirty="0">
              <a:solidFill>
                <a:schemeClr val="bg1"/>
              </a:solidFill>
              <a:latin typeface="Times New Roman" panose="02020603050405020304" pitchFamily="18" charset="0"/>
              <a:cs typeface="Times New Roman" panose="02020603050405020304" pitchFamily="18" charset="0"/>
            </a:endParaRPr>
          </a:p>
        </p:txBody>
      </p:sp>
      <p:sp>
        <p:nvSpPr>
          <p:cNvPr id="2" name="Google Shape;2517;p57">
            <a:extLst>
              <a:ext uri="{FF2B5EF4-FFF2-40B4-BE49-F238E27FC236}">
                <a16:creationId xmlns="" xmlns:a16="http://schemas.microsoft.com/office/drawing/2014/main" id="{93C49BE1-9CE6-CC83-30D4-DC8AEF5B1CEF}"/>
              </a:ext>
            </a:extLst>
          </p:cNvPr>
          <p:cNvSpPr/>
          <p:nvPr/>
        </p:nvSpPr>
        <p:spPr>
          <a:xfrm>
            <a:off x="7387587" y="1474552"/>
            <a:ext cx="1382829" cy="1382829"/>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 name="Google Shape;2518;p57">
            <a:extLst>
              <a:ext uri="{FF2B5EF4-FFF2-40B4-BE49-F238E27FC236}">
                <a16:creationId xmlns="" xmlns:a16="http://schemas.microsoft.com/office/drawing/2014/main" id="{3D9D2B98-2D1A-1FA2-8CE9-CBBA52221E2B}"/>
              </a:ext>
            </a:extLst>
          </p:cNvPr>
          <p:cNvSpPr/>
          <p:nvPr/>
        </p:nvSpPr>
        <p:spPr>
          <a:xfrm flipH="1">
            <a:off x="7379962" y="1466927"/>
            <a:ext cx="1397802" cy="1397802"/>
          </a:xfrm>
          <a:prstGeom prst="blockArc">
            <a:avLst>
              <a:gd name="adj1" fmla="val 26082"/>
              <a:gd name="adj2" fmla="val 16256715"/>
              <a:gd name="adj3" fmla="val 12710"/>
            </a:avLst>
          </a:prstGeom>
          <a:solidFill>
            <a:schemeClr val="accent3">
              <a:lumMod val="75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4" name="Google Shape;2521;p57">
            <a:extLst>
              <a:ext uri="{FF2B5EF4-FFF2-40B4-BE49-F238E27FC236}">
                <a16:creationId xmlns="" xmlns:a16="http://schemas.microsoft.com/office/drawing/2014/main" id="{E2A1B615-7E0B-5C5B-13FC-91AF6E73C441}"/>
              </a:ext>
            </a:extLst>
          </p:cNvPr>
          <p:cNvSpPr txBox="1">
            <a:spLocks/>
          </p:cNvSpPr>
          <p:nvPr/>
        </p:nvSpPr>
        <p:spPr>
          <a:xfrm>
            <a:off x="7582687" y="1962427"/>
            <a:ext cx="9876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Balsamiq Sans"/>
              <a:buNone/>
              <a:defRPr sz="2500" b="1" i="0" u="none" strike="noStrike" cap="none">
                <a:solidFill>
                  <a:schemeClr val="dk1"/>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6B2011"/>
              </a:buClr>
              <a:buSzPts val="6000"/>
              <a:buFont typeface="Balsamiq Sans"/>
              <a:buNone/>
              <a:tabLst/>
              <a:defRPr/>
            </a:pPr>
            <a:r>
              <a:rPr kumimoji="0" lang="en" sz="2500" b="1" i="0" u="none" strike="noStrike" kern="0" cap="none" spc="0" normalizeH="0" baseline="0" noProof="0" dirty="0">
                <a:ln>
                  <a:noFill/>
                </a:ln>
                <a:solidFill>
                  <a:srgbClr val="1F217B">
                    <a:lumMod val="50000"/>
                  </a:srgbClr>
                </a:solidFill>
                <a:effectLst/>
                <a:uLnTx/>
                <a:uFillTx/>
                <a:latin typeface="Times New Roman" panose="02020603050405020304" pitchFamily="18" charset="0"/>
                <a:ea typeface="Balsamiq Sans"/>
                <a:cs typeface="Times New Roman" panose="02020603050405020304" pitchFamily="18" charset="0"/>
                <a:sym typeface="Balsamiq Sans"/>
              </a:rPr>
              <a:t>04</a:t>
            </a:r>
          </a:p>
        </p:txBody>
      </p:sp>
      <p:sp>
        <p:nvSpPr>
          <p:cNvPr id="11" name="Google Shape;2512;p57">
            <a:extLst>
              <a:ext uri="{FF2B5EF4-FFF2-40B4-BE49-F238E27FC236}">
                <a16:creationId xmlns="" xmlns:a16="http://schemas.microsoft.com/office/drawing/2014/main" id="{73D6C4C6-4AD6-96D6-FD9F-6ACD3ADA3289}"/>
              </a:ext>
            </a:extLst>
          </p:cNvPr>
          <p:cNvSpPr txBox="1">
            <a:spLocks/>
          </p:cNvSpPr>
          <p:nvPr/>
        </p:nvSpPr>
        <p:spPr>
          <a:xfrm>
            <a:off x="7019967" y="3259204"/>
            <a:ext cx="1651067" cy="505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Balsamiq Sans"/>
                <a:ea typeface="Balsamiq Sans"/>
                <a:cs typeface="Balsamiq Sans"/>
                <a:sym typeface="Balsamiq Sans"/>
              </a:defRPr>
            </a:lvl1pPr>
            <a:lvl2pPr marL="914400" marR="0" lvl="1"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9pPr>
          </a:lstStyle>
          <a:p>
            <a:pPr marL="0" lvl="0" indent="0">
              <a:buClr>
                <a:srgbClr val="2E2F38"/>
              </a:buClr>
              <a:defRPr/>
            </a:pPr>
            <a:r>
              <a:rPr lang="en-US" smtClean="0">
                <a:solidFill>
                  <a:srgbClr val="1F217B">
                    <a:lumMod val="50000"/>
                  </a:srgbClr>
                </a:solidFill>
                <a:latin typeface="Times New Roman" panose="02020603050405020304" pitchFamily="18" charset="0"/>
                <a:cs typeface="Times New Roman" panose="02020603050405020304" pitchFamily="18" charset="0"/>
              </a:rPr>
              <a:t>Chỉnh sửa, hoàn thiện</a:t>
            </a:r>
            <a:endParaRPr lang="en-US" sz="3200" dirty="0">
              <a:solidFill>
                <a:srgbClr val="1F217B">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0134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13"/>
                                        </p:tgtEl>
                                        <p:attrNameLst>
                                          <p:attrName>style.visibility</p:attrName>
                                        </p:attrNameLst>
                                      </p:cBhvr>
                                      <p:to>
                                        <p:strVal val="visible"/>
                                      </p:to>
                                    </p:set>
                                    <p:animEffect transition="in" filter="wipe(left)">
                                      <p:cBhvr>
                                        <p:cTn id="7" dur="500"/>
                                        <p:tgtEl>
                                          <p:spTgt spid="251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14"/>
                                        </p:tgtEl>
                                        <p:attrNameLst>
                                          <p:attrName>style.visibility</p:attrName>
                                        </p:attrNameLst>
                                      </p:cBhvr>
                                      <p:to>
                                        <p:strVal val="visible"/>
                                      </p:to>
                                    </p:set>
                                    <p:animEffect transition="in" filter="wipe(left)">
                                      <p:cBhvr>
                                        <p:cTn id="10" dur="500"/>
                                        <p:tgtEl>
                                          <p:spTgt spid="251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22"/>
                                        </p:tgtEl>
                                        <p:attrNameLst>
                                          <p:attrName>style.visibility</p:attrName>
                                        </p:attrNameLst>
                                      </p:cBhvr>
                                      <p:to>
                                        <p:strVal val="visible"/>
                                      </p:to>
                                    </p:set>
                                    <p:animEffect transition="in" filter="wipe(left)">
                                      <p:cBhvr>
                                        <p:cTn id="13" dur="500"/>
                                        <p:tgtEl>
                                          <p:spTgt spid="252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508">
                                            <p:txEl>
                                              <p:pRg st="0" end="0"/>
                                            </p:txEl>
                                          </p:spTgt>
                                        </p:tgtEl>
                                        <p:attrNameLst>
                                          <p:attrName>style.visibility</p:attrName>
                                        </p:attrNameLst>
                                      </p:cBhvr>
                                      <p:to>
                                        <p:strVal val="visible"/>
                                      </p:to>
                                    </p:set>
                                    <p:animEffect transition="in" filter="wipe(left)">
                                      <p:cBhvr>
                                        <p:cTn id="16" dur="500"/>
                                        <p:tgtEl>
                                          <p:spTgt spid="250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515"/>
                                        </p:tgtEl>
                                        <p:attrNameLst>
                                          <p:attrName>style.visibility</p:attrName>
                                        </p:attrNameLst>
                                      </p:cBhvr>
                                      <p:to>
                                        <p:strVal val="visible"/>
                                      </p:to>
                                    </p:set>
                                    <p:animEffect transition="in" filter="wipe(left)">
                                      <p:cBhvr>
                                        <p:cTn id="21" dur="500"/>
                                        <p:tgtEl>
                                          <p:spTgt spid="25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16"/>
                                        </p:tgtEl>
                                        <p:attrNameLst>
                                          <p:attrName>style.visibility</p:attrName>
                                        </p:attrNameLst>
                                      </p:cBhvr>
                                      <p:to>
                                        <p:strVal val="visible"/>
                                      </p:to>
                                    </p:set>
                                    <p:animEffect transition="in" filter="wipe(left)">
                                      <p:cBhvr>
                                        <p:cTn id="24" dur="500"/>
                                        <p:tgtEl>
                                          <p:spTgt spid="2516"/>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520"/>
                                        </p:tgtEl>
                                        <p:attrNameLst>
                                          <p:attrName>style.visibility</p:attrName>
                                        </p:attrNameLst>
                                      </p:cBhvr>
                                      <p:to>
                                        <p:strVal val="visible"/>
                                      </p:to>
                                    </p:set>
                                    <p:animEffect transition="in" filter="wipe(left)">
                                      <p:cBhvr>
                                        <p:cTn id="27" dur="500"/>
                                        <p:tgtEl>
                                          <p:spTgt spid="25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510">
                                            <p:txEl>
                                              <p:pRg st="0" end="0"/>
                                            </p:txEl>
                                          </p:spTgt>
                                        </p:tgtEl>
                                        <p:attrNameLst>
                                          <p:attrName>style.visibility</p:attrName>
                                        </p:attrNameLst>
                                      </p:cBhvr>
                                      <p:to>
                                        <p:strVal val="visible"/>
                                      </p:to>
                                    </p:set>
                                    <p:animEffect transition="in" filter="wipe(left)">
                                      <p:cBhvr>
                                        <p:cTn id="30" dur="500"/>
                                        <p:tgtEl>
                                          <p:spTgt spid="251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10">
                                            <p:txEl>
                                              <p:pRg st="1" end="1"/>
                                            </p:txEl>
                                          </p:spTgt>
                                        </p:tgtEl>
                                        <p:attrNameLst>
                                          <p:attrName>style.visibility</p:attrName>
                                        </p:attrNameLst>
                                      </p:cBhvr>
                                      <p:to>
                                        <p:strVal val="visible"/>
                                      </p:to>
                                    </p:set>
                                    <p:animEffect transition="in" filter="wipe(left)">
                                      <p:cBhvr>
                                        <p:cTn id="35" dur="500"/>
                                        <p:tgtEl>
                                          <p:spTgt spid="2510">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517"/>
                                        </p:tgtEl>
                                        <p:attrNameLst>
                                          <p:attrName>style.visibility</p:attrName>
                                        </p:attrNameLst>
                                      </p:cBhvr>
                                      <p:to>
                                        <p:strVal val="visible"/>
                                      </p:to>
                                    </p:set>
                                    <p:animEffect transition="in" filter="wipe(left)">
                                      <p:cBhvr>
                                        <p:cTn id="40" dur="500"/>
                                        <p:tgtEl>
                                          <p:spTgt spid="251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518"/>
                                        </p:tgtEl>
                                        <p:attrNameLst>
                                          <p:attrName>style.visibility</p:attrName>
                                        </p:attrNameLst>
                                      </p:cBhvr>
                                      <p:to>
                                        <p:strVal val="visible"/>
                                      </p:to>
                                    </p:set>
                                    <p:animEffect transition="in" filter="wipe(left)">
                                      <p:cBhvr>
                                        <p:cTn id="43" dur="500"/>
                                        <p:tgtEl>
                                          <p:spTgt spid="251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521"/>
                                        </p:tgtEl>
                                        <p:attrNameLst>
                                          <p:attrName>style.visibility</p:attrName>
                                        </p:attrNameLst>
                                      </p:cBhvr>
                                      <p:to>
                                        <p:strVal val="visible"/>
                                      </p:to>
                                    </p:set>
                                    <p:animEffect transition="in" filter="wipe(left)">
                                      <p:cBhvr>
                                        <p:cTn id="46" dur="500"/>
                                        <p:tgtEl>
                                          <p:spTgt spid="2521"/>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512">
                                            <p:txEl>
                                              <p:pRg st="0" end="0"/>
                                            </p:txEl>
                                          </p:spTgt>
                                        </p:tgtEl>
                                        <p:attrNameLst>
                                          <p:attrName>style.visibility</p:attrName>
                                        </p:attrNameLst>
                                      </p:cBhvr>
                                      <p:to>
                                        <p:strVal val="visible"/>
                                      </p:to>
                                    </p:set>
                                    <p:animEffect transition="in" filter="wipe(left)">
                                      <p:cBhvr>
                                        <p:cTn id="49" dur="500"/>
                                        <p:tgtEl>
                                          <p:spTgt spid="2512">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left)">
                                      <p:cBhvr>
                                        <p:cTn id="54" dur="500"/>
                                        <p:tgtEl>
                                          <p:spTgt spid="2"/>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left)">
                                      <p:cBhvr>
                                        <p:cTn id="57" dur="500"/>
                                        <p:tgtEl>
                                          <p:spTgt spid="3"/>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 grpId="0" build="p"/>
      <p:bldP spid="2510" grpId="0" build="p"/>
      <p:bldP spid="2512" grpId="0" build="p"/>
      <p:bldP spid="2513" grpId="0" animBg="1"/>
      <p:bldP spid="2514" grpId="0" animBg="1"/>
      <p:bldP spid="2515" grpId="0" animBg="1"/>
      <p:bldP spid="2516" grpId="0" animBg="1"/>
      <p:bldP spid="2517" grpId="0" animBg="1"/>
      <p:bldP spid="2518" grpId="0" animBg="1"/>
      <p:bldP spid="2520" grpId="0"/>
      <p:bldP spid="2521" grpId="0"/>
      <p:bldP spid="2522" grpId="0"/>
      <p:bldP spid="2" grpId="0" animBg="1"/>
      <p:bldP spid="3" grpId="0" animBg="1"/>
      <p:bldP spid="4"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508;p57">
            <a:extLst>
              <a:ext uri="{FF2B5EF4-FFF2-40B4-BE49-F238E27FC236}">
                <a16:creationId xmlns="" xmlns:a16="http://schemas.microsoft.com/office/drawing/2014/main" id="{8ED711A5-8163-3468-360C-C2FB991AD30D}"/>
              </a:ext>
            </a:extLst>
          </p:cNvPr>
          <p:cNvSpPr txBox="1">
            <a:spLocks/>
          </p:cNvSpPr>
          <p:nvPr/>
        </p:nvSpPr>
        <p:spPr>
          <a:xfrm>
            <a:off x="418908" y="2066250"/>
            <a:ext cx="2173200" cy="505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Balsamiq Sans"/>
                <a:ea typeface="Balsamiq Sans"/>
                <a:cs typeface="Balsamiq Sans"/>
                <a:sym typeface="Balsamiq Sans"/>
              </a:defRPr>
            </a:lvl1pPr>
            <a:lvl2pPr marL="914400" marR="0" lvl="1"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2E2F38"/>
              </a:buClr>
              <a:buSzPts val="2400"/>
              <a:buFont typeface="Bebas Neue"/>
              <a:buNone/>
              <a:tabLst/>
              <a:defRPr/>
            </a:pPr>
            <a:r>
              <a:rPr kumimoji="0" lang="en-US" sz="2000" b="1" i="0" u="none" strike="noStrike" kern="0" cap="none" spc="0" normalizeH="0" baseline="0" noProof="0">
                <a:ln>
                  <a:noFill/>
                </a:ln>
                <a:solidFill>
                  <a:srgbClr val="6B2011"/>
                </a:solidFill>
                <a:effectLst/>
                <a:uLnTx/>
                <a:uFillTx/>
                <a:latin typeface="Times New Roman" panose="02020603050405020304" pitchFamily="18" charset="0"/>
                <a:ea typeface="Balsamiq Sans"/>
                <a:cs typeface="Times New Roman" panose="02020603050405020304" pitchFamily="18" charset="0"/>
                <a:sym typeface="Balsamiq Sans"/>
              </a:rPr>
              <a:t>Chuẩn bị viết</a:t>
            </a:r>
            <a:endParaRPr kumimoji="0" lang="en-US" sz="2000" b="1" i="0" u="none" strike="noStrike" kern="0" cap="none" spc="0" normalizeH="0" baseline="0" noProof="0" dirty="0">
              <a:ln>
                <a:noFill/>
              </a:ln>
              <a:solidFill>
                <a:srgbClr val="6B2011"/>
              </a:solidFill>
              <a:effectLst/>
              <a:uLnTx/>
              <a:uFillTx/>
              <a:latin typeface="Times New Roman" panose="02020603050405020304" pitchFamily="18" charset="0"/>
              <a:ea typeface="Balsamiq Sans"/>
              <a:cs typeface="Times New Roman" panose="02020603050405020304" pitchFamily="18" charset="0"/>
              <a:sym typeface="Balsamiq Sans"/>
            </a:endParaRPr>
          </a:p>
        </p:txBody>
      </p:sp>
      <p:sp>
        <p:nvSpPr>
          <p:cNvPr id="13" name="Google Shape;2513;p57">
            <a:extLst>
              <a:ext uri="{FF2B5EF4-FFF2-40B4-BE49-F238E27FC236}">
                <a16:creationId xmlns="" xmlns:a16="http://schemas.microsoft.com/office/drawing/2014/main" id="{5940951E-DD98-483B-4E64-6442C198C704}"/>
              </a:ext>
            </a:extLst>
          </p:cNvPr>
          <p:cNvSpPr/>
          <p:nvPr/>
        </p:nvSpPr>
        <p:spPr>
          <a:xfrm>
            <a:off x="814232" y="539968"/>
            <a:ext cx="1382829" cy="1382829"/>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4" name="Google Shape;2514;p57">
            <a:extLst>
              <a:ext uri="{FF2B5EF4-FFF2-40B4-BE49-F238E27FC236}">
                <a16:creationId xmlns="" xmlns:a16="http://schemas.microsoft.com/office/drawing/2014/main" id="{0AF22640-E264-E602-BEAE-28EF7EEDE278}"/>
              </a:ext>
            </a:extLst>
          </p:cNvPr>
          <p:cNvSpPr/>
          <p:nvPr/>
        </p:nvSpPr>
        <p:spPr>
          <a:xfrm flipH="1">
            <a:off x="806607" y="532343"/>
            <a:ext cx="1397802" cy="1397802"/>
          </a:xfrm>
          <a:prstGeom prst="blockArc">
            <a:avLst>
              <a:gd name="adj1" fmla="val 10798115"/>
              <a:gd name="adj2" fmla="val 16256715"/>
              <a:gd name="adj3" fmla="val 12710"/>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15" name="Google Shape;2522;p57">
            <a:extLst>
              <a:ext uri="{FF2B5EF4-FFF2-40B4-BE49-F238E27FC236}">
                <a16:creationId xmlns="" xmlns:a16="http://schemas.microsoft.com/office/drawing/2014/main" id="{84227D96-4844-7167-3B0F-897CFD34968C}"/>
              </a:ext>
            </a:extLst>
          </p:cNvPr>
          <p:cNvSpPr txBox="1">
            <a:spLocks noGrp="1"/>
          </p:cNvSpPr>
          <p:nvPr>
            <p:ph type="title"/>
          </p:nvPr>
        </p:nvSpPr>
        <p:spPr>
          <a:xfrm>
            <a:off x="1011782" y="1027843"/>
            <a:ext cx="987600" cy="40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bg1"/>
                </a:solidFill>
                <a:latin typeface="Times New Roman" panose="02020603050405020304" pitchFamily="18" charset="0"/>
                <a:cs typeface="Times New Roman" panose="02020603050405020304" pitchFamily="18" charset="0"/>
              </a:rPr>
              <a:t>01</a:t>
            </a:r>
            <a:endParaRPr dirty="0">
              <a:solidFill>
                <a:schemeClr val="bg1"/>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 xmlns:a16="http://schemas.microsoft.com/office/drawing/2014/main" id="{30907E1C-E242-6222-420C-76694A123B5D}"/>
              </a:ext>
            </a:extLst>
          </p:cNvPr>
          <p:cNvSpPr txBox="1"/>
          <p:nvPr/>
        </p:nvSpPr>
        <p:spPr>
          <a:xfrm>
            <a:off x="2427890" y="354065"/>
            <a:ext cx="6231888" cy="4108817"/>
          </a:xfrm>
          <a:prstGeom prst="rect">
            <a:avLst/>
          </a:prstGeom>
          <a:noFill/>
        </p:spPr>
        <p:txBody>
          <a:bodyPr wrap="square">
            <a:spAutoFit/>
          </a:bodyPr>
          <a:lstStyle/>
          <a:p>
            <a:pPr algn="just">
              <a:lnSpc>
                <a:spcPct val="150000"/>
              </a:lnSpc>
            </a:pPr>
            <a:r>
              <a:rPr lang="vi-VN" sz="1800" i="1" smtClean="0">
                <a:latin typeface="Times New Roman" pitchFamily="18" charset="0"/>
                <a:cs typeface="Times New Roman" pitchFamily="18" charset="0"/>
              </a:rPr>
              <a:t>- Đề tài của bài thuyết minh rất đa dạng</a:t>
            </a:r>
          </a:p>
          <a:p>
            <a:pPr algn="just">
              <a:lnSpc>
                <a:spcPct val="150000"/>
              </a:lnSpc>
            </a:pPr>
            <a:r>
              <a:rPr lang="vi-VN" sz="1800" smtClean="0">
                <a:latin typeface="Times New Roman" pitchFamily="18" charset="0"/>
                <a:cs typeface="Times New Roman" pitchFamily="18" charset="0"/>
              </a:rPr>
              <a:t>+ Thuyết minh về cảnh quan thiên nhiên ở miền núi phía Bắc.</a:t>
            </a:r>
          </a:p>
          <a:p>
            <a:r>
              <a:rPr lang="vi-VN" sz="1800" smtClean="0">
                <a:latin typeface="Times New Roman" pitchFamily="18" charset="0"/>
                <a:cs typeface="Times New Roman" pitchFamily="18" charset="0"/>
              </a:rPr>
              <a:t>+ Thuyết minh về hệ thống hang động ở miền Trung (Phong Nha, Kẻ Bàng, Động Thiên Đường…).</a:t>
            </a:r>
            <a:endParaRPr lang="en-US" sz="1800" smtClean="0">
              <a:latin typeface="Times New Roman" pitchFamily="18" charset="0"/>
              <a:cs typeface="Times New Roman" pitchFamily="18" charset="0"/>
            </a:endParaRPr>
          </a:p>
          <a:p>
            <a:r>
              <a:rPr lang="en-US" sz="1800" i="1" smtClean="0">
                <a:latin typeface="Times New Roman" pitchFamily="18" charset="0"/>
                <a:cs typeface="Times New Roman" pitchFamily="18" charset="0"/>
              </a:rPr>
              <a:t> - Cần tập hợp được các thông tin về đề tài đã lựa chọn.</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rPr>
              <a:t>+ Từ thực tiễn tìm hiểu và tổng hợp từ sự quan sát đời sống.</a:t>
            </a:r>
          </a:p>
          <a:p>
            <a:r>
              <a:rPr lang="en-US" sz="1800" smtClean="0">
                <a:latin typeface="Times New Roman" pitchFamily="18" charset="0"/>
                <a:cs typeface="Times New Roman" pitchFamily="18" charset="0"/>
              </a:rPr>
              <a:t>+ Thu thập qua sách báo, các phương tiện truyền thông.</a:t>
            </a:r>
          </a:p>
          <a:p>
            <a:r>
              <a:rPr lang="en-US" sz="1800" smtClean="0">
                <a:latin typeface="Times New Roman" pitchFamily="18" charset="0"/>
                <a:cs typeface="Times New Roman" pitchFamily="18" charset="0"/>
              </a:rPr>
              <a:t>+ Chú ý các thông tin cụ thể về đặc điểm, diễn biến, ảnh hưởng, tác động,…</a:t>
            </a:r>
          </a:p>
          <a:p>
            <a:pPr algn="just">
              <a:lnSpc>
                <a:spcPct val="150000"/>
              </a:lnSpc>
            </a:pPr>
            <a:endParaRPr lang="en-US" sz="1800" smtClean="0">
              <a:latin typeface="+mj-lt"/>
              <a:cs typeface="Times New Roman" panose="02020603050405020304" pitchFamily="18" charset="0"/>
            </a:endParaRPr>
          </a:p>
          <a:p>
            <a:pPr algn="just">
              <a:lnSpc>
                <a:spcPct val="150000"/>
              </a:lnSpc>
            </a:pPr>
            <a:endParaRPr lang="en-US" sz="1800" smtClean="0">
              <a:latin typeface="+mj-lt"/>
              <a:cs typeface="Times New Roman" panose="02020603050405020304" pitchFamily="18" charset="0"/>
            </a:endParaRPr>
          </a:p>
          <a:p>
            <a:pPr algn="just">
              <a:lnSpc>
                <a:spcPct val="150000"/>
              </a:lnSpc>
            </a:pPr>
            <a:endParaRPr lang="vi-VN" sz="1800" smtClean="0">
              <a:latin typeface="+mj-lt"/>
              <a:cs typeface="Times New Roman" panose="02020603050405020304" pitchFamily="18" charset="0"/>
            </a:endParaRPr>
          </a:p>
        </p:txBody>
      </p:sp>
      <p:sp>
        <p:nvSpPr>
          <p:cNvPr id="3" name="Rectangle: Rounded Corners 2">
            <a:extLst>
              <a:ext uri="{FF2B5EF4-FFF2-40B4-BE49-F238E27FC236}">
                <a16:creationId xmlns="" xmlns:a16="http://schemas.microsoft.com/office/drawing/2014/main" id="{D91E8667-4617-876B-80FF-8C1E4A30429A}"/>
              </a:ext>
            </a:extLst>
          </p:cNvPr>
          <p:cNvSpPr/>
          <p:nvPr/>
        </p:nvSpPr>
        <p:spPr>
          <a:xfrm>
            <a:off x="561139" y="3652372"/>
            <a:ext cx="2604407" cy="6671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mtClean="0">
                <a:latin typeface="Times New Roman" panose="02020603050405020304" pitchFamily="18" charset="0"/>
                <a:ea typeface="Times New Roman" panose="02020603050405020304" pitchFamily="18" charset="0"/>
              </a:rPr>
              <a:t>Đề tài được lựa chọn là gì</a:t>
            </a:r>
            <a:r>
              <a:rPr lang="en-US" sz="1800" b="1" smtClean="0">
                <a:effectLst/>
                <a:latin typeface="Times New Roman" panose="02020603050405020304" pitchFamily="18" charset="0"/>
                <a:ea typeface="Times New Roman" panose="02020603050405020304" pitchFamily="18" charset="0"/>
              </a:rPr>
              <a:t>? </a:t>
            </a:r>
            <a:endParaRPr lang="en-US" dirty="0"/>
          </a:p>
        </p:txBody>
      </p:sp>
      <p:sp>
        <p:nvSpPr>
          <p:cNvPr id="5" name="Rectangle: Rounded Corners 4">
            <a:extLst>
              <a:ext uri="{FF2B5EF4-FFF2-40B4-BE49-F238E27FC236}">
                <a16:creationId xmlns="" xmlns:a16="http://schemas.microsoft.com/office/drawing/2014/main" id="{69AABF0C-BEBF-7E48-AD55-5C0DDBE3B942}"/>
              </a:ext>
            </a:extLst>
          </p:cNvPr>
          <p:cNvSpPr/>
          <p:nvPr/>
        </p:nvSpPr>
        <p:spPr>
          <a:xfrm>
            <a:off x="3374049" y="3652372"/>
            <a:ext cx="2604407" cy="6671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mtClean="0">
                <a:latin typeface="Times New Roman" panose="02020603050405020304" pitchFamily="18" charset="0"/>
                <a:ea typeface="Times New Roman" panose="02020603050405020304" pitchFamily="18" charset="0"/>
              </a:rPr>
              <a:t>Đề tài có gì </a:t>
            </a:r>
            <a:r>
              <a:rPr lang="en-US" sz="1800" b="1" smtClean="0">
                <a:effectLst/>
                <a:latin typeface="Times New Roman" panose="02020603050405020304" pitchFamily="18" charset="0"/>
                <a:ea typeface="Times New Roman" panose="02020603050405020304" pitchFamily="18" charset="0"/>
              </a:rPr>
              <a:t>ấn </a:t>
            </a:r>
            <a:r>
              <a:rPr lang="en-US" sz="1800" b="1" dirty="0" err="1">
                <a:effectLst/>
                <a:latin typeface="Times New Roman" panose="02020603050405020304" pitchFamily="18" charset="0"/>
                <a:ea typeface="Times New Roman" panose="02020603050405020304" pitchFamily="18" charset="0"/>
              </a:rPr>
              <a:t>tượng</a:t>
            </a:r>
            <a:r>
              <a:rPr lang="en-US" sz="1800" b="1" dirty="0">
                <a:effectLst/>
                <a:latin typeface="Times New Roman" panose="02020603050405020304" pitchFamily="18" charset="0"/>
                <a:ea typeface="Times New Roman" panose="02020603050405020304" pitchFamily="18" charset="0"/>
              </a:rPr>
              <a:t>? </a:t>
            </a:r>
            <a:endParaRPr lang="en-US" dirty="0"/>
          </a:p>
        </p:txBody>
      </p:sp>
      <p:sp>
        <p:nvSpPr>
          <p:cNvPr id="6" name="Rectangle: Rounded Corners 5">
            <a:extLst>
              <a:ext uri="{FF2B5EF4-FFF2-40B4-BE49-F238E27FC236}">
                <a16:creationId xmlns="" xmlns:a16="http://schemas.microsoft.com/office/drawing/2014/main" id="{A00F77E3-FD08-F6AE-0A9A-BCA094202921}"/>
              </a:ext>
            </a:extLst>
          </p:cNvPr>
          <p:cNvSpPr/>
          <p:nvPr/>
        </p:nvSpPr>
        <p:spPr>
          <a:xfrm>
            <a:off x="6186959" y="3652371"/>
            <a:ext cx="2604407" cy="66715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dirty="0" err="1">
                <a:effectLst/>
                <a:latin typeface="Times New Roman" panose="02020603050405020304" pitchFamily="18" charset="0"/>
                <a:ea typeface="Times New Roman" panose="02020603050405020304" pitchFamily="18" charset="0"/>
              </a:rPr>
              <a:t>Vì</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vậy</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tôi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sẽ</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lựa</a:t>
            </a:r>
            <a:r>
              <a:rPr lang="en-US" sz="1800" b="1" dirty="0">
                <a:effectLst/>
                <a:latin typeface="Times New Roman" panose="02020603050405020304" pitchFamily="18" charset="0"/>
                <a:ea typeface="Times New Roman" panose="02020603050405020304" pitchFamily="18" charset="0"/>
              </a:rPr>
              <a:t> </a:t>
            </a:r>
            <a:r>
              <a:rPr lang="en-US" sz="1800" b="1" err="1">
                <a:effectLst/>
                <a:latin typeface="Times New Roman" panose="02020603050405020304" pitchFamily="18" charset="0"/>
                <a:ea typeface="Times New Roman" panose="02020603050405020304" pitchFamily="18" charset="0"/>
              </a:rPr>
              <a:t>chọn</a:t>
            </a:r>
            <a:r>
              <a:rPr lang="en-US" sz="1800" b="1">
                <a:effectLst/>
                <a:latin typeface="Times New Roman" panose="02020603050405020304" pitchFamily="18" charset="0"/>
                <a:ea typeface="Times New Roman" panose="02020603050405020304" pitchFamily="18" charset="0"/>
              </a:rPr>
              <a:t> </a:t>
            </a:r>
            <a:r>
              <a:rPr lang="en-US" sz="1800" b="1" smtClean="0">
                <a:latin typeface="Times New Roman" panose="02020603050405020304" pitchFamily="18" charset="0"/>
                <a:ea typeface="Times New Roman" panose="02020603050405020304" pitchFamily="18" charset="0"/>
              </a:rPr>
              <a:t>đề tài</a:t>
            </a:r>
            <a:r>
              <a:rPr lang="en-US" sz="1800" b="1" smtClean="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đó</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là</a:t>
            </a:r>
            <a:r>
              <a:rPr lang="en-US" sz="1800" b="1" dirty="0">
                <a:effectLst/>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 xmlns:p14="http://schemas.microsoft.com/office/powerpoint/2010/main" val="405228063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30907E1C-E242-6222-420C-76694A123B5D}"/>
              </a:ext>
            </a:extLst>
          </p:cNvPr>
          <p:cNvSpPr txBox="1"/>
          <p:nvPr/>
        </p:nvSpPr>
        <p:spPr>
          <a:xfrm>
            <a:off x="2511972" y="588569"/>
            <a:ext cx="6172299" cy="1754326"/>
          </a:xfrm>
          <a:prstGeom prst="rect">
            <a:avLst/>
          </a:prstGeom>
          <a:noFill/>
        </p:spPr>
        <p:txBody>
          <a:bodyPr wrap="square">
            <a:spAutoFit/>
          </a:bodyPr>
          <a:lstStyle/>
          <a:p>
            <a:pPr algn="just"/>
            <a:r>
              <a:rPr lang="en-US" sz="1800" b="1" i="1" smtClean="0">
                <a:latin typeface="Times New Roman" pitchFamily="18" charset="0"/>
                <a:cs typeface="Times New Roman" pitchFamily="18" charset="0"/>
              </a:rPr>
              <a:t> </a:t>
            </a:r>
            <a:r>
              <a:rPr lang="en-US" sz="1800" b="1" i="1" smtClean="0">
                <a:latin typeface="Times New Roman" pitchFamily="18" charset="0"/>
                <a:cs typeface="Times New Roman" pitchFamily="18" charset="0"/>
              </a:rPr>
              <a:t>* Tìm </a:t>
            </a:r>
            <a:r>
              <a:rPr lang="en-US" sz="1800" b="1" i="1" smtClean="0">
                <a:latin typeface="Times New Roman" pitchFamily="18" charset="0"/>
                <a:cs typeface="Times New Roman" pitchFamily="18" charset="0"/>
              </a:rPr>
              <a:t>ý cần trả lời các câu hỏi:</a:t>
            </a:r>
            <a:endParaRPr lang="en-US" sz="1800" smtClean="0">
              <a:latin typeface="Times New Roman" pitchFamily="18" charset="0"/>
              <a:cs typeface="Times New Roman" pitchFamily="18" charset="0"/>
            </a:endParaRPr>
          </a:p>
          <a:p>
            <a:r>
              <a:rPr lang="en-US" sz="1800" smtClean="0">
                <a:latin typeface="Times New Roman" pitchFamily="18" charset="0"/>
                <a:cs typeface="Times New Roman" pitchFamily="18" charset="0"/>
              </a:rPr>
              <a:t>- Sự vật, hiện tượng được đề cập đến là gì?.</a:t>
            </a:r>
          </a:p>
          <a:p>
            <a:r>
              <a:rPr lang="en-US" sz="1800" smtClean="0">
                <a:latin typeface="Times New Roman" pitchFamily="18" charset="0"/>
                <a:cs typeface="Times New Roman" pitchFamily="18" charset="0"/>
              </a:rPr>
              <a:t>- Có thể cung cấp thông tin về sự vật, hiện tượng được thuyết minh theo trình tự nào?</a:t>
            </a:r>
          </a:p>
          <a:p>
            <a:r>
              <a:rPr lang="en-US" sz="1800" smtClean="0">
                <a:latin typeface="Times New Roman" pitchFamily="18" charset="0"/>
                <a:cs typeface="Times New Roman" pitchFamily="18" charset="0"/>
              </a:rPr>
              <a:t>- </a:t>
            </a:r>
            <a:r>
              <a:rPr lang="en-US" sz="1800" smtClean="0">
                <a:latin typeface="Times New Roman" pitchFamily="18" charset="0"/>
                <a:cs typeface="Times New Roman" pitchFamily="18" charset="0"/>
              </a:rPr>
              <a:t>Việc nhận thức đầy đủ về sự vật, hiện tượng được thuyết minh có ý nghĩa như thế nào?</a:t>
            </a:r>
            <a:endParaRPr lang="en-US" sz="1800">
              <a:latin typeface="Times New Roman" pitchFamily="18" charset="0"/>
              <a:cs typeface="Times New Roman" pitchFamily="18" charset="0"/>
            </a:endParaRPr>
          </a:p>
        </p:txBody>
      </p:sp>
      <p:sp>
        <p:nvSpPr>
          <p:cNvPr id="4" name="Google Shape;2510;p57">
            <a:extLst>
              <a:ext uri="{FF2B5EF4-FFF2-40B4-BE49-F238E27FC236}">
                <a16:creationId xmlns="" xmlns:a16="http://schemas.microsoft.com/office/drawing/2014/main" id="{77F7DAB6-1858-2A15-0871-C53D3754C53C}"/>
              </a:ext>
            </a:extLst>
          </p:cNvPr>
          <p:cNvSpPr txBox="1">
            <a:spLocks/>
          </p:cNvSpPr>
          <p:nvPr/>
        </p:nvSpPr>
        <p:spPr>
          <a:xfrm>
            <a:off x="502425" y="2308458"/>
            <a:ext cx="2173200" cy="505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Balsamiq Sans"/>
                <a:ea typeface="Balsamiq Sans"/>
                <a:cs typeface="Balsamiq Sans"/>
                <a:sym typeface="Balsamiq Sans"/>
              </a:defRPr>
            </a:lvl1pPr>
            <a:lvl2pPr marL="914400" marR="0" lvl="1"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2E2F38"/>
              </a:buClr>
              <a:buSzPts val="2400"/>
              <a:buFont typeface="Bebas Neue"/>
              <a:buNone/>
              <a:tabLst/>
              <a:defRPr/>
            </a:pPr>
            <a:r>
              <a:rPr kumimoji="0" lang="en-US" sz="2000" b="1" i="0" u="none" strike="noStrike" kern="0" cap="none" spc="0" normalizeH="0" baseline="0" noProof="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rPr>
              <a:t>Tìm ý</a:t>
            </a:r>
          </a:p>
          <a:p>
            <a:pPr marL="0" marR="0" lvl="0" indent="0" algn="ctr" defTabSz="914400" rtl="0" eaLnBrk="1" fontAlgn="auto" latinLnBrk="0" hangingPunct="1">
              <a:lnSpc>
                <a:spcPct val="100000"/>
              </a:lnSpc>
              <a:spcBef>
                <a:spcPts val="0"/>
              </a:spcBef>
              <a:spcAft>
                <a:spcPts val="0"/>
              </a:spcAft>
              <a:buClr>
                <a:srgbClr val="2E2F38"/>
              </a:buClr>
              <a:buSzPts val="2400"/>
              <a:buFont typeface="Bebas Neue"/>
              <a:buNone/>
              <a:tabLst/>
              <a:defRPr/>
            </a:pPr>
            <a:r>
              <a:rPr kumimoji="0" lang="en-US" sz="2000" b="1" i="0" u="none" strike="noStrike" kern="0" cap="none" spc="0" normalizeH="0" baseline="0" noProof="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rPr>
              <a:t>Lập dàn ý</a:t>
            </a:r>
            <a:endParaRPr kumimoji="0" lang="en-US" sz="2000" b="1" i="0" u="none" strike="noStrike" kern="0" cap="none" spc="0" normalizeH="0" baseline="0" noProof="0" dirty="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endParaRPr>
          </a:p>
        </p:txBody>
      </p:sp>
      <p:sp>
        <p:nvSpPr>
          <p:cNvPr id="5" name="Google Shape;2515;p57">
            <a:extLst>
              <a:ext uri="{FF2B5EF4-FFF2-40B4-BE49-F238E27FC236}">
                <a16:creationId xmlns="" xmlns:a16="http://schemas.microsoft.com/office/drawing/2014/main" id="{0E2D3698-03CF-02FE-25EB-FE54C8598FB2}"/>
              </a:ext>
            </a:extLst>
          </p:cNvPr>
          <p:cNvSpPr/>
          <p:nvPr/>
        </p:nvSpPr>
        <p:spPr>
          <a:xfrm>
            <a:off x="852380" y="597281"/>
            <a:ext cx="1382829" cy="1382829"/>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Google Shape;2516;p57">
            <a:extLst>
              <a:ext uri="{FF2B5EF4-FFF2-40B4-BE49-F238E27FC236}">
                <a16:creationId xmlns="" xmlns:a16="http://schemas.microsoft.com/office/drawing/2014/main" id="{F405127B-DAAC-2667-05CE-AA5346A41D5A}"/>
              </a:ext>
            </a:extLst>
          </p:cNvPr>
          <p:cNvSpPr/>
          <p:nvPr/>
        </p:nvSpPr>
        <p:spPr>
          <a:xfrm flipH="1">
            <a:off x="844755" y="589656"/>
            <a:ext cx="1397802" cy="1397802"/>
          </a:xfrm>
          <a:prstGeom prst="blockArc">
            <a:avLst>
              <a:gd name="adj1" fmla="val 5400645"/>
              <a:gd name="adj2" fmla="val 16256715"/>
              <a:gd name="adj3" fmla="val 1271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7" name="Google Shape;2520;p57">
            <a:extLst>
              <a:ext uri="{FF2B5EF4-FFF2-40B4-BE49-F238E27FC236}">
                <a16:creationId xmlns="" xmlns:a16="http://schemas.microsoft.com/office/drawing/2014/main" id="{F352F424-C106-E8C5-0D71-F218BCC189D3}"/>
              </a:ext>
            </a:extLst>
          </p:cNvPr>
          <p:cNvSpPr txBox="1">
            <a:spLocks/>
          </p:cNvSpPr>
          <p:nvPr/>
        </p:nvSpPr>
        <p:spPr>
          <a:xfrm>
            <a:off x="1049855" y="1085156"/>
            <a:ext cx="9876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Balsamiq Sans"/>
              <a:buNone/>
              <a:defRPr sz="2500" b="1" i="0" u="none" strike="noStrike" cap="none">
                <a:solidFill>
                  <a:schemeClr val="dk1"/>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6B2011"/>
              </a:buClr>
              <a:buSzPts val="6000"/>
              <a:buFont typeface="Balsamiq Sans"/>
              <a:buNone/>
              <a:tabLst/>
              <a:defRPr/>
            </a:pPr>
            <a:r>
              <a:rPr kumimoji="0" lang="en" sz="2500" b="1" i="0" u="none" strike="noStrike" kern="0" cap="none" spc="0" normalizeH="0" baseline="0" noProof="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rPr>
              <a:t>02</a:t>
            </a:r>
            <a:endParaRPr kumimoji="0" lang="en" sz="2500" b="1" i="0" u="none" strike="noStrike" kern="0" cap="none" spc="0" normalizeH="0" baseline="0" noProof="0" dirty="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endParaRPr>
          </a:p>
        </p:txBody>
      </p:sp>
      <p:sp>
        <p:nvSpPr>
          <p:cNvPr id="2" name="Rectangle: Rounded Corners 1">
            <a:extLst>
              <a:ext uri="{FF2B5EF4-FFF2-40B4-BE49-F238E27FC236}">
                <a16:creationId xmlns="" xmlns:a16="http://schemas.microsoft.com/office/drawing/2014/main" id="{2F77D162-34FE-AF55-5003-35F588F2475B}"/>
              </a:ext>
            </a:extLst>
          </p:cNvPr>
          <p:cNvSpPr/>
          <p:nvPr/>
        </p:nvSpPr>
        <p:spPr>
          <a:xfrm>
            <a:off x="2759529" y="2743425"/>
            <a:ext cx="5882046" cy="38018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smtClean="0">
                <a:latin typeface="Times New Roman" panose="02020603050405020304" pitchFamily="18" charset="0"/>
                <a:cs typeface="Times New Roman" panose="02020603050405020304" pitchFamily="18" charset="0"/>
              </a:rPr>
              <a:t>Lập dàn ý</a:t>
            </a:r>
            <a:endParaRPr lang="en-US" sz="1800" b="1" dirty="0">
              <a:latin typeface="Times New Roman" panose="02020603050405020304" pitchFamily="18" charset="0"/>
              <a:cs typeface="Times New Roman" panose="02020603050405020304" pitchFamily="18" charset="0"/>
            </a:endParaRPr>
          </a:p>
        </p:txBody>
      </p:sp>
      <p:sp>
        <p:nvSpPr>
          <p:cNvPr id="15361" name="Rectangle 1"/>
          <p:cNvSpPr>
            <a:spLocks noChangeArrowheads="1"/>
          </p:cNvSpPr>
          <p:nvPr/>
        </p:nvSpPr>
        <p:spPr bwMode="auto">
          <a:xfrm>
            <a:off x="2722150" y="3489320"/>
            <a:ext cx="6316717"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Mở bài</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Giới thiệu sự vật, hiện tượng trong tự nhiên được thuyết minh.</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Nêu thông tin khái quát về sự vật, hiện tượng đó.</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5962253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40"/>
          <p:cNvSpPr txBox="1">
            <a:spLocks noGrp="1"/>
          </p:cNvSpPr>
          <p:nvPr>
            <p:ph type="title"/>
          </p:nvPr>
        </p:nvSpPr>
        <p:spPr>
          <a:xfrm>
            <a:off x="2135563" y="1122550"/>
            <a:ext cx="4872900" cy="153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Khởi động</a:t>
            </a:r>
            <a:endParaRPr dirty="0">
              <a:latin typeface="Times New Roman" panose="02020603050405020304" pitchFamily="18" charset="0"/>
              <a:cs typeface="Times New Roman" panose="02020603050405020304" pitchFamily="18" charset="0"/>
            </a:endParaRPr>
          </a:p>
        </p:txBody>
      </p:sp>
      <p:sp>
        <p:nvSpPr>
          <p:cNvPr id="1429" name="Google Shape;1429;p40"/>
          <p:cNvSpPr txBox="1">
            <a:spLocks noGrp="1"/>
          </p:cNvSpPr>
          <p:nvPr>
            <p:ph type="subTitle" idx="1"/>
          </p:nvPr>
        </p:nvSpPr>
        <p:spPr>
          <a:xfrm>
            <a:off x="2135550" y="2772500"/>
            <a:ext cx="4872900" cy="105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latin typeface="Times New Roman" panose="02020603050405020304" pitchFamily="18" charset="0"/>
              <a:cs typeface="Times New Roman" panose="02020603050405020304" pitchFamily="18" charset="0"/>
            </a:endParaRPr>
          </a:p>
        </p:txBody>
      </p:sp>
      <p:grpSp>
        <p:nvGrpSpPr>
          <p:cNvPr id="1430" name="Google Shape;1430;p40"/>
          <p:cNvGrpSpPr/>
          <p:nvPr/>
        </p:nvGrpSpPr>
        <p:grpSpPr>
          <a:xfrm>
            <a:off x="6974604" y="2700170"/>
            <a:ext cx="1928443" cy="2042073"/>
            <a:chOff x="6974604" y="2700170"/>
            <a:chExt cx="1928443" cy="2042073"/>
          </a:xfrm>
        </p:grpSpPr>
        <p:sp>
          <p:nvSpPr>
            <p:cNvPr id="1431" name="Google Shape;1431;p40"/>
            <p:cNvSpPr/>
            <p:nvPr/>
          </p:nvSpPr>
          <p:spPr>
            <a:xfrm rot="1200888">
              <a:off x="7211522" y="2901771"/>
              <a:ext cx="1454607" cy="1641100"/>
            </a:xfrm>
            <a:custGeom>
              <a:avLst/>
              <a:gdLst/>
              <a:ahLst/>
              <a:cxnLst/>
              <a:rect l="l" t="t" r="r" b="b"/>
              <a:pathLst>
                <a:path w="57508" h="64881" extrusionOk="0">
                  <a:moveTo>
                    <a:pt x="0" y="1"/>
                  </a:moveTo>
                  <a:lnTo>
                    <a:pt x="0" y="58910"/>
                  </a:lnTo>
                  <a:cubicBezTo>
                    <a:pt x="0" y="62212"/>
                    <a:pt x="2569" y="64881"/>
                    <a:pt x="5804" y="64881"/>
                  </a:cubicBezTo>
                  <a:lnTo>
                    <a:pt x="52438" y="64881"/>
                  </a:lnTo>
                  <a:cubicBezTo>
                    <a:pt x="55240" y="64881"/>
                    <a:pt x="57508" y="62546"/>
                    <a:pt x="57508" y="59710"/>
                  </a:cubicBezTo>
                  <a:lnTo>
                    <a:pt x="57508" y="1"/>
                  </a:lnTo>
                  <a:lnTo>
                    <a:pt x="53438" y="1"/>
                  </a:lnTo>
                  <a:cubicBezTo>
                    <a:pt x="53905" y="668"/>
                    <a:pt x="54205" y="1469"/>
                    <a:pt x="54205" y="2336"/>
                  </a:cubicBezTo>
                  <a:cubicBezTo>
                    <a:pt x="54205" y="4537"/>
                    <a:pt x="52438" y="6372"/>
                    <a:pt x="50236" y="6372"/>
                  </a:cubicBezTo>
                  <a:cubicBezTo>
                    <a:pt x="48068" y="6372"/>
                    <a:pt x="46266" y="4571"/>
                    <a:pt x="46266" y="2336"/>
                  </a:cubicBezTo>
                  <a:cubicBezTo>
                    <a:pt x="46266" y="1469"/>
                    <a:pt x="46567" y="668"/>
                    <a:pt x="47034" y="1"/>
                  </a:cubicBezTo>
                  <a:lnTo>
                    <a:pt x="42664" y="1"/>
                  </a:lnTo>
                  <a:cubicBezTo>
                    <a:pt x="43231" y="701"/>
                    <a:pt x="43631" y="1635"/>
                    <a:pt x="43631" y="2636"/>
                  </a:cubicBezTo>
                  <a:cubicBezTo>
                    <a:pt x="43631" y="4838"/>
                    <a:pt x="41863" y="6672"/>
                    <a:pt x="39662" y="6672"/>
                  </a:cubicBezTo>
                  <a:cubicBezTo>
                    <a:pt x="37494" y="6672"/>
                    <a:pt x="35692" y="4871"/>
                    <a:pt x="35692" y="2636"/>
                  </a:cubicBezTo>
                  <a:cubicBezTo>
                    <a:pt x="35692" y="1635"/>
                    <a:pt x="36059" y="701"/>
                    <a:pt x="36660" y="1"/>
                  </a:cubicBezTo>
                  <a:lnTo>
                    <a:pt x="32123" y="1"/>
                  </a:lnTo>
                  <a:cubicBezTo>
                    <a:pt x="32657" y="701"/>
                    <a:pt x="33024" y="1569"/>
                    <a:pt x="33024" y="2569"/>
                  </a:cubicBezTo>
                  <a:cubicBezTo>
                    <a:pt x="33024" y="4804"/>
                    <a:pt x="31289" y="6639"/>
                    <a:pt x="29054" y="6639"/>
                  </a:cubicBezTo>
                  <a:cubicBezTo>
                    <a:pt x="26853" y="6639"/>
                    <a:pt x="25118" y="4838"/>
                    <a:pt x="25118" y="2569"/>
                  </a:cubicBezTo>
                  <a:cubicBezTo>
                    <a:pt x="25118" y="1635"/>
                    <a:pt x="25452" y="701"/>
                    <a:pt x="26019" y="1"/>
                  </a:cubicBezTo>
                  <a:lnTo>
                    <a:pt x="21549" y="1"/>
                  </a:lnTo>
                  <a:cubicBezTo>
                    <a:pt x="22116" y="701"/>
                    <a:pt x="22483" y="1569"/>
                    <a:pt x="22483" y="2569"/>
                  </a:cubicBezTo>
                  <a:cubicBezTo>
                    <a:pt x="22483" y="4804"/>
                    <a:pt x="20715" y="6639"/>
                    <a:pt x="18513" y="6639"/>
                  </a:cubicBezTo>
                  <a:cubicBezTo>
                    <a:pt x="16345" y="6639"/>
                    <a:pt x="14544" y="4838"/>
                    <a:pt x="14544" y="2569"/>
                  </a:cubicBezTo>
                  <a:cubicBezTo>
                    <a:pt x="14544" y="1635"/>
                    <a:pt x="14877" y="701"/>
                    <a:pt x="15478" y="1"/>
                  </a:cubicBezTo>
                  <a:lnTo>
                    <a:pt x="11241" y="1"/>
                  </a:lnTo>
                  <a:cubicBezTo>
                    <a:pt x="11742" y="668"/>
                    <a:pt x="12042" y="1502"/>
                    <a:pt x="12042" y="2369"/>
                  </a:cubicBezTo>
                  <a:cubicBezTo>
                    <a:pt x="12042" y="4571"/>
                    <a:pt x="10307" y="6439"/>
                    <a:pt x="8073" y="6439"/>
                  </a:cubicBezTo>
                  <a:cubicBezTo>
                    <a:pt x="5904" y="6439"/>
                    <a:pt x="4136" y="4637"/>
                    <a:pt x="4136" y="2369"/>
                  </a:cubicBezTo>
                  <a:cubicBezTo>
                    <a:pt x="4136" y="1502"/>
                    <a:pt x="4403" y="668"/>
                    <a:pt x="4904" y="1"/>
                  </a:cubicBezTo>
                  <a:close/>
                </a:path>
              </a:pathLst>
            </a:custGeom>
            <a:solidFill>
              <a:schemeClr val="accent2"/>
            </a:solidFill>
            <a:ln>
              <a:noFill/>
            </a:ln>
            <a:effectLst>
              <a:outerShdw blurRad="57150" dist="28575" dir="4680000" algn="bl" rotWithShape="0">
                <a:srgbClr val="000000">
                  <a:alpha val="3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2" name="Google Shape;1432;p40"/>
            <p:cNvSpPr/>
            <p:nvPr/>
          </p:nvSpPr>
          <p:spPr>
            <a:xfrm rot="1200888">
              <a:off x="7567748" y="3521505"/>
              <a:ext cx="958491" cy="25"/>
            </a:xfrm>
            <a:custGeom>
              <a:avLst/>
              <a:gdLst/>
              <a:ahLst/>
              <a:cxnLst/>
              <a:rect l="l" t="t" r="r" b="b"/>
              <a:pathLst>
                <a:path w="37894" h="1" fill="none" extrusionOk="0">
                  <a:moveTo>
                    <a:pt x="0" y="1"/>
                  </a:moveTo>
                  <a:lnTo>
                    <a:pt x="37894" y="1"/>
                  </a:lnTo>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3" name="Google Shape;1433;p40"/>
            <p:cNvSpPr/>
            <p:nvPr/>
          </p:nvSpPr>
          <p:spPr>
            <a:xfrm rot="1200888">
              <a:off x="7493530" y="3725254"/>
              <a:ext cx="958491" cy="25"/>
            </a:xfrm>
            <a:custGeom>
              <a:avLst/>
              <a:gdLst/>
              <a:ahLst/>
              <a:cxnLst/>
              <a:rect l="l" t="t" r="r" b="b"/>
              <a:pathLst>
                <a:path w="37894" h="1" fill="none" extrusionOk="0">
                  <a:moveTo>
                    <a:pt x="0" y="0"/>
                  </a:moveTo>
                  <a:lnTo>
                    <a:pt x="37894" y="0"/>
                  </a:lnTo>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4" name="Google Shape;1434;p40"/>
            <p:cNvSpPr/>
            <p:nvPr/>
          </p:nvSpPr>
          <p:spPr>
            <a:xfrm rot="1200888">
              <a:off x="7415849" y="3938509"/>
              <a:ext cx="958491" cy="25"/>
            </a:xfrm>
            <a:custGeom>
              <a:avLst/>
              <a:gdLst/>
              <a:ahLst/>
              <a:cxnLst/>
              <a:rect l="l" t="t" r="r" b="b"/>
              <a:pathLst>
                <a:path w="37894" h="1" fill="none" extrusionOk="0">
                  <a:moveTo>
                    <a:pt x="0" y="1"/>
                  </a:moveTo>
                  <a:lnTo>
                    <a:pt x="37894" y="1"/>
                  </a:lnTo>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5" name="Google Shape;1435;p40"/>
            <p:cNvSpPr/>
            <p:nvPr/>
          </p:nvSpPr>
          <p:spPr>
            <a:xfrm rot="1200888">
              <a:off x="7337882" y="4152549"/>
              <a:ext cx="958491" cy="25"/>
            </a:xfrm>
            <a:custGeom>
              <a:avLst/>
              <a:gdLst/>
              <a:ahLst/>
              <a:cxnLst/>
              <a:rect l="l" t="t" r="r" b="b"/>
              <a:pathLst>
                <a:path w="37894" h="1" fill="none" extrusionOk="0">
                  <a:moveTo>
                    <a:pt x="0" y="1"/>
                  </a:moveTo>
                  <a:lnTo>
                    <a:pt x="37894" y="1"/>
                  </a:lnTo>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6" name="Google Shape;1436;p40"/>
            <p:cNvSpPr/>
            <p:nvPr/>
          </p:nvSpPr>
          <p:spPr>
            <a:xfrm rot="1200888">
              <a:off x="7396661" y="2933312"/>
              <a:ext cx="1457162" cy="537270"/>
            </a:xfrm>
            <a:custGeom>
              <a:avLst/>
              <a:gdLst/>
              <a:ahLst/>
              <a:cxnLst/>
              <a:rect l="l" t="t" r="r" b="b"/>
              <a:pathLst>
                <a:path w="57609" h="21241" extrusionOk="0">
                  <a:moveTo>
                    <a:pt x="367" y="0"/>
                  </a:moveTo>
                  <a:cubicBezTo>
                    <a:pt x="67" y="0"/>
                    <a:pt x="67" y="0"/>
                    <a:pt x="67" y="267"/>
                  </a:cubicBezTo>
                  <a:lnTo>
                    <a:pt x="67" y="15878"/>
                  </a:lnTo>
                  <a:cubicBezTo>
                    <a:pt x="67" y="16079"/>
                    <a:pt x="0" y="16345"/>
                    <a:pt x="134" y="16512"/>
                  </a:cubicBezTo>
                  <a:cubicBezTo>
                    <a:pt x="234" y="16679"/>
                    <a:pt x="534" y="16679"/>
                    <a:pt x="734" y="16746"/>
                  </a:cubicBezTo>
                  <a:cubicBezTo>
                    <a:pt x="4137" y="17913"/>
                    <a:pt x="7639" y="18747"/>
                    <a:pt x="11142" y="19414"/>
                  </a:cubicBezTo>
                  <a:cubicBezTo>
                    <a:pt x="13410" y="19848"/>
                    <a:pt x="15712" y="20215"/>
                    <a:pt x="18013" y="20448"/>
                  </a:cubicBezTo>
                  <a:cubicBezTo>
                    <a:pt x="19481" y="20615"/>
                    <a:pt x="20882" y="20749"/>
                    <a:pt x="22350" y="20882"/>
                  </a:cubicBezTo>
                  <a:cubicBezTo>
                    <a:pt x="23550" y="20949"/>
                    <a:pt x="24718" y="21049"/>
                    <a:pt x="25885" y="21082"/>
                  </a:cubicBezTo>
                  <a:cubicBezTo>
                    <a:pt x="26986" y="21182"/>
                    <a:pt x="28087" y="21216"/>
                    <a:pt x="29188" y="21216"/>
                  </a:cubicBezTo>
                  <a:cubicBezTo>
                    <a:pt x="30055" y="21232"/>
                    <a:pt x="30939" y="21241"/>
                    <a:pt x="31827" y="21241"/>
                  </a:cubicBezTo>
                  <a:cubicBezTo>
                    <a:pt x="32715" y="21241"/>
                    <a:pt x="33608" y="21232"/>
                    <a:pt x="34492" y="21216"/>
                  </a:cubicBezTo>
                  <a:lnTo>
                    <a:pt x="37594" y="21082"/>
                  </a:lnTo>
                  <a:cubicBezTo>
                    <a:pt x="38561" y="21049"/>
                    <a:pt x="39562" y="21015"/>
                    <a:pt x="40563" y="20915"/>
                  </a:cubicBezTo>
                  <a:cubicBezTo>
                    <a:pt x="41763" y="20849"/>
                    <a:pt x="42998" y="20715"/>
                    <a:pt x="44199" y="20582"/>
                  </a:cubicBezTo>
                  <a:cubicBezTo>
                    <a:pt x="45866" y="20415"/>
                    <a:pt x="47501" y="20215"/>
                    <a:pt x="49102" y="19948"/>
                  </a:cubicBezTo>
                  <a:cubicBezTo>
                    <a:pt x="51904" y="19548"/>
                    <a:pt x="54673" y="19014"/>
                    <a:pt x="57375" y="18280"/>
                  </a:cubicBezTo>
                  <a:cubicBezTo>
                    <a:pt x="57575" y="18247"/>
                    <a:pt x="57608" y="18180"/>
                    <a:pt x="57608" y="17947"/>
                  </a:cubicBezTo>
                  <a:lnTo>
                    <a:pt x="57608" y="9107"/>
                  </a:lnTo>
                  <a:cubicBezTo>
                    <a:pt x="57608" y="6172"/>
                    <a:pt x="57608" y="3236"/>
                    <a:pt x="57508" y="334"/>
                  </a:cubicBezTo>
                  <a:cubicBezTo>
                    <a:pt x="57508" y="34"/>
                    <a:pt x="57508" y="34"/>
                    <a:pt x="57208" y="34"/>
                  </a:cubicBezTo>
                  <a:lnTo>
                    <a:pt x="53672" y="34"/>
                  </a:lnTo>
                  <a:cubicBezTo>
                    <a:pt x="53622" y="34"/>
                    <a:pt x="53580" y="25"/>
                    <a:pt x="53543" y="25"/>
                  </a:cubicBezTo>
                  <a:cubicBezTo>
                    <a:pt x="53505" y="25"/>
                    <a:pt x="53472" y="34"/>
                    <a:pt x="53438" y="67"/>
                  </a:cubicBezTo>
                  <a:cubicBezTo>
                    <a:pt x="53405" y="167"/>
                    <a:pt x="53505" y="234"/>
                    <a:pt x="53539" y="301"/>
                  </a:cubicBezTo>
                  <a:cubicBezTo>
                    <a:pt x="54039" y="1068"/>
                    <a:pt x="54206" y="1969"/>
                    <a:pt x="54106" y="2903"/>
                  </a:cubicBezTo>
                  <a:cubicBezTo>
                    <a:pt x="53922" y="4953"/>
                    <a:pt x="52222" y="6442"/>
                    <a:pt x="50243" y="6442"/>
                  </a:cubicBezTo>
                  <a:cubicBezTo>
                    <a:pt x="50065" y="6442"/>
                    <a:pt x="49884" y="6430"/>
                    <a:pt x="49702" y="6405"/>
                  </a:cubicBezTo>
                  <a:cubicBezTo>
                    <a:pt x="47901" y="6172"/>
                    <a:pt x="46333" y="4637"/>
                    <a:pt x="46267" y="2536"/>
                  </a:cubicBezTo>
                  <a:cubicBezTo>
                    <a:pt x="46233" y="1735"/>
                    <a:pt x="46500" y="1001"/>
                    <a:pt x="46900" y="301"/>
                  </a:cubicBezTo>
                  <a:cubicBezTo>
                    <a:pt x="46934" y="234"/>
                    <a:pt x="47034" y="201"/>
                    <a:pt x="47001" y="101"/>
                  </a:cubicBezTo>
                  <a:cubicBezTo>
                    <a:pt x="46967" y="67"/>
                    <a:pt x="46934" y="59"/>
                    <a:pt x="46896" y="59"/>
                  </a:cubicBezTo>
                  <a:cubicBezTo>
                    <a:pt x="46859" y="59"/>
                    <a:pt x="46817" y="67"/>
                    <a:pt x="46767" y="67"/>
                  </a:cubicBezTo>
                  <a:lnTo>
                    <a:pt x="42831" y="67"/>
                  </a:lnTo>
                  <a:cubicBezTo>
                    <a:pt x="42781" y="67"/>
                    <a:pt x="42739" y="59"/>
                    <a:pt x="42702" y="59"/>
                  </a:cubicBezTo>
                  <a:cubicBezTo>
                    <a:pt x="42664" y="59"/>
                    <a:pt x="42631" y="67"/>
                    <a:pt x="42597" y="101"/>
                  </a:cubicBezTo>
                  <a:cubicBezTo>
                    <a:pt x="42564" y="201"/>
                    <a:pt x="42664" y="234"/>
                    <a:pt x="42697" y="301"/>
                  </a:cubicBezTo>
                  <a:cubicBezTo>
                    <a:pt x="43365" y="1201"/>
                    <a:pt x="43598" y="2169"/>
                    <a:pt x="43498" y="3303"/>
                  </a:cubicBezTo>
                  <a:cubicBezTo>
                    <a:pt x="43251" y="5275"/>
                    <a:pt x="41552" y="6735"/>
                    <a:pt x="39585" y="6735"/>
                  </a:cubicBezTo>
                  <a:cubicBezTo>
                    <a:pt x="39423" y="6735"/>
                    <a:pt x="39260" y="6726"/>
                    <a:pt x="39095" y="6705"/>
                  </a:cubicBezTo>
                  <a:cubicBezTo>
                    <a:pt x="37227" y="6505"/>
                    <a:pt x="35692" y="4871"/>
                    <a:pt x="35692" y="2702"/>
                  </a:cubicBezTo>
                  <a:cubicBezTo>
                    <a:pt x="35692" y="1835"/>
                    <a:pt x="35993" y="1035"/>
                    <a:pt x="36526" y="334"/>
                  </a:cubicBezTo>
                  <a:cubicBezTo>
                    <a:pt x="36560" y="267"/>
                    <a:pt x="36660" y="234"/>
                    <a:pt x="36593" y="167"/>
                  </a:cubicBezTo>
                  <a:cubicBezTo>
                    <a:pt x="36593" y="107"/>
                    <a:pt x="36569" y="95"/>
                    <a:pt x="36528" y="95"/>
                  </a:cubicBezTo>
                  <a:cubicBezTo>
                    <a:pt x="36501" y="95"/>
                    <a:pt x="36466" y="101"/>
                    <a:pt x="36426" y="101"/>
                  </a:cubicBezTo>
                  <a:lnTo>
                    <a:pt x="32357" y="101"/>
                  </a:lnTo>
                  <a:cubicBezTo>
                    <a:pt x="32317" y="101"/>
                    <a:pt x="32282" y="95"/>
                    <a:pt x="32253" y="95"/>
                  </a:cubicBezTo>
                  <a:cubicBezTo>
                    <a:pt x="32209" y="95"/>
                    <a:pt x="32177" y="107"/>
                    <a:pt x="32157" y="167"/>
                  </a:cubicBezTo>
                  <a:cubicBezTo>
                    <a:pt x="32090" y="201"/>
                    <a:pt x="32190" y="301"/>
                    <a:pt x="32223" y="334"/>
                  </a:cubicBezTo>
                  <a:cubicBezTo>
                    <a:pt x="33191" y="1735"/>
                    <a:pt x="33324" y="3203"/>
                    <a:pt x="32490" y="4704"/>
                  </a:cubicBezTo>
                  <a:cubicBezTo>
                    <a:pt x="31773" y="6003"/>
                    <a:pt x="30436" y="6704"/>
                    <a:pt x="29082" y="6704"/>
                  </a:cubicBezTo>
                  <a:cubicBezTo>
                    <a:pt x="28106" y="6704"/>
                    <a:pt x="27121" y="6340"/>
                    <a:pt x="26352" y="5571"/>
                  </a:cubicBezTo>
                  <a:cubicBezTo>
                    <a:pt x="24985" y="4170"/>
                    <a:pt x="24818" y="1868"/>
                    <a:pt x="25986" y="267"/>
                  </a:cubicBezTo>
                  <a:cubicBezTo>
                    <a:pt x="26019" y="234"/>
                    <a:pt x="26086" y="201"/>
                    <a:pt x="26052" y="101"/>
                  </a:cubicBezTo>
                  <a:cubicBezTo>
                    <a:pt x="26036" y="67"/>
                    <a:pt x="26002" y="59"/>
                    <a:pt x="25969" y="59"/>
                  </a:cubicBezTo>
                  <a:cubicBezTo>
                    <a:pt x="25935" y="59"/>
                    <a:pt x="25902" y="67"/>
                    <a:pt x="25885" y="67"/>
                  </a:cubicBezTo>
                  <a:lnTo>
                    <a:pt x="21816" y="67"/>
                  </a:lnTo>
                  <a:cubicBezTo>
                    <a:pt x="21783" y="67"/>
                    <a:pt x="21749" y="59"/>
                    <a:pt x="21720" y="59"/>
                  </a:cubicBezTo>
                  <a:cubicBezTo>
                    <a:pt x="21691" y="59"/>
                    <a:pt x="21666" y="67"/>
                    <a:pt x="21649" y="101"/>
                  </a:cubicBezTo>
                  <a:cubicBezTo>
                    <a:pt x="21649" y="201"/>
                    <a:pt x="21682" y="234"/>
                    <a:pt x="21716" y="267"/>
                  </a:cubicBezTo>
                  <a:cubicBezTo>
                    <a:pt x="22383" y="1201"/>
                    <a:pt x="22650" y="2235"/>
                    <a:pt x="22483" y="3370"/>
                  </a:cubicBezTo>
                  <a:cubicBezTo>
                    <a:pt x="22135" y="5284"/>
                    <a:pt x="20450" y="6668"/>
                    <a:pt x="18570" y="6668"/>
                  </a:cubicBezTo>
                  <a:cubicBezTo>
                    <a:pt x="18287" y="6668"/>
                    <a:pt x="18000" y="6637"/>
                    <a:pt x="17713" y="6572"/>
                  </a:cubicBezTo>
                  <a:cubicBezTo>
                    <a:pt x="14978" y="5905"/>
                    <a:pt x="13743" y="2569"/>
                    <a:pt x="15478" y="234"/>
                  </a:cubicBezTo>
                  <a:cubicBezTo>
                    <a:pt x="15511" y="201"/>
                    <a:pt x="15578" y="167"/>
                    <a:pt x="15545" y="67"/>
                  </a:cubicBezTo>
                  <a:cubicBezTo>
                    <a:pt x="15528" y="34"/>
                    <a:pt x="15495" y="25"/>
                    <a:pt x="15461" y="25"/>
                  </a:cubicBezTo>
                  <a:cubicBezTo>
                    <a:pt x="15428" y="25"/>
                    <a:pt x="15395" y="34"/>
                    <a:pt x="15378" y="34"/>
                  </a:cubicBezTo>
                  <a:lnTo>
                    <a:pt x="11542" y="34"/>
                  </a:lnTo>
                  <a:cubicBezTo>
                    <a:pt x="11509" y="34"/>
                    <a:pt x="11408" y="34"/>
                    <a:pt x="11375" y="67"/>
                  </a:cubicBezTo>
                  <a:cubicBezTo>
                    <a:pt x="11342" y="167"/>
                    <a:pt x="11408" y="201"/>
                    <a:pt x="11475" y="234"/>
                  </a:cubicBezTo>
                  <a:cubicBezTo>
                    <a:pt x="12009" y="1068"/>
                    <a:pt x="12209" y="2002"/>
                    <a:pt x="12076" y="3003"/>
                  </a:cubicBezTo>
                  <a:cubicBezTo>
                    <a:pt x="11833" y="4971"/>
                    <a:pt x="10161" y="6417"/>
                    <a:pt x="8233" y="6417"/>
                  </a:cubicBezTo>
                  <a:cubicBezTo>
                    <a:pt x="8037" y="6417"/>
                    <a:pt x="7839" y="6402"/>
                    <a:pt x="7639" y="6372"/>
                  </a:cubicBezTo>
                  <a:cubicBezTo>
                    <a:pt x="5538" y="6071"/>
                    <a:pt x="3903" y="4003"/>
                    <a:pt x="4370" y="1602"/>
                  </a:cubicBezTo>
                  <a:cubicBezTo>
                    <a:pt x="4504" y="1068"/>
                    <a:pt x="4704" y="601"/>
                    <a:pt x="5004" y="167"/>
                  </a:cubicBezTo>
                  <a:cubicBezTo>
                    <a:pt x="5004" y="101"/>
                    <a:pt x="5071" y="67"/>
                    <a:pt x="5037" y="34"/>
                  </a:cubicBezTo>
                  <a:cubicBezTo>
                    <a:pt x="5004" y="0"/>
                    <a:pt x="4904" y="0"/>
                    <a:pt x="4870" y="0"/>
                  </a:cubicBezTo>
                  <a:close/>
                </a:path>
              </a:pathLst>
            </a:custGeom>
            <a:solidFill>
              <a:srgbClr val="1F217B">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37" name="Google Shape;1437;p40"/>
          <p:cNvGrpSpPr/>
          <p:nvPr/>
        </p:nvGrpSpPr>
        <p:grpSpPr>
          <a:xfrm flipH="1">
            <a:off x="7711139" y="2574496"/>
            <a:ext cx="455370" cy="587698"/>
            <a:chOff x="4899957" y="2022012"/>
            <a:chExt cx="213388" cy="275398"/>
          </a:xfrm>
        </p:grpSpPr>
        <p:sp>
          <p:nvSpPr>
            <p:cNvPr id="1438" name="Google Shape;1438;p40"/>
            <p:cNvSpPr/>
            <p:nvPr/>
          </p:nvSpPr>
          <p:spPr>
            <a:xfrm>
              <a:off x="5008402" y="2157469"/>
              <a:ext cx="104943" cy="139940"/>
            </a:xfrm>
            <a:custGeom>
              <a:avLst/>
              <a:gdLst/>
              <a:ahLst/>
              <a:cxnLst/>
              <a:rect l="l" t="t" r="r" b="b"/>
              <a:pathLst>
                <a:path w="8780" h="11708" extrusionOk="0">
                  <a:moveTo>
                    <a:pt x="2246" y="1"/>
                  </a:moveTo>
                  <a:cubicBezTo>
                    <a:pt x="2228" y="1"/>
                    <a:pt x="2213" y="3"/>
                    <a:pt x="2202" y="9"/>
                  </a:cubicBezTo>
                  <a:lnTo>
                    <a:pt x="1168" y="709"/>
                  </a:lnTo>
                  <a:lnTo>
                    <a:pt x="67" y="1477"/>
                  </a:lnTo>
                  <a:cubicBezTo>
                    <a:pt x="1" y="1510"/>
                    <a:pt x="34" y="1743"/>
                    <a:pt x="167" y="1910"/>
                  </a:cubicBezTo>
                  <a:lnTo>
                    <a:pt x="8373" y="11550"/>
                  </a:lnTo>
                  <a:cubicBezTo>
                    <a:pt x="8470" y="11660"/>
                    <a:pt x="8559" y="11707"/>
                    <a:pt x="8624" y="11707"/>
                  </a:cubicBezTo>
                  <a:cubicBezTo>
                    <a:pt x="8737" y="11707"/>
                    <a:pt x="8779" y="11562"/>
                    <a:pt x="8673" y="11350"/>
                  </a:cubicBezTo>
                  <a:lnTo>
                    <a:pt x="2569" y="242"/>
                  </a:lnTo>
                  <a:cubicBezTo>
                    <a:pt x="2513" y="75"/>
                    <a:pt x="2340" y="1"/>
                    <a:pt x="2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9" name="Google Shape;1439;p40"/>
            <p:cNvSpPr/>
            <p:nvPr/>
          </p:nvSpPr>
          <p:spPr>
            <a:xfrm>
              <a:off x="5022362" y="2165944"/>
              <a:ext cx="59810" cy="86931"/>
            </a:xfrm>
            <a:custGeom>
              <a:avLst/>
              <a:gdLst/>
              <a:ahLst/>
              <a:cxnLst/>
              <a:rect l="l" t="t" r="r" b="b"/>
              <a:pathLst>
                <a:path w="5004" h="7273" fill="none" extrusionOk="0">
                  <a:moveTo>
                    <a:pt x="0" y="0"/>
                  </a:moveTo>
                  <a:lnTo>
                    <a:pt x="5004" y="7272"/>
                  </a:ln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0" name="Google Shape;1440;p40"/>
            <p:cNvSpPr/>
            <p:nvPr/>
          </p:nvSpPr>
          <p:spPr>
            <a:xfrm>
              <a:off x="4899957" y="2025538"/>
              <a:ext cx="180220" cy="185491"/>
            </a:xfrm>
            <a:custGeom>
              <a:avLst/>
              <a:gdLst/>
              <a:ahLst/>
              <a:cxnLst/>
              <a:rect l="l" t="t" r="r" b="b"/>
              <a:pathLst>
                <a:path w="15078" h="15519" extrusionOk="0">
                  <a:moveTo>
                    <a:pt x="6985" y="0"/>
                  </a:moveTo>
                  <a:cubicBezTo>
                    <a:pt x="6756" y="0"/>
                    <a:pt x="6521" y="65"/>
                    <a:pt x="6305" y="206"/>
                  </a:cubicBezTo>
                  <a:cubicBezTo>
                    <a:pt x="4504" y="1373"/>
                    <a:pt x="2569" y="2708"/>
                    <a:pt x="768" y="4042"/>
                  </a:cubicBezTo>
                  <a:cubicBezTo>
                    <a:pt x="0" y="4576"/>
                    <a:pt x="100" y="5710"/>
                    <a:pt x="901" y="6110"/>
                  </a:cubicBezTo>
                  <a:lnTo>
                    <a:pt x="3670" y="7678"/>
                  </a:lnTo>
                  <a:cubicBezTo>
                    <a:pt x="3836" y="7744"/>
                    <a:pt x="4003" y="7878"/>
                    <a:pt x="4103" y="8045"/>
                  </a:cubicBezTo>
                  <a:lnTo>
                    <a:pt x="5771" y="10446"/>
                  </a:lnTo>
                  <a:cubicBezTo>
                    <a:pt x="5938" y="10680"/>
                    <a:pt x="6038" y="10947"/>
                    <a:pt x="5971" y="11214"/>
                  </a:cubicBezTo>
                  <a:lnTo>
                    <a:pt x="5838" y="14216"/>
                  </a:lnTo>
                  <a:cubicBezTo>
                    <a:pt x="5805" y="14930"/>
                    <a:pt x="6405" y="15518"/>
                    <a:pt x="7114" y="15518"/>
                  </a:cubicBezTo>
                  <a:cubicBezTo>
                    <a:pt x="7133" y="15518"/>
                    <a:pt x="7153" y="15518"/>
                    <a:pt x="7172" y="15517"/>
                  </a:cubicBezTo>
                  <a:cubicBezTo>
                    <a:pt x="10475" y="15250"/>
                    <a:pt x="13410" y="13382"/>
                    <a:pt x="14744" y="10280"/>
                  </a:cubicBezTo>
                  <a:cubicBezTo>
                    <a:pt x="15078" y="9713"/>
                    <a:pt x="14778" y="8912"/>
                    <a:pt x="14110" y="8678"/>
                  </a:cubicBezTo>
                  <a:lnTo>
                    <a:pt x="11275" y="7611"/>
                  </a:lnTo>
                  <a:cubicBezTo>
                    <a:pt x="11042" y="7544"/>
                    <a:pt x="10808" y="7378"/>
                    <a:pt x="10708" y="7177"/>
                  </a:cubicBezTo>
                  <a:lnTo>
                    <a:pt x="8973" y="4709"/>
                  </a:lnTo>
                  <a:cubicBezTo>
                    <a:pt x="8907" y="4542"/>
                    <a:pt x="8807" y="4375"/>
                    <a:pt x="8773" y="4209"/>
                  </a:cubicBezTo>
                  <a:lnTo>
                    <a:pt x="8240" y="1040"/>
                  </a:lnTo>
                  <a:cubicBezTo>
                    <a:pt x="8120" y="417"/>
                    <a:pt x="7570" y="0"/>
                    <a:pt x="6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1" name="Google Shape;1441;p40"/>
            <p:cNvSpPr/>
            <p:nvPr/>
          </p:nvSpPr>
          <p:spPr>
            <a:xfrm>
              <a:off x="4944611" y="2106540"/>
              <a:ext cx="27921" cy="10769"/>
            </a:xfrm>
            <a:custGeom>
              <a:avLst/>
              <a:gdLst/>
              <a:ahLst/>
              <a:cxnLst/>
              <a:rect l="l" t="t" r="r" b="b"/>
              <a:pathLst>
                <a:path w="2336" h="901" fill="none" extrusionOk="0">
                  <a:moveTo>
                    <a:pt x="0" y="901"/>
                  </a:moveTo>
                  <a:cubicBezTo>
                    <a:pt x="0" y="901"/>
                    <a:pt x="1034" y="734"/>
                    <a:pt x="2335" y="0"/>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2" name="Google Shape;1442;p40"/>
            <p:cNvSpPr/>
            <p:nvPr/>
          </p:nvSpPr>
          <p:spPr>
            <a:xfrm>
              <a:off x="4971325" y="2145612"/>
              <a:ext cx="27921" cy="10375"/>
            </a:xfrm>
            <a:custGeom>
              <a:avLst/>
              <a:gdLst/>
              <a:ahLst/>
              <a:cxnLst/>
              <a:rect l="l" t="t" r="r" b="b"/>
              <a:pathLst>
                <a:path w="2336" h="868" fill="none" extrusionOk="0">
                  <a:moveTo>
                    <a:pt x="0" y="867"/>
                  </a:moveTo>
                  <a:cubicBezTo>
                    <a:pt x="0" y="867"/>
                    <a:pt x="1068" y="701"/>
                    <a:pt x="2335" y="0"/>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3" name="Google Shape;1443;p40"/>
            <p:cNvSpPr/>
            <p:nvPr/>
          </p:nvSpPr>
          <p:spPr>
            <a:xfrm>
              <a:off x="4987270" y="2075834"/>
              <a:ext cx="17953" cy="20343"/>
            </a:xfrm>
            <a:custGeom>
              <a:avLst/>
              <a:gdLst/>
              <a:ahLst/>
              <a:cxnLst/>
              <a:rect l="l" t="t" r="r" b="b"/>
              <a:pathLst>
                <a:path w="1502" h="1702" fill="none" extrusionOk="0">
                  <a:moveTo>
                    <a:pt x="1" y="1702"/>
                  </a:moveTo>
                  <a:cubicBezTo>
                    <a:pt x="501" y="1235"/>
                    <a:pt x="1068" y="701"/>
                    <a:pt x="1502" y="1"/>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4" name="Google Shape;1444;p40"/>
            <p:cNvSpPr/>
            <p:nvPr/>
          </p:nvSpPr>
          <p:spPr>
            <a:xfrm>
              <a:off x="4900758" y="2058694"/>
              <a:ext cx="85723" cy="152311"/>
            </a:xfrm>
            <a:custGeom>
              <a:avLst/>
              <a:gdLst/>
              <a:ahLst/>
              <a:cxnLst/>
              <a:rect l="l" t="t" r="r" b="b"/>
              <a:pathLst>
                <a:path w="7172" h="12743" fill="none" extrusionOk="0">
                  <a:moveTo>
                    <a:pt x="2468" y="0"/>
                  </a:moveTo>
                  <a:cubicBezTo>
                    <a:pt x="1868" y="434"/>
                    <a:pt x="1301" y="834"/>
                    <a:pt x="734" y="1234"/>
                  </a:cubicBezTo>
                  <a:cubicBezTo>
                    <a:pt x="0" y="1768"/>
                    <a:pt x="67" y="2902"/>
                    <a:pt x="867" y="3303"/>
                  </a:cubicBezTo>
                  <a:lnTo>
                    <a:pt x="3669" y="4837"/>
                  </a:lnTo>
                  <a:cubicBezTo>
                    <a:pt x="3836" y="4937"/>
                    <a:pt x="4003" y="5071"/>
                    <a:pt x="4070" y="5237"/>
                  </a:cubicBezTo>
                  <a:lnTo>
                    <a:pt x="5737" y="7639"/>
                  </a:lnTo>
                  <a:cubicBezTo>
                    <a:pt x="5904" y="7839"/>
                    <a:pt x="6004" y="8139"/>
                    <a:pt x="5971" y="8406"/>
                  </a:cubicBezTo>
                  <a:lnTo>
                    <a:pt x="5838" y="11408"/>
                  </a:lnTo>
                  <a:cubicBezTo>
                    <a:pt x="5771" y="12142"/>
                    <a:pt x="6405" y="12743"/>
                    <a:pt x="7172" y="12676"/>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5" name="Google Shape;1445;p40"/>
            <p:cNvSpPr/>
            <p:nvPr/>
          </p:nvSpPr>
          <p:spPr>
            <a:xfrm>
              <a:off x="5025948" y="2125269"/>
              <a:ext cx="54635" cy="76173"/>
            </a:xfrm>
            <a:custGeom>
              <a:avLst/>
              <a:gdLst/>
              <a:ahLst/>
              <a:cxnLst/>
              <a:rect l="l" t="t" r="r" b="b"/>
              <a:pathLst>
                <a:path w="4571" h="6373" fill="none" extrusionOk="0">
                  <a:moveTo>
                    <a:pt x="0" y="6372"/>
                  </a:moveTo>
                  <a:cubicBezTo>
                    <a:pt x="1868" y="5505"/>
                    <a:pt x="3403" y="4004"/>
                    <a:pt x="4270" y="2002"/>
                  </a:cubicBezTo>
                  <a:cubicBezTo>
                    <a:pt x="4570" y="1335"/>
                    <a:pt x="4237" y="568"/>
                    <a:pt x="3569" y="334"/>
                  </a:cubicBezTo>
                  <a:cubicBezTo>
                    <a:pt x="3569" y="334"/>
                    <a:pt x="3169" y="168"/>
                    <a:pt x="2669" y="1"/>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6" name="Google Shape;1446;p40"/>
            <p:cNvSpPr/>
            <p:nvPr/>
          </p:nvSpPr>
          <p:spPr>
            <a:xfrm>
              <a:off x="4960556" y="2022012"/>
              <a:ext cx="54240" cy="70185"/>
            </a:xfrm>
            <a:custGeom>
              <a:avLst/>
              <a:gdLst/>
              <a:ahLst/>
              <a:cxnLst/>
              <a:rect l="l" t="t" r="r" b="b"/>
              <a:pathLst>
                <a:path w="4538" h="5872" fill="none" extrusionOk="0">
                  <a:moveTo>
                    <a:pt x="4537" y="5871"/>
                  </a:moveTo>
                  <a:cubicBezTo>
                    <a:pt x="4204" y="5371"/>
                    <a:pt x="3903" y="5004"/>
                    <a:pt x="3903" y="5004"/>
                  </a:cubicBezTo>
                  <a:cubicBezTo>
                    <a:pt x="3837" y="4837"/>
                    <a:pt x="3737" y="4670"/>
                    <a:pt x="3703" y="4504"/>
                  </a:cubicBezTo>
                  <a:lnTo>
                    <a:pt x="3170" y="1335"/>
                  </a:lnTo>
                  <a:cubicBezTo>
                    <a:pt x="3003" y="467"/>
                    <a:pt x="2002" y="0"/>
                    <a:pt x="1235" y="501"/>
                  </a:cubicBezTo>
                  <a:cubicBezTo>
                    <a:pt x="835" y="734"/>
                    <a:pt x="401" y="1034"/>
                    <a:pt x="1" y="1335"/>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47" name="Google Shape;1447;p40"/>
          <p:cNvGrpSpPr/>
          <p:nvPr/>
        </p:nvGrpSpPr>
        <p:grpSpPr>
          <a:xfrm>
            <a:off x="462810" y="539508"/>
            <a:ext cx="1672775" cy="1812786"/>
            <a:chOff x="832917" y="1342151"/>
            <a:chExt cx="1549296" cy="1678972"/>
          </a:xfrm>
        </p:grpSpPr>
        <p:sp>
          <p:nvSpPr>
            <p:cNvPr id="1448" name="Google Shape;1448;p40"/>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9" name="Google Shape;1449;p40"/>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0" name="Google Shape;1450;p40"/>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1" name="Google Shape;1451;p40"/>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2" name="Google Shape;1452;p40"/>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453" name="Google Shape;1453;p40"/>
          <p:cNvSpPr/>
          <p:nvPr/>
        </p:nvSpPr>
        <p:spPr>
          <a:xfrm rot="4162835">
            <a:off x="6982973" y="508839"/>
            <a:ext cx="1382035" cy="109718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30907E1C-E242-6222-420C-76694A123B5D}"/>
              </a:ext>
            </a:extLst>
          </p:cNvPr>
          <p:cNvSpPr txBox="1"/>
          <p:nvPr/>
        </p:nvSpPr>
        <p:spPr>
          <a:xfrm>
            <a:off x="2418605" y="716765"/>
            <a:ext cx="6273450" cy="3416320"/>
          </a:xfrm>
          <a:prstGeom prst="rect">
            <a:avLst/>
          </a:prstGeom>
          <a:noFill/>
        </p:spPr>
        <p:txBody>
          <a:bodyPr wrap="square">
            <a:spAutoFit/>
          </a:bodyPr>
          <a:lstStyle/>
          <a:p>
            <a:pPr algn="just">
              <a:buFontTx/>
              <a:buChar char="-"/>
            </a:pPr>
            <a:r>
              <a:rPr lang="en-US" sz="1800" i="1" smtClean="0">
                <a:latin typeface="Times New Roman" pitchFamily="18" charset="0"/>
                <a:cs typeface="Times New Roman" pitchFamily="18" charset="0"/>
              </a:rPr>
              <a:t>Thân bài</a:t>
            </a:r>
            <a:endParaRPr lang="en-US" sz="1800" smtClean="0">
              <a:latin typeface="Times New Roman" pitchFamily="18" charset="0"/>
              <a:cs typeface="Times New Roman" pitchFamily="18" charset="0"/>
            </a:endParaRPr>
          </a:p>
          <a:p>
            <a:pPr algn="just"/>
            <a:r>
              <a:rPr lang="en-US" sz="1800" smtClean="0">
                <a:latin typeface="Times New Roman" pitchFamily="18" charset="0"/>
                <a:cs typeface="Times New Roman" pitchFamily="18" charset="0"/>
              </a:rPr>
              <a:t>+ Chọn lọc, sắp xếp và triển khai các ý đã tìm được theo một trình tự hợp lí, tuỳ thuộc vào định hướng cung cấp thông tin của người viết.</a:t>
            </a:r>
          </a:p>
          <a:p>
            <a:pPr algn="just"/>
            <a:r>
              <a:rPr lang="en-US" sz="1800" smtClean="0">
                <a:latin typeface="Times New Roman" pitchFamily="18" charset="0"/>
                <a:cs typeface="Times New Roman" pitchFamily="18" charset="0"/>
              </a:rPr>
              <a:t>+ Xác định yếu tố tự sự, miêu tả, biểu cảm, nghị luận để tăng hiệu quả biểu đạt và sức hấp dẫn của bài viết (việc lồng ghép yếu tố này cần đảm bảo tính khách quan của thông tin được đề cập trong bài viết</a:t>
            </a:r>
            <a:r>
              <a:rPr lang="en-US" sz="1800" smtClean="0">
                <a:latin typeface="Times New Roman" pitchFamily="18" charset="0"/>
                <a:cs typeface="Times New Roman" pitchFamily="18" charset="0"/>
              </a:rPr>
              <a:t>).</a:t>
            </a:r>
          </a:p>
          <a:p>
            <a:pPr algn="just"/>
            <a:endParaRPr lang="en-US" sz="1800" smtClean="0">
              <a:latin typeface="Times New Roman" pitchFamily="18" charset="0"/>
              <a:cs typeface="Times New Roman" pitchFamily="18" charset="0"/>
            </a:endParaRPr>
          </a:p>
          <a:p>
            <a:pPr algn="just"/>
            <a:r>
              <a:rPr lang="en-US" sz="1800" i="1" smtClean="0">
                <a:latin typeface="Times New Roman" pitchFamily="18" charset="0"/>
                <a:cs typeface="Times New Roman" pitchFamily="18" charset="0"/>
              </a:rPr>
              <a:t>- Kết bài</a:t>
            </a:r>
            <a:endParaRPr lang="en-US" sz="1800" smtClean="0">
              <a:latin typeface="Times New Roman" pitchFamily="18" charset="0"/>
              <a:cs typeface="Times New Roman" pitchFamily="18" charset="0"/>
            </a:endParaRPr>
          </a:p>
          <a:p>
            <a:pPr algn="just"/>
            <a:r>
              <a:rPr lang="en-US" sz="1800" smtClean="0">
                <a:latin typeface="Times New Roman" pitchFamily="18" charset="0"/>
                <a:cs typeface="Times New Roman" pitchFamily="18" charset="0"/>
              </a:rPr>
              <a:t>+ Khái quát ý nghĩa của sự vật, hiện tượng được đề cập; gợi mở những ý tưởng có thể tiếp nối,…</a:t>
            </a:r>
            <a:endParaRPr kumimoji="0" lang="en-US" sz="1800" b="0" i="0" u="none" strike="noStrike" kern="0" cap="none" spc="0" normalizeH="0" baseline="0" noProof="0" dirty="0">
              <a:ln>
                <a:noFill/>
              </a:ln>
              <a:solidFill>
                <a:srgbClr val="000000"/>
              </a:solidFill>
              <a:effectLst/>
              <a:uLnTx/>
              <a:uFillTx/>
              <a:latin typeface="Times New Roman" pitchFamily="18" charset="0"/>
              <a:ea typeface="Times New Roman" panose="02020603050405020304" pitchFamily="18" charset="0"/>
              <a:cs typeface="Times New Roman" pitchFamily="18" charset="0"/>
              <a:sym typeface="Arial"/>
            </a:endParaRPr>
          </a:p>
        </p:txBody>
      </p:sp>
      <p:sp>
        <p:nvSpPr>
          <p:cNvPr id="4" name="Google Shape;2510;p57">
            <a:extLst>
              <a:ext uri="{FF2B5EF4-FFF2-40B4-BE49-F238E27FC236}">
                <a16:creationId xmlns="" xmlns:a16="http://schemas.microsoft.com/office/drawing/2014/main" id="{77F7DAB6-1858-2A15-0871-C53D3754C53C}"/>
              </a:ext>
            </a:extLst>
          </p:cNvPr>
          <p:cNvSpPr txBox="1">
            <a:spLocks/>
          </p:cNvSpPr>
          <p:nvPr/>
        </p:nvSpPr>
        <p:spPr>
          <a:xfrm>
            <a:off x="502425" y="2308458"/>
            <a:ext cx="2173200" cy="505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Balsamiq Sans"/>
                <a:ea typeface="Balsamiq Sans"/>
                <a:cs typeface="Balsamiq Sans"/>
                <a:sym typeface="Balsamiq Sans"/>
              </a:defRPr>
            </a:lvl1pPr>
            <a:lvl2pPr marL="914400" marR="0" lvl="1"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2E2F38"/>
              </a:buClr>
              <a:buSzPts val="2400"/>
              <a:buFont typeface="Bebas Neue"/>
              <a:buNone/>
              <a:tabLst/>
              <a:defRPr/>
            </a:pPr>
            <a:r>
              <a:rPr kumimoji="0" lang="en-US" sz="2000" b="1" i="0" u="none" strike="noStrike" kern="0" cap="none" spc="0" normalizeH="0" baseline="0" noProof="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rPr>
              <a:t>Tìm ý</a:t>
            </a:r>
          </a:p>
          <a:p>
            <a:pPr marL="0" marR="0" lvl="0" indent="0" algn="ctr" defTabSz="914400" rtl="0" eaLnBrk="1" fontAlgn="auto" latinLnBrk="0" hangingPunct="1">
              <a:lnSpc>
                <a:spcPct val="100000"/>
              </a:lnSpc>
              <a:spcBef>
                <a:spcPts val="0"/>
              </a:spcBef>
              <a:spcAft>
                <a:spcPts val="0"/>
              </a:spcAft>
              <a:buClr>
                <a:srgbClr val="2E2F38"/>
              </a:buClr>
              <a:buSzPts val="2400"/>
              <a:buFont typeface="Bebas Neue"/>
              <a:buNone/>
              <a:tabLst/>
              <a:defRPr/>
            </a:pPr>
            <a:r>
              <a:rPr kumimoji="0" lang="en-US" sz="2000" b="1" i="0" u="none" strike="noStrike" kern="0" cap="none" spc="0" normalizeH="0" baseline="0" noProof="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rPr>
              <a:t>Lập dàn ý</a:t>
            </a:r>
            <a:endParaRPr kumimoji="0" lang="en-US" sz="2000" b="1" i="0" u="none" strike="noStrike" kern="0" cap="none" spc="0" normalizeH="0" baseline="0" noProof="0" dirty="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endParaRPr>
          </a:p>
        </p:txBody>
      </p:sp>
      <p:sp>
        <p:nvSpPr>
          <p:cNvPr id="5" name="Google Shape;2515;p57">
            <a:extLst>
              <a:ext uri="{FF2B5EF4-FFF2-40B4-BE49-F238E27FC236}">
                <a16:creationId xmlns="" xmlns:a16="http://schemas.microsoft.com/office/drawing/2014/main" id="{0E2D3698-03CF-02FE-25EB-FE54C8598FB2}"/>
              </a:ext>
            </a:extLst>
          </p:cNvPr>
          <p:cNvSpPr/>
          <p:nvPr/>
        </p:nvSpPr>
        <p:spPr>
          <a:xfrm>
            <a:off x="852380" y="597281"/>
            <a:ext cx="1382829" cy="1382829"/>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Google Shape;2516;p57">
            <a:extLst>
              <a:ext uri="{FF2B5EF4-FFF2-40B4-BE49-F238E27FC236}">
                <a16:creationId xmlns="" xmlns:a16="http://schemas.microsoft.com/office/drawing/2014/main" id="{F405127B-DAAC-2667-05CE-AA5346A41D5A}"/>
              </a:ext>
            </a:extLst>
          </p:cNvPr>
          <p:cNvSpPr/>
          <p:nvPr/>
        </p:nvSpPr>
        <p:spPr>
          <a:xfrm flipH="1">
            <a:off x="844755" y="589656"/>
            <a:ext cx="1397802" cy="1397802"/>
          </a:xfrm>
          <a:prstGeom prst="blockArc">
            <a:avLst>
              <a:gd name="adj1" fmla="val 5400645"/>
              <a:gd name="adj2" fmla="val 16256715"/>
              <a:gd name="adj3" fmla="val 12710"/>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7" name="Google Shape;2520;p57">
            <a:extLst>
              <a:ext uri="{FF2B5EF4-FFF2-40B4-BE49-F238E27FC236}">
                <a16:creationId xmlns="" xmlns:a16="http://schemas.microsoft.com/office/drawing/2014/main" id="{F352F424-C106-E8C5-0D71-F218BCC189D3}"/>
              </a:ext>
            </a:extLst>
          </p:cNvPr>
          <p:cNvSpPr txBox="1">
            <a:spLocks/>
          </p:cNvSpPr>
          <p:nvPr/>
        </p:nvSpPr>
        <p:spPr>
          <a:xfrm>
            <a:off x="1049855" y="1085156"/>
            <a:ext cx="9876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Balsamiq Sans"/>
              <a:buNone/>
              <a:defRPr sz="2500" b="1" i="0" u="none" strike="noStrike" cap="none">
                <a:solidFill>
                  <a:schemeClr val="dk1"/>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6B2011"/>
              </a:buClr>
              <a:buSzPts val="6000"/>
              <a:buFont typeface="Balsamiq Sans"/>
              <a:buNone/>
              <a:tabLst/>
              <a:defRPr/>
            </a:pPr>
            <a:r>
              <a:rPr kumimoji="0" lang="en" sz="2500" b="1" i="0" u="none" strike="noStrike" kern="0" cap="none" spc="0" normalizeH="0" baseline="0" noProof="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rPr>
              <a:t>02</a:t>
            </a:r>
            <a:endParaRPr kumimoji="0" lang="en" sz="2500" b="1" i="0" u="none" strike="noStrike" kern="0" cap="none" spc="0" normalizeH="0" baseline="0" noProof="0" dirty="0">
              <a:ln>
                <a:noFill/>
              </a:ln>
              <a:solidFill>
                <a:srgbClr val="EFC68F">
                  <a:lumMod val="50000"/>
                </a:srgbClr>
              </a:solidFill>
              <a:effectLst/>
              <a:uLnTx/>
              <a:uFillTx/>
              <a:latin typeface="Times New Roman" panose="02020603050405020304" pitchFamily="18" charset="0"/>
              <a:ea typeface="Balsamiq Sans"/>
              <a:cs typeface="Times New Roman" panose="02020603050405020304" pitchFamily="18" charset="0"/>
              <a:sym typeface="Balsamiq Sans"/>
            </a:endParaRPr>
          </a:p>
        </p:txBody>
      </p:sp>
    </p:spTree>
    <p:extLst>
      <p:ext uri="{BB962C8B-B14F-4D97-AF65-F5344CB8AC3E}">
        <p14:creationId xmlns="" xmlns:p14="http://schemas.microsoft.com/office/powerpoint/2010/main" val="26568294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30907E1C-E242-6222-420C-76694A123B5D}"/>
              </a:ext>
            </a:extLst>
          </p:cNvPr>
          <p:cNvSpPr txBox="1"/>
          <p:nvPr/>
        </p:nvSpPr>
        <p:spPr>
          <a:xfrm>
            <a:off x="2477565" y="539017"/>
            <a:ext cx="6340618" cy="4247317"/>
          </a:xfrm>
          <a:prstGeom prst="rect">
            <a:avLst/>
          </a:prstGeom>
          <a:noFill/>
        </p:spPr>
        <p:txBody>
          <a:bodyPr wrap="square">
            <a:spAutoFit/>
          </a:bodyPr>
          <a:lstStyle/>
          <a:p>
            <a:pPr algn="just">
              <a:buFontTx/>
              <a:buChar char="-"/>
            </a:pPr>
            <a:r>
              <a:rPr lang="en-US" sz="1800" smtClean="0">
                <a:latin typeface="Times New Roman" pitchFamily="18" charset="0"/>
                <a:cs typeface="Times New Roman" pitchFamily="18" charset="0"/>
              </a:rPr>
              <a:t>Triển </a:t>
            </a:r>
            <a:r>
              <a:rPr lang="en-US" sz="1800" smtClean="0">
                <a:latin typeface="Times New Roman" pitchFamily="18" charset="0"/>
                <a:cs typeface="Times New Roman" pitchFamily="18" charset="0"/>
              </a:rPr>
              <a:t>khai dàn ý thành các đoạn văn, sắp xếp các đoạn văn theo trình tự hợp lí tương ứng với kiểu cấu trúc bài văn thuyết minh mà mình đã lựa chọn và liên kết các đoạn thành bài văn hoàn chỉnh</a:t>
            </a:r>
            <a:r>
              <a:rPr lang="en-US" sz="1800" smtClean="0">
                <a:latin typeface="Times New Roman" pitchFamily="18" charset="0"/>
                <a:cs typeface="Times New Roman" pitchFamily="18" charset="0"/>
              </a:rPr>
              <a:t>.</a:t>
            </a:r>
          </a:p>
          <a:p>
            <a:pPr algn="just"/>
            <a:endParaRPr lang="en-US" sz="1800" smtClean="0">
              <a:latin typeface="Times New Roman" pitchFamily="18" charset="0"/>
              <a:cs typeface="Times New Roman" pitchFamily="18" charset="0"/>
            </a:endParaRPr>
          </a:p>
          <a:p>
            <a:pPr algn="just">
              <a:buFontTx/>
              <a:buChar char="-"/>
            </a:pPr>
            <a:r>
              <a:rPr lang="en-US" sz="1800" smtClean="0">
                <a:latin typeface="Times New Roman" pitchFamily="18" charset="0"/>
                <a:cs typeface="Times New Roman" pitchFamily="18" charset="0"/>
              </a:rPr>
              <a:t>Kết </a:t>
            </a:r>
            <a:r>
              <a:rPr lang="en-US" sz="1800" smtClean="0">
                <a:latin typeface="Times New Roman" pitchFamily="18" charset="0"/>
                <a:cs typeface="Times New Roman" pitchFamily="18" charset="0"/>
              </a:rPr>
              <a:t>hợp yếu tố tự sự, miêu tả, nghị luận một cách phù hợp. Cần lưu ý, khác với văn bản nghị luận, văn thuyết minh có mục đích là cung cấp thông tin cho người đọc, chứ không nhằm thuyết phục người khác về một vấn đề. Do đó các thông tin trong văn bản thuyết minh cần được trình bày một cách khách quan</a:t>
            </a:r>
            <a:r>
              <a:rPr lang="en-US" sz="1800" smtClean="0">
                <a:latin typeface="Times New Roman" pitchFamily="18" charset="0"/>
                <a:cs typeface="Times New Roman" pitchFamily="18" charset="0"/>
              </a:rPr>
              <a:t>.</a:t>
            </a:r>
          </a:p>
          <a:p>
            <a:pPr algn="just">
              <a:buFontTx/>
              <a:buChar char="-"/>
            </a:pPr>
            <a:endParaRPr lang="en-US" sz="1800" smtClean="0">
              <a:latin typeface="Times New Roman" pitchFamily="18" charset="0"/>
              <a:cs typeface="Times New Roman" pitchFamily="18" charset="0"/>
            </a:endParaRPr>
          </a:p>
          <a:p>
            <a:pPr algn="just">
              <a:buFontTx/>
              <a:buChar char="-"/>
            </a:pPr>
            <a:r>
              <a:rPr lang="en-US" sz="1800" smtClean="0">
                <a:latin typeface="Times New Roman" pitchFamily="18" charset="0"/>
                <a:cs typeface="Times New Roman" pitchFamily="18" charset="0"/>
              </a:rPr>
              <a:t>Chú </a:t>
            </a:r>
            <a:r>
              <a:rPr lang="en-US" sz="1800" smtClean="0">
                <a:latin typeface="Times New Roman" pitchFamily="18" charset="0"/>
                <a:cs typeface="Times New Roman" pitchFamily="18" charset="0"/>
              </a:rPr>
              <a:t>ý sử dụng kết hợp một số bảng biểu, tranh ảnh,… phù hợp nội dung thông tin</a:t>
            </a:r>
            <a:r>
              <a:rPr lang="en-US" sz="1800" smtClean="0">
                <a:latin typeface="Times New Roman" pitchFamily="18" charset="0"/>
                <a:cs typeface="Times New Roman" pitchFamily="18" charset="0"/>
              </a:rPr>
              <a:t>.</a:t>
            </a:r>
          </a:p>
          <a:p>
            <a:pPr algn="just">
              <a:buFontTx/>
              <a:buChar char="-"/>
            </a:pPr>
            <a:endParaRPr lang="en-US" sz="1800" smtClean="0">
              <a:latin typeface="Times New Roman" pitchFamily="18" charset="0"/>
              <a:cs typeface="Times New Roman" pitchFamily="18" charset="0"/>
            </a:endParaRPr>
          </a:p>
          <a:p>
            <a:pPr algn="just"/>
            <a:r>
              <a:rPr lang="en-US" sz="1800" smtClean="0">
                <a:latin typeface="Times New Roman" pitchFamily="18" charset="0"/>
                <a:cs typeface="Times New Roman" pitchFamily="18" charset="0"/>
              </a:rPr>
              <a:t>- Sử dụng ngôn ngữ diễn đạt mạch lạc, sáng rõ; tuỳ vào cách tổ chức thông tin để có cách dùng các từ ngữ liên kết phù hợp</a:t>
            </a:r>
            <a:r>
              <a:rPr lang="en-US" sz="1800" smtClean="0">
                <a:latin typeface="Times New Roman" pitchFamily="18" charset="0"/>
                <a:cs typeface="Times New Roman" pitchFamily="18" charset="0"/>
              </a:rPr>
              <a:t>.</a:t>
            </a:r>
            <a:endParaRPr lang="en-US" sz="1800" smtClean="0">
              <a:latin typeface="Times New Roman" pitchFamily="18" charset="0"/>
              <a:cs typeface="Times New Roman" pitchFamily="18" charset="0"/>
            </a:endParaRPr>
          </a:p>
        </p:txBody>
      </p:sp>
      <p:sp>
        <p:nvSpPr>
          <p:cNvPr id="2" name="Google Shape;2512;p57">
            <a:extLst>
              <a:ext uri="{FF2B5EF4-FFF2-40B4-BE49-F238E27FC236}">
                <a16:creationId xmlns="" xmlns:a16="http://schemas.microsoft.com/office/drawing/2014/main" id="{606D0439-DC48-17A1-EF69-58CAF19BC9B2}"/>
              </a:ext>
            </a:extLst>
          </p:cNvPr>
          <p:cNvSpPr txBox="1">
            <a:spLocks/>
          </p:cNvSpPr>
          <p:nvPr/>
        </p:nvSpPr>
        <p:spPr>
          <a:xfrm>
            <a:off x="412350" y="2302062"/>
            <a:ext cx="2173200" cy="5055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Balsamiq Sans"/>
                <a:ea typeface="Balsamiq Sans"/>
                <a:cs typeface="Balsamiq Sans"/>
                <a:sym typeface="Balsamiq Sans"/>
              </a:defRPr>
            </a:lvl1pPr>
            <a:lvl2pPr marL="914400" marR="0" lvl="1"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2E2F38"/>
              </a:buClr>
              <a:buSzPts val="2400"/>
              <a:buFont typeface="Bebas Neue"/>
              <a:buNone/>
              <a:tabLst/>
              <a:defRPr/>
            </a:pPr>
            <a:r>
              <a:rPr kumimoji="0" lang="en-US" sz="2000" b="1" i="0" u="none" strike="noStrike" kern="0" cap="none" spc="0" normalizeH="0" baseline="0" noProof="0">
                <a:ln>
                  <a:noFill/>
                </a:ln>
                <a:solidFill>
                  <a:srgbClr val="F0F0C2">
                    <a:lumMod val="25000"/>
                  </a:srgbClr>
                </a:solidFill>
                <a:effectLst/>
                <a:uLnTx/>
                <a:uFillTx/>
                <a:latin typeface="Times New Roman" panose="02020603050405020304" pitchFamily="18" charset="0"/>
                <a:ea typeface="Balsamiq Sans"/>
                <a:cs typeface="Times New Roman" panose="02020603050405020304" pitchFamily="18" charset="0"/>
                <a:sym typeface="Balsamiq Sans"/>
              </a:rPr>
              <a:t>Viết bài</a:t>
            </a:r>
            <a:endParaRPr kumimoji="0" lang="en-US" sz="2000" b="1" i="0" u="none" strike="noStrike" kern="0" cap="none" spc="0" normalizeH="0" baseline="0" noProof="0" dirty="0">
              <a:ln>
                <a:noFill/>
              </a:ln>
              <a:solidFill>
                <a:srgbClr val="F0F0C2">
                  <a:lumMod val="25000"/>
                </a:srgbClr>
              </a:solidFill>
              <a:effectLst/>
              <a:uLnTx/>
              <a:uFillTx/>
              <a:latin typeface="Times New Roman" panose="02020603050405020304" pitchFamily="18" charset="0"/>
              <a:ea typeface="Balsamiq Sans"/>
              <a:cs typeface="Times New Roman" panose="02020603050405020304" pitchFamily="18" charset="0"/>
              <a:sym typeface="Balsamiq Sans"/>
            </a:endParaRPr>
          </a:p>
        </p:txBody>
      </p:sp>
      <p:sp>
        <p:nvSpPr>
          <p:cNvPr id="3" name="Google Shape;2517;p57">
            <a:extLst>
              <a:ext uri="{FF2B5EF4-FFF2-40B4-BE49-F238E27FC236}">
                <a16:creationId xmlns="" xmlns:a16="http://schemas.microsoft.com/office/drawing/2014/main" id="{F3B10F20-79C0-8B37-2E71-21E4ED4B7108}"/>
              </a:ext>
            </a:extLst>
          </p:cNvPr>
          <p:cNvSpPr/>
          <p:nvPr/>
        </p:nvSpPr>
        <p:spPr>
          <a:xfrm>
            <a:off x="910419" y="723058"/>
            <a:ext cx="1382829" cy="1382829"/>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8" name="Google Shape;2518;p57">
            <a:extLst>
              <a:ext uri="{FF2B5EF4-FFF2-40B4-BE49-F238E27FC236}">
                <a16:creationId xmlns="" xmlns:a16="http://schemas.microsoft.com/office/drawing/2014/main" id="{0F0FE99E-BCAA-96BB-7944-622A636B8455}"/>
              </a:ext>
            </a:extLst>
          </p:cNvPr>
          <p:cNvSpPr/>
          <p:nvPr/>
        </p:nvSpPr>
        <p:spPr>
          <a:xfrm flipH="1">
            <a:off x="902794" y="715433"/>
            <a:ext cx="1397802" cy="1397802"/>
          </a:xfrm>
          <a:prstGeom prst="blockArc">
            <a:avLst>
              <a:gd name="adj1" fmla="val 26082"/>
              <a:gd name="adj2" fmla="val 16256715"/>
              <a:gd name="adj3" fmla="val 12710"/>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9" name="Google Shape;2521;p57">
            <a:extLst>
              <a:ext uri="{FF2B5EF4-FFF2-40B4-BE49-F238E27FC236}">
                <a16:creationId xmlns="" xmlns:a16="http://schemas.microsoft.com/office/drawing/2014/main" id="{91910672-30FE-8EC4-C3BF-607970DE5D07}"/>
              </a:ext>
            </a:extLst>
          </p:cNvPr>
          <p:cNvSpPr txBox="1">
            <a:spLocks/>
          </p:cNvSpPr>
          <p:nvPr/>
        </p:nvSpPr>
        <p:spPr>
          <a:xfrm>
            <a:off x="1064875" y="1221556"/>
            <a:ext cx="9876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Balsamiq Sans"/>
              <a:buNone/>
              <a:defRPr sz="2500" b="1" i="0" u="none" strike="noStrike" cap="none">
                <a:solidFill>
                  <a:schemeClr val="dk1"/>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6B2011"/>
              </a:buClr>
              <a:buSzPts val="6000"/>
              <a:buFont typeface="Balsamiq Sans"/>
              <a:buNone/>
              <a:tabLst/>
              <a:defRPr/>
            </a:pPr>
            <a:r>
              <a:rPr kumimoji="0" lang="en" sz="2500" b="1" i="0" u="none" strike="noStrike" kern="0" cap="none" spc="0" normalizeH="0" baseline="0" noProof="0">
                <a:ln>
                  <a:noFill/>
                </a:ln>
                <a:solidFill>
                  <a:srgbClr val="F0F0C2">
                    <a:lumMod val="25000"/>
                  </a:srgbClr>
                </a:solidFill>
                <a:effectLst/>
                <a:uLnTx/>
                <a:uFillTx/>
                <a:latin typeface="Times New Roman" panose="02020603050405020304" pitchFamily="18" charset="0"/>
                <a:ea typeface="Balsamiq Sans"/>
                <a:cs typeface="Times New Roman" panose="02020603050405020304" pitchFamily="18" charset="0"/>
                <a:sym typeface="Balsamiq Sans"/>
              </a:rPr>
              <a:t>03</a:t>
            </a:r>
            <a:endParaRPr kumimoji="0" lang="en" sz="2500" b="1" i="0" u="none" strike="noStrike" kern="0" cap="none" spc="0" normalizeH="0" baseline="0" noProof="0" dirty="0">
              <a:ln>
                <a:noFill/>
              </a:ln>
              <a:solidFill>
                <a:srgbClr val="F0F0C2">
                  <a:lumMod val="25000"/>
                </a:srgbClr>
              </a:solidFill>
              <a:effectLst/>
              <a:uLnTx/>
              <a:uFillTx/>
              <a:latin typeface="Times New Roman" panose="02020603050405020304" pitchFamily="18" charset="0"/>
              <a:ea typeface="Balsamiq Sans"/>
              <a:cs typeface="Times New Roman" panose="02020603050405020304" pitchFamily="18" charset="0"/>
              <a:sym typeface="Balsamiq Sans"/>
            </a:endParaRPr>
          </a:p>
        </p:txBody>
      </p:sp>
    </p:spTree>
    <p:extLst>
      <p:ext uri="{BB962C8B-B14F-4D97-AF65-F5344CB8AC3E}">
        <p14:creationId xmlns="" xmlns:p14="http://schemas.microsoft.com/office/powerpoint/2010/main" val="40846468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17;p57">
            <a:extLst>
              <a:ext uri="{FF2B5EF4-FFF2-40B4-BE49-F238E27FC236}">
                <a16:creationId xmlns="" xmlns:a16="http://schemas.microsoft.com/office/drawing/2014/main" id="{88C1B2A5-AEF9-469D-65C1-80256DDAF7B5}"/>
              </a:ext>
            </a:extLst>
          </p:cNvPr>
          <p:cNvSpPr/>
          <p:nvPr/>
        </p:nvSpPr>
        <p:spPr>
          <a:xfrm>
            <a:off x="786528" y="560152"/>
            <a:ext cx="1382829" cy="1382829"/>
          </a:xfrm>
          <a:prstGeom prst="donut">
            <a:avLst>
              <a:gd name="adj" fmla="val 1193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5" name="Google Shape;2518;p57">
            <a:extLst>
              <a:ext uri="{FF2B5EF4-FFF2-40B4-BE49-F238E27FC236}">
                <a16:creationId xmlns="" xmlns:a16="http://schemas.microsoft.com/office/drawing/2014/main" id="{2AABB552-2A97-4797-686F-163CFBD3FFAC}"/>
              </a:ext>
            </a:extLst>
          </p:cNvPr>
          <p:cNvSpPr/>
          <p:nvPr/>
        </p:nvSpPr>
        <p:spPr>
          <a:xfrm flipH="1">
            <a:off x="778903" y="552527"/>
            <a:ext cx="1397802" cy="1397802"/>
          </a:xfrm>
          <a:prstGeom prst="blockArc">
            <a:avLst>
              <a:gd name="adj1" fmla="val 26082"/>
              <a:gd name="adj2" fmla="val 16256715"/>
              <a:gd name="adj3" fmla="val 12710"/>
            </a:avLst>
          </a:prstGeom>
          <a:solidFill>
            <a:schemeClr val="accent3">
              <a:lumMod val="75000"/>
            </a:scheme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6" name="Google Shape;2521;p57">
            <a:extLst>
              <a:ext uri="{FF2B5EF4-FFF2-40B4-BE49-F238E27FC236}">
                <a16:creationId xmlns="" xmlns:a16="http://schemas.microsoft.com/office/drawing/2014/main" id="{265D6C4F-785F-60BD-88FD-FED231414266}"/>
              </a:ext>
            </a:extLst>
          </p:cNvPr>
          <p:cNvSpPr txBox="1">
            <a:spLocks/>
          </p:cNvSpPr>
          <p:nvPr/>
        </p:nvSpPr>
        <p:spPr>
          <a:xfrm>
            <a:off x="981628" y="1048027"/>
            <a:ext cx="987600" cy="406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6000"/>
              <a:buFont typeface="Balsamiq Sans"/>
              <a:buNone/>
              <a:defRPr sz="2500" b="1" i="0" u="none" strike="noStrike" cap="none">
                <a:solidFill>
                  <a:schemeClr val="dk1"/>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2pPr>
            <a:lvl3pPr marR="0" lvl="2"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3pPr>
            <a:lvl4pPr marR="0" lvl="3"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4pPr>
            <a:lvl5pPr marR="0" lvl="4"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5pPr>
            <a:lvl6pPr marR="0" lvl="5"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6pPr>
            <a:lvl7pPr marR="0" lvl="6"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7pPr>
            <a:lvl8pPr marR="0" lvl="7"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8pPr>
            <a:lvl9pPr marR="0" lvl="8" algn="ctr" rtl="0">
              <a:lnSpc>
                <a:spcPct val="100000"/>
              </a:lnSpc>
              <a:spcBef>
                <a:spcPts val="0"/>
              </a:spcBef>
              <a:spcAft>
                <a:spcPts val="0"/>
              </a:spcAft>
              <a:buClr>
                <a:schemeClr val="lt1"/>
              </a:buClr>
              <a:buSzPts val="6000"/>
              <a:buFont typeface="Raleway"/>
              <a:buNone/>
              <a:defRPr sz="6000" b="1" i="0" u="none" strike="noStrike" cap="none">
                <a:solidFill>
                  <a:schemeClr val="lt1"/>
                </a:solidFill>
                <a:latin typeface="Raleway"/>
                <a:ea typeface="Raleway"/>
                <a:cs typeface="Raleway"/>
                <a:sym typeface="Raleway"/>
              </a:defRPr>
            </a:lvl9pPr>
          </a:lstStyle>
          <a:p>
            <a:pPr marL="0" marR="0" lvl="0" indent="0" algn="ctr" defTabSz="914400" rtl="0" eaLnBrk="1" fontAlgn="auto" latinLnBrk="0" hangingPunct="1">
              <a:lnSpc>
                <a:spcPct val="100000"/>
              </a:lnSpc>
              <a:spcBef>
                <a:spcPts val="0"/>
              </a:spcBef>
              <a:spcAft>
                <a:spcPts val="0"/>
              </a:spcAft>
              <a:buClr>
                <a:srgbClr val="6B2011"/>
              </a:buClr>
              <a:buSzPts val="6000"/>
              <a:buFont typeface="Balsamiq Sans"/>
              <a:buNone/>
              <a:tabLst/>
              <a:defRPr/>
            </a:pPr>
            <a:r>
              <a:rPr kumimoji="0" lang="en" sz="2500" b="1" i="0" u="none" strike="noStrike" kern="0" cap="none" spc="0" normalizeH="0" baseline="0" noProof="0" dirty="0">
                <a:ln>
                  <a:noFill/>
                </a:ln>
                <a:solidFill>
                  <a:srgbClr val="1F217B">
                    <a:lumMod val="50000"/>
                  </a:srgbClr>
                </a:solidFill>
                <a:effectLst/>
                <a:uLnTx/>
                <a:uFillTx/>
                <a:latin typeface="Times New Roman" panose="02020603050405020304" pitchFamily="18" charset="0"/>
                <a:ea typeface="Balsamiq Sans"/>
                <a:cs typeface="Times New Roman" panose="02020603050405020304" pitchFamily="18" charset="0"/>
                <a:sym typeface="Balsamiq Sans"/>
              </a:rPr>
              <a:t>04</a:t>
            </a:r>
          </a:p>
        </p:txBody>
      </p:sp>
      <p:sp>
        <p:nvSpPr>
          <p:cNvPr id="7" name="Google Shape;2512;p57">
            <a:extLst>
              <a:ext uri="{FF2B5EF4-FFF2-40B4-BE49-F238E27FC236}">
                <a16:creationId xmlns="" xmlns:a16="http://schemas.microsoft.com/office/drawing/2014/main" id="{4B0B08D7-26D4-C42E-93B0-F73D57F2B272}"/>
              </a:ext>
            </a:extLst>
          </p:cNvPr>
          <p:cNvSpPr txBox="1">
            <a:spLocks/>
          </p:cNvSpPr>
          <p:nvPr/>
        </p:nvSpPr>
        <p:spPr>
          <a:xfrm>
            <a:off x="418908" y="2070538"/>
            <a:ext cx="1935409" cy="77976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Balsamiq Sans"/>
                <a:ea typeface="Balsamiq Sans"/>
                <a:cs typeface="Balsamiq Sans"/>
                <a:sym typeface="Balsamiq Sans"/>
              </a:defRPr>
            </a:lvl1pPr>
            <a:lvl2pPr marL="914400" marR="0" lvl="1"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2pPr>
            <a:lvl3pPr marL="1371600" marR="0" lvl="2"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3pPr>
            <a:lvl4pPr marL="1828800" marR="0" lvl="3"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4pPr>
            <a:lvl5pPr marL="2286000" marR="0" lvl="4"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5pPr>
            <a:lvl6pPr marL="2743200" marR="0" lvl="5"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6pPr>
            <a:lvl7pPr marL="3200400" marR="0" lvl="6"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7pPr>
            <a:lvl8pPr marL="3657600" marR="0" lvl="7"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8pPr>
            <a:lvl9pPr marL="4114800" marR="0" lvl="8" indent="-304800" algn="ctr" rtl="0">
              <a:lnSpc>
                <a:spcPct val="100000"/>
              </a:lnSpc>
              <a:spcBef>
                <a:spcPts val="0"/>
              </a:spcBef>
              <a:spcAft>
                <a:spcPts val="0"/>
              </a:spcAft>
              <a:buClr>
                <a:schemeClr val="dk1"/>
              </a:buClr>
              <a:buSzPts val="2400"/>
              <a:buFont typeface="Bebas Neue"/>
              <a:buNone/>
              <a:defRPr sz="2400" b="1" i="0" u="none" strike="noStrike" cap="none">
                <a:solidFill>
                  <a:schemeClr val="dk1"/>
                </a:solidFill>
                <a:latin typeface="Bebas Neue"/>
                <a:ea typeface="Bebas Neue"/>
                <a:cs typeface="Bebas Neue"/>
                <a:sym typeface="Bebas Neue"/>
              </a:defRPr>
            </a:lvl9pPr>
          </a:lstStyle>
          <a:p>
            <a:pPr marL="0" marR="0" lvl="0" indent="0" algn="ctr" defTabSz="914400" rtl="0" eaLnBrk="1" fontAlgn="auto" latinLnBrk="0" hangingPunct="1">
              <a:lnSpc>
                <a:spcPct val="100000"/>
              </a:lnSpc>
              <a:spcBef>
                <a:spcPts val="0"/>
              </a:spcBef>
              <a:spcAft>
                <a:spcPts val="0"/>
              </a:spcAft>
              <a:buClr>
                <a:srgbClr val="2E2F38"/>
              </a:buClr>
              <a:buSzPts val="2400"/>
              <a:buFont typeface="Bebas Neue"/>
              <a:buNone/>
              <a:tabLst/>
              <a:defRPr/>
            </a:pPr>
            <a:r>
              <a:rPr lang="en-US" smtClean="0">
                <a:solidFill>
                  <a:srgbClr val="1F217B">
                    <a:lumMod val="50000"/>
                  </a:srgbClr>
                </a:solidFill>
                <a:latin typeface="Times New Roman" panose="02020603050405020304" pitchFamily="18" charset="0"/>
                <a:cs typeface="Times New Roman" panose="02020603050405020304" pitchFamily="18" charset="0"/>
              </a:rPr>
              <a:t>Chỉnh sửa, hoàn thiện</a:t>
            </a:r>
            <a:endParaRPr kumimoji="0" lang="en-US" sz="2000" b="1" i="0" u="none" strike="noStrike" kern="0" cap="none" spc="0" normalizeH="0" baseline="0" noProof="0" dirty="0">
              <a:ln>
                <a:noFill/>
              </a:ln>
              <a:solidFill>
                <a:srgbClr val="1F217B">
                  <a:lumMod val="50000"/>
                </a:srgbClr>
              </a:solidFill>
              <a:effectLst/>
              <a:uLnTx/>
              <a:uFillTx/>
              <a:latin typeface="Times New Roman" panose="02020603050405020304" pitchFamily="18" charset="0"/>
              <a:ea typeface="Balsamiq Sans"/>
              <a:cs typeface="Times New Roman" panose="02020603050405020304" pitchFamily="18" charset="0"/>
              <a:sym typeface="Balsamiq Sans"/>
            </a:endParaRPr>
          </a:p>
        </p:txBody>
      </p:sp>
      <p:sp>
        <p:nvSpPr>
          <p:cNvPr id="3" name="TextBox 2">
            <a:extLst>
              <a:ext uri="{FF2B5EF4-FFF2-40B4-BE49-F238E27FC236}">
                <a16:creationId xmlns="" xmlns:a16="http://schemas.microsoft.com/office/drawing/2014/main" id="{7D621E62-ADA2-C598-9BF3-055CF4ED3BB2}"/>
              </a:ext>
            </a:extLst>
          </p:cNvPr>
          <p:cNvSpPr txBox="1"/>
          <p:nvPr/>
        </p:nvSpPr>
        <p:spPr>
          <a:xfrm>
            <a:off x="2286000" y="822135"/>
            <a:ext cx="6335486" cy="3621504"/>
          </a:xfrm>
          <a:prstGeom prst="rect">
            <a:avLst/>
          </a:prstGeom>
          <a:noFill/>
        </p:spPr>
        <p:txBody>
          <a:bodyPr wrap="square">
            <a:spAutoFit/>
          </a:bodyPr>
          <a:lstStyle/>
          <a:p>
            <a:pPr marL="285750" indent="-285750" algn="just">
              <a:lnSpc>
                <a:spcPct val="150000"/>
              </a:lnSpc>
              <a:spcAft>
                <a:spcPts val="800"/>
              </a:spcAft>
              <a:buFont typeface="Arial" panose="020B0604020202020204" pitchFamily="34" charset="0"/>
              <a:buChar char="•"/>
            </a:pPr>
            <a:r>
              <a:rPr lang="vi-VN" sz="1800" smtClean="0">
                <a:latin typeface="Times New Roman" panose="02020603050405020304" pitchFamily="18" charset="0"/>
                <a:ea typeface="Times New Roman" panose="02020603050405020304" pitchFamily="18" charset="0"/>
              </a:rPr>
              <a:t> Đọc lại bài viết, đối chiếu yêu cầu của kiểu bài và dàn ý đã lập để đảm bảo các ý được triển khai đầy đủ và theo trình tự phù hợp.</a:t>
            </a:r>
          </a:p>
          <a:p>
            <a:pPr marL="285750" indent="-285750" algn="just">
              <a:lnSpc>
                <a:spcPct val="150000"/>
              </a:lnSpc>
              <a:spcAft>
                <a:spcPts val="800"/>
              </a:spcAft>
              <a:buFont typeface="Arial" panose="020B0604020202020204" pitchFamily="34" charset="0"/>
              <a:buChar char="•"/>
            </a:pPr>
            <a:r>
              <a:rPr lang="vi-VN" sz="1800" smtClean="0">
                <a:latin typeface="Times New Roman" panose="02020603050405020304" pitchFamily="18" charset="0"/>
                <a:ea typeface="Times New Roman" panose="02020603050405020304" pitchFamily="18" charset="0"/>
              </a:rPr>
              <a:t> Xem lại những đoạn, nội dung có yếu tố mô tả, biểu cảm, nghị luận trong bài viết xem có đảm bảo việc sử dụng đó là phù hợp, khách quan và hiệu quả.</a:t>
            </a:r>
          </a:p>
          <a:p>
            <a:pPr marL="285750" indent="-285750" algn="just">
              <a:lnSpc>
                <a:spcPct val="150000"/>
              </a:lnSpc>
              <a:spcAft>
                <a:spcPts val="800"/>
              </a:spcAft>
              <a:buFont typeface="Arial" panose="020B0604020202020204" pitchFamily="34" charset="0"/>
              <a:buChar char="•"/>
            </a:pPr>
            <a:r>
              <a:rPr lang="vi-VN" sz="1800" smtClean="0">
                <a:latin typeface="Times New Roman" panose="02020603050405020304" pitchFamily="18" charset="0"/>
                <a:ea typeface="Times New Roman" panose="02020603050405020304" pitchFamily="18" charset="0"/>
              </a:rPr>
              <a:t> Rà soát để đảm bảo bài viết không mắc lỗi chính tả, dùng từ, đặt câu và tổ chức văn bản.</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 xmlns:p14="http://schemas.microsoft.com/office/powerpoint/2010/main" val="398287068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grpSp>
        <p:nvGrpSpPr>
          <p:cNvPr id="1458" name="Google Shape;1458;p41"/>
          <p:cNvGrpSpPr/>
          <p:nvPr/>
        </p:nvGrpSpPr>
        <p:grpSpPr>
          <a:xfrm>
            <a:off x="953875" y="403652"/>
            <a:ext cx="7236259" cy="4336197"/>
            <a:chOff x="1088225" y="363552"/>
            <a:chExt cx="7236259" cy="4336197"/>
          </a:xfrm>
        </p:grpSpPr>
        <p:sp>
          <p:nvSpPr>
            <p:cNvPr id="1459" name="Google Shape;1459;p41"/>
            <p:cNvSpPr/>
            <p:nvPr/>
          </p:nvSpPr>
          <p:spPr>
            <a:xfrm>
              <a:off x="1158984" y="545348"/>
              <a:ext cx="7165500" cy="4154400"/>
            </a:xfrm>
            <a:prstGeom prst="roundRect">
              <a:avLst>
                <a:gd name="adj" fmla="val 5615"/>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41"/>
            <p:cNvSpPr/>
            <p:nvPr/>
          </p:nvSpPr>
          <p:spPr>
            <a:xfrm>
              <a:off x="1088225" y="490475"/>
              <a:ext cx="7165500" cy="4154400"/>
            </a:xfrm>
            <a:prstGeom prst="roundRect">
              <a:avLst>
                <a:gd name="adj" fmla="val 5615"/>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1"/>
            <p:cNvSpPr/>
            <p:nvPr/>
          </p:nvSpPr>
          <p:spPr>
            <a:xfrm rot="-5400000">
              <a:off x="2747222" y="-799142"/>
              <a:ext cx="3880745" cy="6733689"/>
            </a:xfrm>
            <a:custGeom>
              <a:avLst/>
              <a:gdLst/>
              <a:ahLst/>
              <a:cxnLst/>
              <a:rect l="l" t="t" r="r" b="b"/>
              <a:pathLst>
                <a:path w="107277" h="147701" extrusionOk="0">
                  <a:moveTo>
                    <a:pt x="104016" y="1"/>
                  </a:moveTo>
                  <a:cubicBezTo>
                    <a:pt x="100624" y="1"/>
                    <a:pt x="95726" y="347"/>
                    <a:pt x="95068" y="347"/>
                  </a:cubicBezTo>
                  <a:lnTo>
                    <a:pt x="67749" y="347"/>
                  </a:lnTo>
                  <a:cubicBezTo>
                    <a:pt x="47001" y="347"/>
                    <a:pt x="25485" y="580"/>
                    <a:pt x="4670" y="580"/>
                  </a:cubicBezTo>
                  <a:cubicBezTo>
                    <a:pt x="0" y="580"/>
                    <a:pt x="200" y="3449"/>
                    <a:pt x="667" y="23763"/>
                  </a:cubicBezTo>
                  <a:cubicBezTo>
                    <a:pt x="934" y="35072"/>
                    <a:pt x="834" y="46580"/>
                    <a:pt x="1034" y="57888"/>
                  </a:cubicBezTo>
                  <a:cubicBezTo>
                    <a:pt x="1168" y="64226"/>
                    <a:pt x="1702" y="128005"/>
                    <a:pt x="1368" y="144016"/>
                  </a:cubicBezTo>
                  <a:cubicBezTo>
                    <a:pt x="1335" y="146018"/>
                    <a:pt x="2969" y="147686"/>
                    <a:pt x="4971" y="147686"/>
                  </a:cubicBezTo>
                  <a:cubicBezTo>
                    <a:pt x="16334" y="147697"/>
                    <a:pt x="27702" y="147700"/>
                    <a:pt x="39070" y="147700"/>
                  </a:cubicBezTo>
                  <a:cubicBezTo>
                    <a:pt x="61807" y="147700"/>
                    <a:pt x="84550" y="147686"/>
                    <a:pt x="107277" y="147686"/>
                  </a:cubicBezTo>
                  <a:lnTo>
                    <a:pt x="107277" y="380"/>
                  </a:lnTo>
                  <a:cubicBezTo>
                    <a:pt x="107140" y="94"/>
                    <a:pt x="105782" y="1"/>
                    <a:pt x="1040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62" name="Google Shape;1462;p41"/>
            <p:cNvGrpSpPr/>
            <p:nvPr/>
          </p:nvGrpSpPr>
          <p:grpSpPr>
            <a:xfrm>
              <a:off x="1588046" y="773315"/>
              <a:ext cx="6131749" cy="3510313"/>
              <a:chOff x="1588046" y="773315"/>
              <a:chExt cx="6131749" cy="3510313"/>
            </a:xfrm>
          </p:grpSpPr>
          <p:sp>
            <p:nvSpPr>
              <p:cNvPr id="1463" name="Google Shape;1463;p41"/>
              <p:cNvSpPr/>
              <p:nvPr/>
            </p:nvSpPr>
            <p:spPr>
              <a:xfrm rot="-5400000">
                <a:off x="59652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41"/>
              <p:cNvSpPr/>
              <p:nvPr/>
            </p:nvSpPr>
            <p:spPr>
              <a:xfrm rot="-5400000">
                <a:off x="5720387"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41"/>
              <p:cNvSpPr/>
              <p:nvPr/>
            </p:nvSpPr>
            <p:spPr>
              <a:xfrm rot="-5400000">
                <a:off x="547399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41"/>
              <p:cNvSpPr/>
              <p:nvPr/>
            </p:nvSpPr>
            <p:spPr>
              <a:xfrm rot="-5400000">
                <a:off x="522915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1"/>
              <p:cNvSpPr/>
              <p:nvPr/>
            </p:nvSpPr>
            <p:spPr>
              <a:xfrm rot="-5400000">
                <a:off x="498426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1"/>
              <p:cNvSpPr/>
              <p:nvPr/>
            </p:nvSpPr>
            <p:spPr>
              <a:xfrm rot="-5400000">
                <a:off x="473942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41"/>
              <p:cNvSpPr/>
              <p:nvPr/>
            </p:nvSpPr>
            <p:spPr>
              <a:xfrm rot="-5400000">
                <a:off x="449453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41"/>
              <p:cNvSpPr/>
              <p:nvPr/>
            </p:nvSpPr>
            <p:spPr>
              <a:xfrm rot="-5400000">
                <a:off x="42511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41"/>
              <p:cNvSpPr/>
              <p:nvPr/>
            </p:nvSpPr>
            <p:spPr>
              <a:xfrm rot="-5400000">
                <a:off x="400480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41"/>
              <p:cNvSpPr/>
              <p:nvPr/>
            </p:nvSpPr>
            <p:spPr>
              <a:xfrm rot="-5400000">
                <a:off x="3759917"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41"/>
              <p:cNvSpPr/>
              <p:nvPr/>
            </p:nvSpPr>
            <p:spPr>
              <a:xfrm rot="-5400000">
                <a:off x="3514460" y="2528449"/>
                <a:ext cx="3510313" cy="46"/>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41"/>
              <p:cNvSpPr/>
              <p:nvPr/>
            </p:nvSpPr>
            <p:spPr>
              <a:xfrm rot="-5400000">
                <a:off x="326868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41"/>
              <p:cNvSpPr/>
              <p:nvPr/>
            </p:nvSpPr>
            <p:spPr>
              <a:xfrm rot="-5400000">
                <a:off x="302384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41"/>
              <p:cNvSpPr/>
              <p:nvPr/>
            </p:nvSpPr>
            <p:spPr>
              <a:xfrm rot="-5400000">
                <a:off x="277895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41"/>
              <p:cNvSpPr/>
              <p:nvPr/>
            </p:nvSpPr>
            <p:spPr>
              <a:xfrm rot="-5400000">
                <a:off x="253411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41"/>
              <p:cNvSpPr/>
              <p:nvPr/>
            </p:nvSpPr>
            <p:spPr>
              <a:xfrm rot="-5400000">
                <a:off x="228922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41"/>
              <p:cNvSpPr/>
              <p:nvPr/>
            </p:nvSpPr>
            <p:spPr>
              <a:xfrm rot="-5400000">
                <a:off x="20428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41"/>
              <p:cNvSpPr/>
              <p:nvPr/>
            </p:nvSpPr>
            <p:spPr>
              <a:xfrm rot="-5400000">
                <a:off x="179798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41"/>
              <p:cNvSpPr/>
              <p:nvPr/>
            </p:nvSpPr>
            <p:spPr>
              <a:xfrm rot="-5400000">
                <a:off x="155310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41"/>
              <p:cNvSpPr/>
              <p:nvPr/>
            </p:nvSpPr>
            <p:spPr>
              <a:xfrm rot="-5400000">
                <a:off x="1306708"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41"/>
              <p:cNvSpPr/>
              <p:nvPr/>
            </p:nvSpPr>
            <p:spPr>
              <a:xfrm rot="-5400000">
                <a:off x="1061866"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41"/>
              <p:cNvSpPr/>
              <p:nvPr/>
            </p:nvSpPr>
            <p:spPr>
              <a:xfrm rot="-5400000">
                <a:off x="81852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41"/>
              <p:cNvSpPr/>
              <p:nvPr/>
            </p:nvSpPr>
            <p:spPr>
              <a:xfrm rot="-5400000">
                <a:off x="57364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41"/>
              <p:cNvSpPr/>
              <p:nvPr/>
            </p:nvSpPr>
            <p:spPr>
              <a:xfrm rot="-5400000">
                <a:off x="3287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41"/>
              <p:cNvSpPr/>
              <p:nvPr/>
            </p:nvSpPr>
            <p:spPr>
              <a:xfrm rot="-5400000">
                <a:off x="8391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41"/>
              <p:cNvSpPr/>
              <p:nvPr/>
            </p:nvSpPr>
            <p:spPr>
              <a:xfrm rot="5400000" flipH="1">
                <a:off x="-157498" y="2525731"/>
                <a:ext cx="3495988" cy="4900"/>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9" name="Google Shape;1489;p41"/>
            <p:cNvGrpSpPr/>
            <p:nvPr/>
          </p:nvGrpSpPr>
          <p:grpSpPr>
            <a:xfrm>
              <a:off x="1522452" y="363552"/>
              <a:ext cx="6251125" cy="401830"/>
              <a:chOff x="1522452" y="363552"/>
              <a:chExt cx="6251125" cy="401830"/>
            </a:xfrm>
          </p:grpSpPr>
          <p:grpSp>
            <p:nvGrpSpPr>
              <p:cNvPr id="1490" name="Google Shape;1490;p41"/>
              <p:cNvGrpSpPr/>
              <p:nvPr/>
            </p:nvGrpSpPr>
            <p:grpSpPr>
              <a:xfrm>
                <a:off x="1522452" y="363552"/>
                <a:ext cx="142421" cy="401830"/>
                <a:chOff x="1522448" y="-13545"/>
                <a:chExt cx="142421" cy="401830"/>
              </a:xfrm>
            </p:grpSpPr>
            <p:sp>
              <p:nvSpPr>
                <p:cNvPr id="1491" name="Google Shape;149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3" name="Google Shape;1493;p41"/>
              <p:cNvGrpSpPr/>
              <p:nvPr/>
            </p:nvGrpSpPr>
            <p:grpSpPr>
              <a:xfrm>
                <a:off x="1757727" y="363552"/>
                <a:ext cx="142421" cy="401830"/>
                <a:chOff x="1522448" y="-13545"/>
                <a:chExt cx="142421" cy="401830"/>
              </a:xfrm>
            </p:grpSpPr>
            <p:sp>
              <p:nvSpPr>
                <p:cNvPr id="1494" name="Google Shape;149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6" name="Google Shape;1496;p41"/>
              <p:cNvGrpSpPr/>
              <p:nvPr/>
            </p:nvGrpSpPr>
            <p:grpSpPr>
              <a:xfrm>
                <a:off x="2017827" y="363552"/>
                <a:ext cx="142421" cy="401830"/>
                <a:chOff x="1522448" y="-13545"/>
                <a:chExt cx="142421" cy="401830"/>
              </a:xfrm>
            </p:grpSpPr>
            <p:sp>
              <p:nvSpPr>
                <p:cNvPr id="1497" name="Google Shape;149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9" name="Google Shape;1499;p41"/>
              <p:cNvGrpSpPr/>
              <p:nvPr/>
            </p:nvGrpSpPr>
            <p:grpSpPr>
              <a:xfrm>
                <a:off x="2263988" y="363552"/>
                <a:ext cx="142421" cy="401830"/>
                <a:chOff x="1522448" y="-13545"/>
                <a:chExt cx="142421" cy="401830"/>
              </a:xfrm>
            </p:grpSpPr>
            <p:sp>
              <p:nvSpPr>
                <p:cNvPr id="1500" name="Google Shape;150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2" name="Google Shape;1502;p41"/>
              <p:cNvGrpSpPr/>
              <p:nvPr/>
            </p:nvGrpSpPr>
            <p:grpSpPr>
              <a:xfrm>
                <a:off x="2499263" y="363552"/>
                <a:ext cx="142421" cy="401830"/>
                <a:chOff x="1522448" y="-13545"/>
                <a:chExt cx="142421" cy="401830"/>
              </a:xfrm>
            </p:grpSpPr>
            <p:sp>
              <p:nvSpPr>
                <p:cNvPr id="1503" name="Google Shape;150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5" name="Google Shape;1505;p41"/>
              <p:cNvGrpSpPr/>
              <p:nvPr/>
            </p:nvGrpSpPr>
            <p:grpSpPr>
              <a:xfrm>
                <a:off x="2759363" y="363552"/>
                <a:ext cx="142421" cy="401830"/>
                <a:chOff x="1522448" y="-13545"/>
                <a:chExt cx="142421" cy="401830"/>
              </a:xfrm>
            </p:grpSpPr>
            <p:sp>
              <p:nvSpPr>
                <p:cNvPr id="1506" name="Google Shape;150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8" name="Google Shape;1508;p41"/>
              <p:cNvGrpSpPr/>
              <p:nvPr/>
            </p:nvGrpSpPr>
            <p:grpSpPr>
              <a:xfrm>
                <a:off x="2996234" y="363552"/>
                <a:ext cx="142421" cy="401830"/>
                <a:chOff x="1522448" y="-13545"/>
                <a:chExt cx="142421" cy="401830"/>
              </a:xfrm>
            </p:grpSpPr>
            <p:sp>
              <p:nvSpPr>
                <p:cNvPr id="1509" name="Google Shape;1509;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1" name="Google Shape;1511;p41"/>
              <p:cNvGrpSpPr/>
              <p:nvPr/>
            </p:nvGrpSpPr>
            <p:grpSpPr>
              <a:xfrm>
                <a:off x="3231509" y="363552"/>
                <a:ext cx="142421" cy="401830"/>
                <a:chOff x="1522448" y="-13545"/>
                <a:chExt cx="142421" cy="401830"/>
              </a:xfrm>
            </p:grpSpPr>
            <p:sp>
              <p:nvSpPr>
                <p:cNvPr id="1512" name="Google Shape;1512;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4" name="Google Shape;1514;p41"/>
              <p:cNvGrpSpPr/>
              <p:nvPr/>
            </p:nvGrpSpPr>
            <p:grpSpPr>
              <a:xfrm>
                <a:off x="3491609" y="363552"/>
                <a:ext cx="142421" cy="401830"/>
                <a:chOff x="1522448" y="-13545"/>
                <a:chExt cx="142421" cy="401830"/>
              </a:xfrm>
            </p:grpSpPr>
            <p:sp>
              <p:nvSpPr>
                <p:cNvPr id="1515" name="Google Shape;1515;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7" name="Google Shape;1517;p41"/>
              <p:cNvGrpSpPr/>
              <p:nvPr/>
            </p:nvGrpSpPr>
            <p:grpSpPr>
              <a:xfrm>
                <a:off x="3737770" y="363552"/>
                <a:ext cx="142421" cy="401830"/>
                <a:chOff x="1522448" y="-13545"/>
                <a:chExt cx="142421" cy="401830"/>
              </a:xfrm>
            </p:grpSpPr>
            <p:sp>
              <p:nvSpPr>
                <p:cNvPr id="1518" name="Google Shape;1518;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0" name="Google Shape;1520;p41"/>
              <p:cNvGrpSpPr/>
              <p:nvPr/>
            </p:nvGrpSpPr>
            <p:grpSpPr>
              <a:xfrm>
                <a:off x="3973045" y="363552"/>
                <a:ext cx="142421" cy="401830"/>
                <a:chOff x="1522448" y="-13545"/>
                <a:chExt cx="142421" cy="401830"/>
              </a:xfrm>
            </p:grpSpPr>
            <p:sp>
              <p:nvSpPr>
                <p:cNvPr id="1521" name="Google Shape;152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3" name="Google Shape;1523;p41"/>
              <p:cNvGrpSpPr/>
              <p:nvPr/>
            </p:nvGrpSpPr>
            <p:grpSpPr>
              <a:xfrm>
                <a:off x="4219206" y="363552"/>
                <a:ext cx="142421" cy="401830"/>
                <a:chOff x="1522448" y="-13545"/>
                <a:chExt cx="142421" cy="401830"/>
              </a:xfrm>
            </p:grpSpPr>
            <p:sp>
              <p:nvSpPr>
                <p:cNvPr id="1524" name="Google Shape;152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6" name="Google Shape;1526;p41"/>
              <p:cNvGrpSpPr/>
              <p:nvPr/>
            </p:nvGrpSpPr>
            <p:grpSpPr>
              <a:xfrm>
                <a:off x="4465338" y="363552"/>
                <a:ext cx="142421" cy="401830"/>
                <a:chOff x="1522448" y="-13545"/>
                <a:chExt cx="142421" cy="401830"/>
              </a:xfrm>
            </p:grpSpPr>
            <p:sp>
              <p:nvSpPr>
                <p:cNvPr id="1527" name="Google Shape;152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9" name="Google Shape;1529;p41"/>
              <p:cNvGrpSpPr/>
              <p:nvPr/>
            </p:nvGrpSpPr>
            <p:grpSpPr>
              <a:xfrm>
                <a:off x="4702209" y="363552"/>
                <a:ext cx="142421" cy="401830"/>
                <a:chOff x="1522448" y="-13545"/>
                <a:chExt cx="142421" cy="401830"/>
              </a:xfrm>
            </p:grpSpPr>
            <p:sp>
              <p:nvSpPr>
                <p:cNvPr id="1530" name="Google Shape;153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2" name="Google Shape;1532;p41"/>
              <p:cNvGrpSpPr/>
              <p:nvPr/>
            </p:nvGrpSpPr>
            <p:grpSpPr>
              <a:xfrm>
                <a:off x="4937484" y="363552"/>
                <a:ext cx="142421" cy="401830"/>
                <a:chOff x="1522448" y="-13545"/>
                <a:chExt cx="142421" cy="401830"/>
              </a:xfrm>
            </p:grpSpPr>
            <p:sp>
              <p:nvSpPr>
                <p:cNvPr id="1533" name="Google Shape;153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5" name="Google Shape;1535;p41"/>
              <p:cNvGrpSpPr/>
              <p:nvPr/>
            </p:nvGrpSpPr>
            <p:grpSpPr>
              <a:xfrm>
                <a:off x="5197584" y="363552"/>
                <a:ext cx="142421" cy="401830"/>
                <a:chOff x="1522448" y="-13545"/>
                <a:chExt cx="142421" cy="401830"/>
              </a:xfrm>
            </p:grpSpPr>
            <p:sp>
              <p:nvSpPr>
                <p:cNvPr id="1536" name="Google Shape;153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8" name="Google Shape;1538;p41"/>
              <p:cNvGrpSpPr/>
              <p:nvPr/>
            </p:nvGrpSpPr>
            <p:grpSpPr>
              <a:xfrm>
                <a:off x="5443745" y="363552"/>
                <a:ext cx="142421" cy="401830"/>
                <a:chOff x="1522448" y="-13545"/>
                <a:chExt cx="142421" cy="401830"/>
              </a:xfrm>
            </p:grpSpPr>
            <p:sp>
              <p:nvSpPr>
                <p:cNvPr id="1539" name="Google Shape;1539;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1" name="Google Shape;1541;p41"/>
              <p:cNvGrpSpPr/>
              <p:nvPr/>
            </p:nvGrpSpPr>
            <p:grpSpPr>
              <a:xfrm>
                <a:off x="5679020" y="363552"/>
                <a:ext cx="142421" cy="401830"/>
                <a:chOff x="1522448" y="-13545"/>
                <a:chExt cx="142421" cy="401830"/>
              </a:xfrm>
            </p:grpSpPr>
            <p:sp>
              <p:nvSpPr>
                <p:cNvPr id="1542" name="Google Shape;1542;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4" name="Google Shape;1544;p41"/>
              <p:cNvGrpSpPr/>
              <p:nvPr/>
            </p:nvGrpSpPr>
            <p:grpSpPr>
              <a:xfrm>
                <a:off x="5925181" y="363552"/>
                <a:ext cx="142421" cy="401830"/>
                <a:chOff x="1522448" y="-13545"/>
                <a:chExt cx="142421" cy="401830"/>
              </a:xfrm>
            </p:grpSpPr>
            <p:sp>
              <p:nvSpPr>
                <p:cNvPr id="1545" name="Google Shape;1545;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7" name="Google Shape;1547;p41"/>
              <p:cNvGrpSpPr/>
              <p:nvPr/>
            </p:nvGrpSpPr>
            <p:grpSpPr>
              <a:xfrm>
                <a:off x="6171313" y="363552"/>
                <a:ext cx="142421" cy="401830"/>
                <a:chOff x="1522448" y="-13545"/>
                <a:chExt cx="142421" cy="401830"/>
              </a:xfrm>
            </p:grpSpPr>
            <p:sp>
              <p:nvSpPr>
                <p:cNvPr id="1548" name="Google Shape;1548;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0" name="Google Shape;1550;p41"/>
              <p:cNvGrpSpPr/>
              <p:nvPr/>
            </p:nvGrpSpPr>
            <p:grpSpPr>
              <a:xfrm>
                <a:off x="6408184" y="363552"/>
                <a:ext cx="142421" cy="401830"/>
                <a:chOff x="1522448" y="-13545"/>
                <a:chExt cx="142421" cy="401830"/>
              </a:xfrm>
            </p:grpSpPr>
            <p:sp>
              <p:nvSpPr>
                <p:cNvPr id="1551" name="Google Shape;155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3" name="Google Shape;1553;p41"/>
              <p:cNvGrpSpPr/>
              <p:nvPr/>
            </p:nvGrpSpPr>
            <p:grpSpPr>
              <a:xfrm>
                <a:off x="6643459" y="363552"/>
                <a:ext cx="142421" cy="401830"/>
                <a:chOff x="1522448" y="-13545"/>
                <a:chExt cx="142421" cy="401830"/>
              </a:xfrm>
            </p:grpSpPr>
            <p:sp>
              <p:nvSpPr>
                <p:cNvPr id="1554" name="Google Shape;155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6" name="Google Shape;1556;p41"/>
              <p:cNvGrpSpPr/>
              <p:nvPr/>
            </p:nvGrpSpPr>
            <p:grpSpPr>
              <a:xfrm>
                <a:off x="6903559" y="363552"/>
                <a:ext cx="142421" cy="401830"/>
                <a:chOff x="1522448" y="-13545"/>
                <a:chExt cx="142421" cy="401830"/>
              </a:xfrm>
            </p:grpSpPr>
            <p:sp>
              <p:nvSpPr>
                <p:cNvPr id="1557" name="Google Shape;155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9" name="Google Shape;1559;p41"/>
              <p:cNvGrpSpPr/>
              <p:nvPr/>
            </p:nvGrpSpPr>
            <p:grpSpPr>
              <a:xfrm>
                <a:off x="7149720" y="363552"/>
                <a:ext cx="142421" cy="401830"/>
                <a:chOff x="1522448" y="-13545"/>
                <a:chExt cx="142421" cy="401830"/>
              </a:xfrm>
            </p:grpSpPr>
            <p:sp>
              <p:nvSpPr>
                <p:cNvPr id="1560" name="Google Shape;156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62" name="Google Shape;1562;p41"/>
              <p:cNvGrpSpPr/>
              <p:nvPr/>
            </p:nvGrpSpPr>
            <p:grpSpPr>
              <a:xfrm>
                <a:off x="7384995" y="363552"/>
                <a:ext cx="142421" cy="401830"/>
                <a:chOff x="1522448" y="-13545"/>
                <a:chExt cx="142421" cy="401830"/>
              </a:xfrm>
            </p:grpSpPr>
            <p:sp>
              <p:nvSpPr>
                <p:cNvPr id="1563" name="Google Shape;156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65" name="Google Shape;1565;p41"/>
              <p:cNvGrpSpPr/>
              <p:nvPr/>
            </p:nvGrpSpPr>
            <p:grpSpPr>
              <a:xfrm>
                <a:off x="7631156" y="363552"/>
                <a:ext cx="142421" cy="401830"/>
                <a:chOff x="1522448" y="-13545"/>
                <a:chExt cx="142421" cy="401830"/>
              </a:xfrm>
            </p:grpSpPr>
            <p:sp>
              <p:nvSpPr>
                <p:cNvPr id="1566" name="Google Shape;156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1568" name="Google Shape;1568;p41"/>
          <p:cNvSpPr txBox="1">
            <a:spLocks noGrp="1"/>
          </p:cNvSpPr>
          <p:nvPr>
            <p:ph type="title"/>
          </p:nvPr>
        </p:nvSpPr>
        <p:spPr>
          <a:xfrm>
            <a:off x="2592021" y="2178131"/>
            <a:ext cx="4645987" cy="15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Times New Roman" panose="02020603050405020304" pitchFamily="18" charset="0"/>
                <a:cs typeface="Times New Roman" panose="02020603050405020304" pitchFamily="18" charset="0"/>
              </a:rPr>
              <a:t>Hoàn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endParaRPr dirty="0">
              <a:latin typeface="Times New Roman" panose="02020603050405020304" pitchFamily="18" charset="0"/>
              <a:cs typeface="Times New Roman" panose="02020603050405020304" pitchFamily="18" charset="0"/>
            </a:endParaRPr>
          </a:p>
        </p:txBody>
      </p:sp>
      <p:sp>
        <p:nvSpPr>
          <p:cNvPr id="1569" name="Google Shape;1569;p41"/>
          <p:cNvSpPr txBox="1">
            <a:spLocks noGrp="1"/>
          </p:cNvSpPr>
          <p:nvPr>
            <p:ph type="title" idx="2"/>
          </p:nvPr>
        </p:nvSpPr>
        <p:spPr>
          <a:xfrm>
            <a:off x="4031963" y="1388698"/>
            <a:ext cx="1652100" cy="78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04</a:t>
            </a:r>
            <a:endParaRPr dirty="0"/>
          </a:p>
        </p:txBody>
      </p:sp>
      <p:grpSp>
        <p:nvGrpSpPr>
          <p:cNvPr id="1570" name="Google Shape;1570;p41"/>
          <p:cNvGrpSpPr/>
          <p:nvPr/>
        </p:nvGrpSpPr>
        <p:grpSpPr>
          <a:xfrm>
            <a:off x="713217" y="2606355"/>
            <a:ext cx="1672930" cy="1812954"/>
            <a:chOff x="832917" y="1342151"/>
            <a:chExt cx="1549296" cy="1678972"/>
          </a:xfrm>
        </p:grpSpPr>
        <p:sp>
          <p:nvSpPr>
            <p:cNvPr id="1571" name="Google Shape;1571;p41"/>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41"/>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41"/>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41"/>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41"/>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76" name="Google Shape;1576;p41"/>
          <p:cNvSpPr/>
          <p:nvPr/>
        </p:nvSpPr>
        <p:spPr>
          <a:xfrm rot="5400000">
            <a:off x="7791064" y="990687"/>
            <a:ext cx="380928" cy="1159853"/>
          </a:xfrm>
          <a:custGeom>
            <a:avLst/>
            <a:gdLst/>
            <a:ahLst/>
            <a:cxnLst/>
            <a:rect l="l" t="t" r="r" b="b"/>
            <a:pathLst>
              <a:path w="7340" h="22350" extrusionOk="0">
                <a:moveTo>
                  <a:pt x="4671" y="0"/>
                </a:moveTo>
                <a:cubicBezTo>
                  <a:pt x="3203" y="0"/>
                  <a:pt x="2035" y="1268"/>
                  <a:pt x="2035" y="2869"/>
                </a:cubicBezTo>
                <a:lnTo>
                  <a:pt x="2035" y="7205"/>
                </a:lnTo>
                <a:lnTo>
                  <a:pt x="3103" y="7205"/>
                </a:lnTo>
                <a:cubicBezTo>
                  <a:pt x="3103" y="7009"/>
                  <a:pt x="3126" y="6778"/>
                  <a:pt x="3145" y="6778"/>
                </a:cubicBezTo>
                <a:cubicBezTo>
                  <a:pt x="3158" y="6778"/>
                  <a:pt x="3170" y="6890"/>
                  <a:pt x="3170" y="7205"/>
                </a:cubicBezTo>
                <a:lnTo>
                  <a:pt x="3170" y="2869"/>
                </a:lnTo>
                <a:cubicBezTo>
                  <a:pt x="3170" y="1935"/>
                  <a:pt x="3837" y="1201"/>
                  <a:pt x="4671" y="1201"/>
                </a:cubicBezTo>
                <a:cubicBezTo>
                  <a:pt x="5505" y="1201"/>
                  <a:pt x="6172" y="1901"/>
                  <a:pt x="6172" y="2835"/>
                </a:cubicBezTo>
                <a:lnTo>
                  <a:pt x="6172" y="18713"/>
                </a:lnTo>
                <a:cubicBezTo>
                  <a:pt x="6172" y="20048"/>
                  <a:pt x="5171" y="21115"/>
                  <a:pt x="3903" y="21115"/>
                </a:cubicBezTo>
                <a:lnTo>
                  <a:pt x="3503" y="21115"/>
                </a:lnTo>
                <a:cubicBezTo>
                  <a:pt x="2169" y="21115"/>
                  <a:pt x="1068" y="19914"/>
                  <a:pt x="1068" y="18447"/>
                </a:cubicBezTo>
                <a:lnTo>
                  <a:pt x="1068" y="4370"/>
                </a:lnTo>
                <a:cubicBezTo>
                  <a:pt x="1068" y="4036"/>
                  <a:pt x="835" y="3736"/>
                  <a:pt x="534" y="3736"/>
                </a:cubicBezTo>
                <a:cubicBezTo>
                  <a:pt x="234" y="3736"/>
                  <a:pt x="1" y="4036"/>
                  <a:pt x="1" y="4370"/>
                </a:cubicBezTo>
                <a:lnTo>
                  <a:pt x="1" y="18447"/>
                </a:lnTo>
                <a:cubicBezTo>
                  <a:pt x="1" y="20581"/>
                  <a:pt x="1568" y="22349"/>
                  <a:pt x="3537" y="22349"/>
                </a:cubicBezTo>
                <a:lnTo>
                  <a:pt x="3937" y="22349"/>
                </a:lnTo>
                <a:cubicBezTo>
                  <a:pt x="5771" y="22349"/>
                  <a:pt x="7339" y="20715"/>
                  <a:pt x="7339" y="18680"/>
                </a:cubicBezTo>
                <a:lnTo>
                  <a:pt x="7339" y="2769"/>
                </a:lnTo>
                <a:cubicBezTo>
                  <a:pt x="7239" y="1268"/>
                  <a:pt x="6072" y="0"/>
                  <a:pt x="46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77" name="Google Shape;1577;p41"/>
          <p:cNvGrpSpPr/>
          <p:nvPr/>
        </p:nvGrpSpPr>
        <p:grpSpPr>
          <a:xfrm rot="9593945">
            <a:off x="6898571" y="3147661"/>
            <a:ext cx="853608" cy="897445"/>
            <a:chOff x="4183883" y="897245"/>
            <a:chExt cx="505973" cy="531958"/>
          </a:xfrm>
        </p:grpSpPr>
        <p:sp>
          <p:nvSpPr>
            <p:cNvPr id="1578" name="Google Shape;1578;p41"/>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41"/>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41"/>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41"/>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41"/>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41"/>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41"/>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41"/>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41"/>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41"/>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41"/>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41"/>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41"/>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41"/>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41"/>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41"/>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41"/>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41"/>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41"/>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41"/>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 xmlns:p14="http://schemas.microsoft.com/office/powerpoint/2010/main" val="331691919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ĐẢO HOÀNG SA - NHỮNG ĐIỀU ÍT NGƯỜI BIẾT VỀ HÒN ĐẢO THUỘC CHỦ QUYỀN CỦA VIỆT NAM _ QĐ.HOÀNG SA Tập 1(0).mp4">
            <a:hlinkClick r:id="" action="ppaction://media"/>
          </p:cNvPr>
          <p:cNvPicPr>
            <a:picLocks noRot="1" noChangeAspect="1"/>
          </p:cNvPicPr>
          <p:nvPr>
            <a:videoFile r:link="rId1"/>
          </p:nvPr>
        </p:nvPicPr>
        <p:blipFill>
          <a:blip r:embed="rId3"/>
          <a:stretch>
            <a:fillRect/>
          </a:stretch>
        </p:blipFill>
        <p:spPr>
          <a:xfrm>
            <a:off x="-1524000" y="-857250"/>
            <a:ext cx="12192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grpSp>
        <p:nvGrpSpPr>
          <p:cNvPr id="1279" name="Google Shape;1279;p39"/>
          <p:cNvGrpSpPr/>
          <p:nvPr/>
        </p:nvGrpSpPr>
        <p:grpSpPr>
          <a:xfrm>
            <a:off x="953875" y="403652"/>
            <a:ext cx="7236259" cy="4336197"/>
            <a:chOff x="1088225" y="363552"/>
            <a:chExt cx="7236259" cy="4336197"/>
          </a:xfrm>
        </p:grpSpPr>
        <p:sp>
          <p:nvSpPr>
            <p:cNvPr id="1280" name="Google Shape;1280;p39"/>
            <p:cNvSpPr/>
            <p:nvPr/>
          </p:nvSpPr>
          <p:spPr>
            <a:xfrm>
              <a:off x="1158984" y="545348"/>
              <a:ext cx="7165500" cy="4154400"/>
            </a:xfrm>
            <a:prstGeom prst="roundRect">
              <a:avLst>
                <a:gd name="adj" fmla="val 5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39"/>
            <p:cNvSpPr/>
            <p:nvPr/>
          </p:nvSpPr>
          <p:spPr>
            <a:xfrm>
              <a:off x="1088225" y="490475"/>
              <a:ext cx="7165500" cy="4154400"/>
            </a:xfrm>
            <a:prstGeom prst="roundRect">
              <a:avLst>
                <a:gd name="adj" fmla="val 561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39"/>
            <p:cNvSpPr/>
            <p:nvPr/>
          </p:nvSpPr>
          <p:spPr>
            <a:xfrm rot="-5400000">
              <a:off x="2747222" y="-799142"/>
              <a:ext cx="3880745" cy="6733689"/>
            </a:xfrm>
            <a:custGeom>
              <a:avLst/>
              <a:gdLst/>
              <a:ahLst/>
              <a:cxnLst/>
              <a:rect l="l" t="t" r="r" b="b"/>
              <a:pathLst>
                <a:path w="107277" h="147701" extrusionOk="0">
                  <a:moveTo>
                    <a:pt x="104016" y="1"/>
                  </a:moveTo>
                  <a:cubicBezTo>
                    <a:pt x="100624" y="1"/>
                    <a:pt x="95726" y="347"/>
                    <a:pt x="95068" y="347"/>
                  </a:cubicBezTo>
                  <a:lnTo>
                    <a:pt x="67749" y="347"/>
                  </a:lnTo>
                  <a:cubicBezTo>
                    <a:pt x="47001" y="347"/>
                    <a:pt x="25485" y="580"/>
                    <a:pt x="4670" y="580"/>
                  </a:cubicBezTo>
                  <a:cubicBezTo>
                    <a:pt x="0" y="580"/>
                    <a:pt x="200" y="3449"/>
                    <a:pt x="667" y="23763"/>
                  </a:cubicBezTo>
                  <a:cubicBezTo>
                    <a:pt x="934" y="35072"/>
                    <a:pt x="834" y="46580"/>
                    <a:pt x="1034" y="57888"/>
                  </a:cubicBezTo>
                  <a:cubicBezTo>
                    <a:pt x="1168" y="64226"/>
                    <a:pt x="1702" y="128005"/>
                    <a:pt x="1368" y="144016"/>
                  </a:cubicBezTo>
                  <a:cubicBezTo>
                    <a:pt x="1335" y="146018"/>
                    <a:pt x="2969" y="147686"/>
                    <a:pt x="4971" y="147686"/>
                  </a:cubicBezTo>
                  <a:cubicBezTo>
                    <a:pt x="16334" y="147697"/>
                    <a:pt x="27702" y="147700"/>
                    <a:pt x="39070" y="147700"/>
                  </a:cubicBezTo>
                  <a:cubicBezTo>
                    <a:pt x="61807" y="147700"/>
                    <a:pt x="84550" y="147686"/>
                    <a:pt x="107277" y="147686"/>
                  </a:cubicBezTo>
                  <a:lnTo>
                    <a:pt x="107277" y="380"/>
                  </a:lnTo>
                  <a:cubicBezTo>
                    <a:pt x="107140" y="94"/>
                    <a:pt x="105782" y="1"/>
                    <a:pt x="104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83" name="Google Shape;1283;p39"/>
            <p:cNvGrpSpPr/>
            <p:nvPr/>
          </p:nvGrpSpPr>
          <p:grpSpPr>
            <a:xfrm>
              <a:off x="1588046" y="773315"/>
              <a:ext cx="6131749" cy="3510313"/>
              <a:chOff x="1588046" y="773315"/>
              <a:chExt cx="6131749" cy="3510313"/>
            </a:xfrm>
          </p:grpSpPr>
          <p:sp>
            <p:nvSpPr>
              <p:cNvPr id="1284" name="Google Shape;1284;p39"/>
              <p:cNvSpPr/>
              <p:nvPr/>
            </p:nvSpPr>
            <p:spPr>
              <a:xfrm rot="-5400000">
                <a:off x="59652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39"/>
              <p:cNvSpPr/>
              <p:nvPr/>
            </p:nvSpPr>
            <p:spPr>
              <a:xfrm rot="-5400000">
                <a:off x="5720387"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39"/>
              <p:cNvSpPr/>
              <p:nvPr/>
            </p:nvSpPr>
            <p:spPr>
              <a:xfrm rot="-5400000">
                <a:off x="547399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39"/>
              <p:cNvSpPr/>
              <p:nvPr/>
            </p:nvSpPr>
            <p:spPr>
              <a:xfrm rot="-5400000">
                <a:off x="522915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39"/>
              <p:cNvSpPr/>
              <p:nvPr/>
            </p:nvSpPr>
            <p:spPr>
              <a:xfrm rot="-5400000">
                <a:off x="498426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39"/>
              <p:cNvSpPr/>
              <p:nvPr/>
            </p:nvSpPr>
            <p:spPr>
              <a:xfrm rot="-5400000">
                <a:off x="473942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39"/>
              <p:cNvSpPr/>
              <p:nvPr/>
            </p:nvSpPr>
            <p:spPr>
              <a:xfrm rot="-5400000">
                <a:off x="449453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39"/>
              <p:cNvSpPr/>
              <p:nvPr/>
            </p:nvSpPr>
            <p:spPr>
              <a:xfrm rot="-5400000">
                <a:off x="42511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39"/>
              <p:cNvSpPr/>
              <p:nvPr/>
            </p:nvSpPr>
            <p:spPr>
              <a:xfrm rot="-5400000">
                <a:off x="400480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39"/>
              <p:cNvSpPr/>
              <p:nvPr/>
            </p:nvSpPr>
            <p:spPr>
              <a:xfrm rot="-5400000">
                <a:off x="3759917"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39"/>
              <p:cNvSpPr/>
              <p:nvPr/>
            </p:nvSpPr>
            <p:spPr>
              <a:xfrm rot="-5400000">
                <a:off x="3514460" y="2528449"/>
                <a:ext cx="3510313" cy="46"/>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39"/>
              <p:cNvSpPr/>
              <p:nvPr/>
            </p:nvSpPr>
            <p:spPr>
              <a:xfrm rot="-5400000">
                <a:off x="326868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39"/>
              <p:cNvSpPr/>
              <p:nvPr/>
            </p:nvSpPr>
            <p:spPr>
              <a:xfrm rot="-5400000">
                <a:off x="302384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39"/>
              <p:cNvSpPr/>
              <p:nvPr/>
            </p:nvSpPr>
            <p:spPr>
              <a:xfrm rot="-5400000">
                <a:off x="277895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39"/>
              <p:cNvSpPr/>
              <p:nvPr/>
            </p:nvSpPr>
            <p:spPr>
              <a:xfrm rot="-5400000">
                <a:off x="253411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39"/>
              <p:cNvSpPr/>
              <p:nvPr/>
            </p:nvSpPr>
            <p:spPr>
              <a:xfrm rot="-5400000">
                <a:off x="228922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39"/>
              <p:cNvSpPr/>
              <p:nvPr/>
            </p:nvSpPr>
            <p:spPr>
              <a:xfrm rot="-5400000">
                <a:off x="20428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39"/>
              <p:cNvSpPr/>
              <p:nvPr/>
            </p:nvSpPr>
            <p:spPr>
              <a:xfrm rot="-5400000">
                <a:off x="179798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39"/>
              <p:cNvSpPr/>
              <p:nvPr/>
            </p:nvSpPr>
            <p:spPr>
              <a:xfrm rot="-5400000">
                <a:off x="155310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9"/>
              <p:cNvSpPr/>
              <p:nvPr/>
            </p:nvSpPr>
            <p:spPr>
              <a:xfrm rot="-5400000">
                <a:off x="1306708"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39"/>
              <p:cNvSpPr/>
              <p:nvPr/>
            </p:nvSpPr>
            <p:spPr>
              <a:xfrm rot="-5400000">
                <a:off x="1061866"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39"/>
              <p:cNvSpPr/>
              <p:nvPr/>
            </p:nvSpPr>
            <p:spPr>
              <a:xfrm rot="-5400000">
                <a:off x="81852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39"/>
              <p:cNvSpPr/>
              <p:nvPr/>
            </p:nvSpPr>
            <p:spPr>
              <a:xfrm rot="-5400000">
                <a:off x="57364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39"/>
              <p:cNvSpPr/>
              <p:nvPr/>
            </p:nvSpPr>
            <p:spPr>
              <a:xfrm rot="-5400000">
                <a:off x="3287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39"/>
              <p:cNvSpPr/>
              <p:nvPr/>
            </p:nvSpPr>
            <p:spPr>
              <a:xfrm rot="-5400000">
                <a:off x="8391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39"/>
              <p:cNvSpPr/>
              <p:nvPr/>
            </p:nvSpPr>
            <p:spPr>
              <a:xfrm rot="5400000" flipH="1">
                <a:off x="-157498" y="2525731"/>
                <a:ext cx="3495988" cy="4900"/>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 name="Google Shape;1310;p39"/>
            <p:cNvGrpSpPr/>
            <p:nvPr/>
          </p:nvGrpSpPr>
          <p:grpSpPr>
            <a:xfrm>
              <a:off x="1522452" y="363552"/>
              <a:ext cx="6251125" cy="401830"/>
              <a:chOff x="1522452" y="363552"/>
              <a:chExt cx="6251125" cy="401830"/>
            </a:xfrm>
          </p:grpSpPr>
          <p:grpSp>
            <p:nvGrpSpPr>
              <p:cNvPr id="1311" name="Google Shape;1311;p39"/>
              <p:cNvGrpSpPr/>
              <p:nvPr/>
            </p:nvGrpSpPr>
            <p:grpSpPr>
              <a:xfrm>
                <a:off x="1522452" y="363552"/>
                <a:ext cx="142421" cy="401830"/>
                <a:chOff x="1522448" y="-13545"/>
                <a:chExt cx="142421" cy="401830"/>
              </a:xfrm>
            </p:grpSpPr>
            <p:sp>
              <p:nvSpPr>
                <p:cNvPr id="1312" name="Google Shape;1312;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4" name="Google Shape;1314;p39"/>
              <p:cNvGrpSpPr/>
              <p:nvPr/>
            </p:nvGrpSpPr>
            <p:grpSpPr>
              <a:xfrm>
                <a:off x="1757727" y="363552"/>
                <a:ext cx="142421" cy="401830"/>
                <a:chOff x="1522448" y="-13545"/>
                <a:chExt cx="142421" cy="401830"/>
              </a:xfrm>
            </p:grpSpPr>
            <p:sp>
              <p:nvSpPr>
                <p:cNvPr id="1315" name="Google Shape;1315;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39"/>
              <p:cNvGrpSpPr/>
              <p:nvPr/>
            </p:nvGrpSpPr>
            <p:grpSpPr>
              <a:xfrm>
                <a:off x="2017827" y="363552"/>
                <a:ext cx="142421" cy="401830"/>
                <a:chOff x="1522448" y="-13545"/>
                <a:chExt cx="142421" cy="401830"/>
              </a:xfrm>
            </p:grpSpPr>
            <p:sp>
              <p:nvSpPr>
                <p:cNvPr id="1318" name="Google Shape;1318;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0" name="Google Shape;1320;p39"/>
              <p:cNvGrpSpPr/>
              <p:nvPr/>
            </p:nvGrpSpPr>
            <p:grpSpPr>
              <a:xfrm>
                <a:off x="2263988" y="363552"/>
                <a:ext cx="142421" cy="401830"/>
                <a:chOff x="1522448" y="-13545"/>
                <a:chExt cx="142421" cy="401830"/>
              </a:xfrm>
            </p:grpSpPr>
            <p:sp>
              <p:nvSpPr>
                <p:cNvPr id="1321" name="Google Shape;1321;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3" name="Google Shape;1323;p39"/>
              <p:cNvGrpSpPr/>
              <p:nvPr/>
            </p:nvGrpSpPr>
            <p:grpSpPr>
              <a:xfrm>
                <a:off x="2499263" y="363552"/>
                <a:ext cx="142421" cy="401830"/>
                <a:chOff x="1522448" y="-13545"/>
                <a:chExt cx="142421" cy="401830"/>
              </a:xfrm>
            </p:grpSpPr>
            <p:sp>
              <p:nvSpPr>
                <p:cNvPr id="1324" name="Google Shape;1324;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39"/>
              <p:cNvGrpSpPr/>
              <p:nvPr/>
            </p:nvGrpSpPr>
            <p:grpSpPr>
              <a:xfrm>
                <a:off x="2759363" y="363552"/>
                <a:ext cx="142421" cy="401830"/>
                <a:chOff x="1522448" y="-13545"/>
                <a:chExt cx="142421" cy="401830"/>
              </a:xfrm>
            </p:grpSpPr>
            <p:sp>
              <p:nvSpPr>
                <p:cNvPr id="1327" name="Google Shape;1327;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9" name="Google Shape;1329;p39"/>
              <p:cNvGrpSpPr/>
              <p:nvPr/>
            </p:nvGrpSpPr>
            <p:grpSpPr>
              <a:xfrm>
                <a:off x="2996234" y="363552"/>
                <a:ext cx="142421" cy="401830"/>
                <a:chOff x="1522448" y="-13545"/>
                <a:chExt cx="142421" cy="401830"/>
              </a:xfrm>
            </p:grpSpPr>
            <p:sp>
              <p:nvSpPr>
                <p:cNvPr id="1330" name="Google Shape;1330;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 name="Google Shape;1332;p39"/>
              <p:cNvGrpSpPr/>
              <p:nvPr/>
            </p:nvGrpSpPr>
            <p:grpSpPr>
              <a:xfrm>
                <a:off x="3231509" y="363552"/>
                <a:ext cx="142421" cy="401830"/>
                <a:chOff x="1522448" y="-13545"/>
                <a:chExt cx="142421" cy="401830"/>
              </a:xfrm>
            </p:grpSpPr>
            <p:sp>
              <p:nvSpPr>
                <p:cNvPr id="1333" name="Google Shape;1333;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39"/>
              <p:cNvGrpSpPr/>
              <p:nvPr/>
            </p:nvGrpSpPr>
            <p:grpSpPr>
              <a:xfrm>
                <a:off x="3491609" y="363552"/>
                <a:ext cx="142421" cy="401830"/>
                <a:chOff x="1522448" y="-13545"/>
                <a:chExt cx="142421" cy="401830"/>
              </a:xfrm>
            </p:grpSpPr>
            <p:sp>
              <p:nvSpPr>
                <p:cNvPr id="1336" name="Google Shape;1336;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39"/>
              <p:cNvGrpSpPr/>
              <p:nvPr/>
            </p:nvGrpSpPr>
            <p:grpSpPr>
              <a:xfrm>
                <a:off x="3737770" y="363552"/>
                <a:ext cx="142421" cy="401830"/>
                <a:chOff x="1522448" y="-13545"/>
                <a:chExt cx="142421" cy="401830"/>
              </a:xfrm>
            </p:grpSpPr>
            <p:sp>
              <p:nvSpPr>
                <p:cNvPr id="1339" name="Google Shape;1339;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1" name="Google Shape;1341;p39"/>
              <p:cNvGrpSpPr/>
              <p:nvPr/>
            </p:nvGrpSpPr>
            <p:grpSpPr>
              <a:xfrm>
                <a:off x="3973045" y="363552"/>
                <a:ext cx="142421" cy="401830"/>
                <a:chOff x="1522448" y="-13545"/>
                <a:chExt cx="142421" cy="401830"/>
              </a:xfrm>
            </p:grpSpPr>
            <p:sp>
              <p:nvSpPr>
                <p:cNvPr id="1342" name="Google Shape;1342;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39"/>
              <p:cNvGrpSpPr/>
              <p:nvPr/>
            </p:nvGrpSpPr>
            <p:grpSpPr>
              <a:xfrm>
                <a:off x="4219206" y="363552"/>
                <a:ext cx="142421" cy="401830"/>
                <a:chOff x="1522448" y="-13545"/>
                <a:chExt cx="142421" cy="401830"/>
              </a:xfrm>
            </p:grpSpPr>
            <p:sp>
              <p:nvSpPr>
                <p:cNvPr id="1345" name="Google Shape;1345;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7" name="Google Shape;1347;p39"/>
              <p:cNvGrpSpPr/>
              <p:nvPr/>
            </p:nvGrpSpPr>
            <p:grpSpPr>
              <a:xfrm>
                <a:off x="4465338" y="363552"/>
                <a:ext cx="142421" cy="401830"/>
                <a:chOff x="1522448" y="-13545"/>
                <a:chExt cx="142421" cy="401830"/>
              </a:xfrm>
            </p:grpSpPr>
            <p:sp>
              <p:nvSpPr>
                <p:cNvPr id="1348" name="Google Shape;1348;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0" name="Google Shape;1350;p39"/>
              <p:cNvGrpSpPr/>
              <p:nvPr/>
            </p:nvGrpSpPr>
            <p:grpSpPr>
              <a:xfrm>
                <a:off x="4702209" y="363552"/>
                <a:ext cx="142421" cy="401830"/>
                <a:chOff x="1522448" y="-13545"/>
                <a:chExt cx="142421" cy="401830"/>
              </a:xfrm>
            </p:grpSpPr>
            <p:sp>
              <p:nvSpPr>
                <p:cNvPr id="1351" name="Google Shape;1351;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39"/>
              <p:cNvGrpSpPr/>
              <p:nvPr/>
            </p:nvGrpSpPr>
            <p:grpSpPr>
              <a:xfrm>
                <a:off x="4937484" y="363552"/>
                <a:ext cx="142421" cy="401830"/>
                <a:chOff x="1522448" y="-13545"/>
                <a:chExt cx="142421" cy="401830"/>
              </a:xfrm>
            </p:grpSpPr>
            <p:sp>
              <p:nvSpPr>
                <p:cNvPr id="1354" name="Google Shape;1354;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 name="Google Shape;1356;p39"/>
              <p:cNvGrpSpPr/>
              <p:nvPr/>
            </p:nvGrpSpPr>
            <p:grpSpPr>
              <a:xfrm>
                <a:off x="5197584" y="363552"/>
                <a:ext cx="142421" cy="401830"/>
                <a:chOff x="1522448" y="-13545"/>
                <a:chExt cx="142421" cy="401830"/>
              </a:xfrm>
            </p:grpSpPr>
            <p:sp>
              <p:nvSpPr>
                <p:cNvPr id="1357" name="Google Shape;1357;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 name="Google Shape;1359;p39"/>
              <p:cNvGrpSpPr/>
              <p:nvPr/>
            </p:nvGrpSpPr>
            <p:grpSpPr>
              <a:xfrm>
                <a:off x="5443745" y="363552"/>
                <a:ext cx="142421" cy="401830"/>
                <a:chOff x="1522448" y="-13545"/>
                <a:chExt cx="142421" cy="401830"/>
              </a:xfrm>
            </p:grpSpPr>
            <p:sp>
              <p:nvSpPr>
                <p:cNvPr id="1360" name="Google Shape;1360;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2" name="Google Shape;1362;p39"/>
              <p:cNvGrpSpPr/>
              <p:nvPr/>
            </p:nvGrpSpPr>
            <p:grpSpPr>
              <a:xfrm>
                <a:off x="5679020" y="363552"/>
                <a:ext cx="142421" cy="401830"/>
                <a:chOff x="1522448" y="-13545"/>
                <a:chExt cx="142421" cy="401830"/>
              </a:xfrm>
            </p:grpSpPr>
            <p:sp>
              <p:nvSpPr>
                <p:cNvPr id="1363" name="Google Shape;1363;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 name="Google Shape;1365;p39"/>
              <p:cNvGrpSpPr/>
              <p:nvPr/>
            </p:nvGrpSpPr>
            <p:grpSpPr>
              <a:xfrm>
                <a:off x="5925181" y="363552"/>
                <a:ext cx="142421" cy="401830"/>
                <a:chOff x="1522448" y="-13545"/>
                <a:chExt cx="142421" cy="401830"/>
              </a:xfrm>
            </p:grpSpPr>
            <p:sp>
              <p:nvSpPr>
                <p:cNvPr id="1366" name="Google Shape;1366;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8" name="Google Shape;1368;p39"/>
              <p:cNvGrpSpPr/>
              <p:nvPr/>
            </p:nvGrpSpPr>
            <p:grpSpPr>
              <a:xfrm>
                <a:off x="6171313" y="363552"/>
                <a:ext cx="142421" cy="401830"/>
                <a:chOff x="1522448" y="-13545"/>
                <a:chExt cx="142421" cy="401830"/>
              </a:xfrm>
            </p:grpSpPr>
            <p:sp>
              <p:nvSpPr>
                <p:cNvPr id="1369" name="Google Shape;1369;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39"/>
              <p:cNvGrpSpPr/>
              <p:nvPr/>
            </p:nvGrpSpPr>
            <p:grpSpPr>
              <a:xfrm>
                <a:off x="6408184" y="363552"/>
                <a:ext cx="142421" cy="401830"/>
                <a:chOff x="1522448" y="-13545"/>
                <a:chExt cx="142421" cy="401830"/>
              </a:xfrm>
            </p:grpSpPr>
            <p:sp>
              <p:nvSpPr>
                <p:cNvPr id="1372" name="Google Shape;1372;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 name="Google Shape;1374;p39"/>
              <p:cNvGrpSpPr/>
              <p:nvPr/>
            </p:nvGrpSpPr>
            <p:grpSpPr>
              <a:xfrm>
                <a:off x="6643459" y="363552"/>
                <a:ext cx="142421" cy="401830"/>
                <a:chOff x="1522448" y="-13545"/>
                <a:chExt cx="142421" cy="401830"/>
              </a:xfrm>
            </p:grpSpPr>
            <p:sp>
              <p:nvSpPr>
                <p:cNvPr id="1375" name="Google Shape;1375;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7" name="Google Shape;1377;p39"/>
              <p:cNvGrpSpPr/>
              <p:nvPr/>
            </p:nvGrpSpPr>
            <p:grpSpPr>
              <a:xfrm>
                <a:off x="6903559" y="363552"/>
                <a:ext cx="142421" cy="401830"/>
                <a:chOff x="1522448" y="-13545"/>
                <a:chExt cx="142421" cy="401830"/>
              </a:xfrm>
            </p:grpSpPr>
            <p:sp>
              <p:nvSpPr>
                <p:cNvPr id="1378" name="Google Shape;1378;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 name="Google Shape;1380;p39"/>
              <p:cNvGrpSpPr/>
              <p:nvPr/>
            </p:nvGrpSpPr>
            <p:grpSpPr>
              <a:xfrm>
                <a:off x="7149720" y="363552"/>
                <a:ext cx="142421" cy="401830"/>
                <a:chOff x="1522448" y="-13545"/>
                <a:chExt cx="142421" cy="401830"/>
              </a:xfrm>
            </p:grpSpPr>
            <p:sp>
              <p:nvSpPr>
                <p:cNvPr id="1381" name="Google Shape;1381;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3" name="Google Shape;1383;p39"/>
              <p:cNvGrpSpPr/>
              <p:nvPr/>
            </p:nvGrpSpPr>
            <p:grpSpPr>
              <a:xfrm>
                <a:off x="7384995" y="363552"/>
                <a:ext cx="142421" cy="401830"/>
                <a:chOff x="1522448" y="-13545"/>
                <a:chExt cx="142421" cy="401830"/>
              </a:xfrm>
            </p:grpSpPr>
            <p:sp>
              <p:nvSpPr>
                <p:cNvPr id="1384" name="Google Shape;1384;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39"/>
              <p:cNvGrpSpPr/>
              <p:nvPr/>
            </p:nvGrpSpPr>
            <p:grpSpPr>
              <a:xfrm>
                <a:off x="7631156" y="363552"/>
                <a:ext cx="142421" cy="401830"/>
                <a:chOff x="1522448" y="-13545"/>
                <a:chExt cx="142421" cy="401830"/>
              </a:xfrm>
            </p:grpSpPr>
            <p:sp>
              <p:nvSpPr>
                <p:cNvPr id="1387" name="Google Shape;1387;p39"/>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9"/>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389" name="Google Shape;1389;p39"/>
          <p:cNvSpPr txBox="1">
            <a:spLocks noGrp="1"/>
          </p:cNvSpPr>
          <p:nvPr>
            <p:ph type="title"/>
          </p:nvPr>
        </p:nvSpPr>
        <p:spPr>
          <a:xfrm>
            <a:off x="1379700" y="909975"/>
            <a:ext cx="6404100" cy="701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Times New Roman" panose="02020603050405020304" pitchFamily="18" charset="0"/>
                <a:cs typeface="Times New Roman" panose="02020603050405020304" pitchFamily="18" charset="0"/>
              </a:rPr>
              <a:t>Mục tiêu bài học</a:t>
            </a:r>
            <a:endParaRPr sz="3600" dirty="0">
              <a:latin typeface="Times New Roman" panose="02020603050405020304" pitchFamily="18" charset="0"/>
              <a:cs typeface="Times New Roman" panose="02020603050405020304" pitchFamily="18" charset="0"/>
            </a:endParaRPr>
          </a:p>
        </p:txBody>
      </p:sp>
      <p:sp>
        <p:nvSpPr>
          <p:cNvPr id="1390" name="Google Shape;1390;p39"/>
          <p:cNvSpPr txBox="1">
            <a:spLocks noGrp="1"/>
          </p:cNvSpPr>
          <p:nvPr>
            <p:ph type="title" idx="2"/>
          </p:nvPr>
        </p:nvSpPr>
        <p:spPr>
          <a:xfrm>
            <a:off x="1981950" y="1977608"/>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
        <p:nvSpPr>
          <p:cNvPr id="1392" name="Google Shape;1392;p39"/>
          <p:cNvSpPr txBox="1">
            <a:spLocks noGrp="1"/>
          </p:cNvSpPr>
          <p:nvPr>
            <p:ph type="subTitle" idx="1"/>
          </p:nvPr>
        </p:nvSpPr>
        <p:spPr>
          <a:xfrm>
            <a:off x="1261242" y="2385842"/>
            <a:ext cx="2597362" cy="2028496"/>
          </a:xfrm>
          <a:prstGeom prst="rect">
            <a:avLst/>
          </a:prstGeom>
        </p:spPr>
        <p:txBody>
          <a:bodyPr spcFirstLastPara="1" wrap="square" lIns="91425" tIns="91425" rIns="91425" bIns="91425" anchor="b" anchorCtr="0">
            <a:noAutofit/>
          </a:bodyPr>
          <a:lstStyle/>
          <a:p>
            <a:pPr marL="0" lvl="0" indent="0" algn="just">
              <a:lnSpc>
                <a:spcPct val="150000"/>
              </a:lnSpc>
            </a:pPr>
            <a:endParaRPr lang="en-US" sz="1400" smtClean="0">
              <a:latin typeface="Times New Roman" panose="02020603050405020304" pitchFamily="18" charset="0"/>
              <a:cs typeface="Times New Roman" panose="02020603050405020304" pitchFamily="18" charset="0"/>
            </a:endParaRPr>
          </a:p>
          <a:p>
            <a:pPr marL="0" lvl="0" indent="0" algn="just">
              <a:lnSpc>
                <a:spcPct val="150000"/>
              </a:lnSpc>
            </a:pPr>
            <a:endParaRPr lang="en-US" sz="1400" smtClean="0">
              <a:latin typeface="Times New Roman" panose="02020603050405020304" pitchFamily="18" charset="0"/>
              <a:cs typeface="Times New Roman" panose="02020603050405020304" pitchFamily="18" charset="0"/>
            </a:endParaRPr>
          </a:p>
          <a:p>
            <a:pPr marL="0" lvl="0" indent="0" algn="just">
              <a:lnSpc>
                <a:spcPct val="150000"/>
              </a:lnSpc>
            </a:pPr>
            <a:r>
              <a:rPr lang="en-US" sz="1400" smtClean="0">
                <a:latin typeface="Times New Roman" panose="02020603050405020304" pitchFamily="18" charset="0"/>
                <a:cs typeface="Times New Roman" panose="02020603050405020304" pitchFamily="18" charset="0"/>
              </a:rPr>
              <a:t>Học </a:t>
            </a:r>
            <a:r>
              <a:rPr lang="en-US" sz="1400" smtClean="0">
                <a:latin typeface="Times New Roman" panose="02020603050405020304" pitchFamily="18" charset="0"/>
                <a:cs typeface="Times New Roman" panose="02020603050405020304" pitchFamily="18" charset="0"/>
              </a:rPr>
              <a:t>sinh ghi nhớ được những yêu cầu cơ bản của việc viết văn thuyết minh về một sự vật, hiện tượng trong tự nhiên</a:t>
            </a:r>
          </a:p>
          <a:p>
            <a:pPr marL="0" indent="0" algn="just">
              <a:lnSpc>
                <a:spcPct val="150000"/>
              </a:lnSpc>
            </a:pPr>
            <a:endParaRPr lang="en-US" sz="1400" smtClean="0">
              <a:latin typeface="Noto Sans Symbols"/>
              <a:ea typeface="Noto Sans Symbols"/>
              <a:cs typeface="Noto Sans Symbols"/>
            </a:endParaRPr>
          </a:p>
          <a:p>
            <a:pPr marL="0" lvl="0" indent="0" algn="just">
              <a:lnSpc>
                <a:spcPct val="150000"/>
              </a:lnSpc>
            </a:pPr>
            <a:endParaRPr lang="en-US" sz="1400" dirty="0">
              <a:effectLst/>
              <a:latin typeface="Times New Roman" panose="02020603050405020304" pitchFamily="18" charset="0"/>
              <a:ea typeface="Noto Sans Symbols"/>
              <a:cs typeface="Times New Roman" panose="02020603050405020304" pitchFamily="18" charset="0"/>
            </a:endParaRPr>
          </a:p>
        </p:txBody>
      </p:sp>
      <p:grpSp>
        <p:nvGrpSpPr>
          <p:cNvPr id="1394" name="Google Shape;1394;p39"/>
          <p:cNvGrpSpPr/>
          <p:nvPr/>
        </p:nvGrpSpPr>
        <p:grpSpPr>
          <a:xfrm rot="1206055" flipH="1">
            <a:off x="7505721" y="895386"/>
            <a:ext cx="853608" cy="897445"/>
            <a:chOff x="4183883" y="897245"/>
            <a:chExt cx="505973" cy="531958"/>
          </a:xfrm>
        </p:grpSpPr>
        <p:sp>
          <p:nvSpPr>
            <p:cNvPr id="1395" name="Google Shape;1395;p39"/>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9"/>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39"/>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9"/>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9"/>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9"/>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9"/>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9"/>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9"/>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9"/>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9"/>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9"/>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9"/>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9"/>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9"/>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9"/>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9"/>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9"/>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9"/>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9"/>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5" name="Google Shape;1415;p39"/>
          <p:cNvSpPr txBox="1">
            <a:spLocks noGrp="1"/>
          </p:cNvSpPr>
          <p:nvPr>
            <p:ph type="title" idx="5"/>
          </p:nvPr>
        </p:nvSpPr>
        <p:spPr>
          <a:xfrm>
            <a:off x="6420275" y="1977608"/>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1417" name="Google Shape;1417;p39"/>
          <p:cNvSpPr txBox="1">
            <a:spLocks noGrp="1"/>
          </p:cNvSpPr>
          <p:nvPr>
            <p:ph type="subTitle" idx="7"/>
          </p:nvPr>
        </p:nvSpPr>
        <p:spPr>
          <a:xfrm>
            <a:off x="5712452" y="2490953"/>
            <a:ext cx="2172741" cy="1334814"/>
          </a:xfrm>
          <a:prstGeom prst="rect">
            <a:avLst/>
          </a:prstGeom>
        </p:spPr>
        <p:txBody>
          <a:bodyPr spcFirstLastPara="1" wrap="square" lIns="91425" tIns="91425" rIns="91425" bIns="91425" anchor="b" anchorCtr="0">
            <a:noAutofit/>
          </a:bodyPr>
          <a:lstStyle/>
          <a:p>
            <a:pPr marL="0" lvl="0" indent="0" algn="just">
              <a:lnSpc>
                <a:spcPct val="150000"/>
              </a:lnSpc>
            </a:pPr>
            <a:r>
              <a:rPr lang="en-US" sz="1400" dirty="0" err="1">
                <a:latin typeface="Times New Roman" panose="02020603050405020304" pitchFamily="18" charset="0"/>
                <a:cs typeface="Times New Roman" panose="02020603050405020304" pitchFamily="18" charset="0"/>
              </a:rPr>
              <a:t>Học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sinh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thực</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hành</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viết</a:t>
            </a:r>
            <a:r>
              <a:rPr lang="en-US" sz="1400" dirty="0">
                <a:latin typeface="Times New Roman" panose="02020603050405020304" pitchFamily="18" charset="0"/>
                <a:cs typeface="Times New Roman" panose="02020603050405020304" pitchFamily="18" charset="0"/>
              </a:rPr>
              <a:t> </a:t>
            </a:r>
            <a:r>
              <a:rPr lang="en-US" sz="1400" err="1">
                <a:latin typeface="Times New Roman" panose="02020603050405020304" pitchFamily="18" charset="0"/>
                <a:cs typeface="Times New Roman" panose="02020603050405020304" pitchFamily="18" charset="0"/>
              </a:rPr>
              <a:t>văn</a:t>
            </a:r>
            <a:r>
              <a:rPr lang="en-US" sz="1400">
                <a:latin typeface="Times New Roman" panose="02020603050405020304" pitchFamily="18" charset="0"/>
                <a:cs typeface="Times New Roman" panose="02020603050405020304" pitchFamily="18" charset="0"/>
              </a:rPr>
              <a:t> </a:t>
            </a:r>
            <a:r>
              <a:rPr lang="en-US" sz="1400" smtClean="0">
                <a:latin typeface="Times New Roman" panose="02020603050405020304" pitchFamily="18" charset="0"/>
                <a:cs typeface="Times New Roman" panose="02020603050405020304" pitchFamily="18" charset="0"/>
              </a:rPr>
              <a:t>thuyết minh về sự vật, hiện tượng trong tự nhiên</a:t>
            </a:r>
            <a:endParaRPr lang="en-US" sz="1400" dirty="0">
              <a:effectLst/>
              <a:latin typeface="Times New Roman" panose="02020603050405020304" pitchFamily="18" charset="0"/>
              <a:ea typeface="Noto Sans Symbols"/>
              <a:cs typeface="Times New Roman" panose="02020603050405020304" pitchFamily="18" charset="0"/>
            </a:endParaRPr>
          </a:p>
        </p:txBody>
      </p:sp>
      <p:sp>
        <p:nvSpPr>
          <p:cNvPr id="1419" name="Google Shape;1419;p39"/>
          <p:cNvSpPr txBox="1">
            <a:spLocks noGrp="1"/>
          </p:cNvSpPr>
          <p:nvPr>
            <p:ph type="title" idx="9"/>
          </p:nvPr>
        </p:nvSpPr>
        <p:spPr>
          <a:xfrm>
            <a:off x="4201113" y="1977608"/>
            <a:ext cx="734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422" name="Google Shape;1422;p39"/>
          <p:cNvSpPr txBox="1">
            <a:spLocks noGrp="1"/>
          </p:cNvSpPr>
          <p:nvPr>
            <p:ph type="subTitle" idx="14"/>
          </p:nvPr>
        </p:nvSpPr>
        <p:spPr>
          <a:xfrm>
            <a:off x="3773252" y="2406841"/>
            <a:ext cx="1939200" cy="1009021"/>
          </a:xfrm>
          <a:prstGeom prst="rect">
            <a:avLst/>
          </a:prstGeom>
        </p:spPr>
        <p:txBody>
          <a:bodyPr spcFirstLastPara="1" wrap="square" lIns="91425" tIns="91425" rIns="91425" bIns="91425" anchor="b" anchorCtr="0">
            <a:noAutofit/>
          </a:bodyPr>
          <a:lstStyle/>
          <a:p>
            <a:pPr marL="0" lvl="0" indent="0" algn="just">
              <a:lnSpc>
                <a:spcPct val="150000"/>
              </a:lnSpc>
            </a:pPr>
            <a:r>
              <a:rPr lang="en-US" sz="1400" smtClean="0">
                <a:solidFill>
                  <a:srgbClr val="000000"/>
                </a:solidFill>
                <a:latin typeface="Times New Roman" panose="02020603050405020304" pitchFamily="18" charset="0"/>
                <a:ea typeface="Times New Roman" panose="02020603050405020304" pitchFamily="18" charset="0"/>
                <a:cs typeface="Noto Sans Symbols"/>
              </a:rPr>
              <a:t>Học sinh phân tích được bài viết tham khảo</a:t>
            </a:r>
            <a:endParaRPr lang="en-US" sz="1400" smtClean="0">
              <a:latin typeface="Times New Roman" panose="02020603050405020304" pitchFamily="18" charset="0"/>
              <a:cs typeface="Times New Roman" panose="02020603050405020304" pitchFamily="18" charset="0"/>
            </a:endParaRPr>
          </a:p>
        </p:txBody>
      </p:sp>
      <p:sp>
        <p:nvSpPr>
          <p:cNvPr id="1423" name="Google Shape;1423;p39"/>
          <p:cNvSpPr/>
          <p:nvPr/>
        </p:nvSpPr>
        <p:spPr>
          <a:xfrm rot="5095915">
            <a:off x="699600" y="1331803"/>
            <a:ext cx="735610" cy="880235"/>
          </a:xfrm>
          <a:custGeom>
            <a:avLst/>
            <a:gdLst/>
            <a:ahLst/>
            <a:cxnLst/>
            <a:rect l="l" t="t" r="r" b="b"/>
            <a:pathLst>
              <a:path w="34292" h="41034" extrusionOk="0">
                <a:moveTo>
                  <a:pt x="24534" y="1"/>
                </a:moveTo>
                <a:cubicBezTo>
                  <a:pt x="21966" y="1"/>
                  <a:pt x="19478" y="1322"/>
                  <a:pt x="18113" y="3692"/>
                </a:cubicBezTo>
                <a:lnTo>
                  <a:pt x="1602" y="32246"/>
                </a:lnTo>
                <a:cubicBezTo>
                  <a:pt x="0" y="34981"/>
                  <a:pt x="934" y="38517"/>
                  <a:pt x="3670" y="40118"/>
                </a:cubicBezTo>
                <a:lnTo>
                  <a:pt x="3903" y="40252"/>
                </a:lnTo>
                <a:cubicBezTo>
                  <a:pt x="4819" y="40782"/>
                  <a:pt x="5827" y="41034"/>
                  <a:pt x="6823" y="41034"/>
                </a:cubicBezTo>
                <a:cubicBezTo>
                  <a:pt x="8837" y="41034"/>
                  <a:pt x="10804" y="40003"/>
                  <a:pt x="11876" y="38150"/>
                </a:cubicBezTo>
                <a:lnTo>
                  <a:pt x="27120" y="11898"/>
                </a:lnTo>
                <a:cubicBezTo>
                  <a:pt x="28154" y="10097"/>
                  <a:pt x="27520" y="7795"/>
                  <a:pt x="25719" y="6761"/>
                </a:cubicBezTo>
                <a:cubicBezTo>
                  <a:pt x="25096" y="6394"/>
                  <a:pt x="24414" y="6220"/>
                  <a:pt x="23741" y="6220"/>
                </a:cubicBezTo>
                <a:cubicBezTo>
                  <a:pt x="22394" y="6220"/>
                  <a:pt x="21082" y="6917"/>
                  <a:pt x="20348" y="8162"/>
                </a:cubicBezTo>
                <a:lnTo>
                  <a:pt x="7372" y="30512"/>
                </a:lnTo>
                <a:cubicBezTo>
                  <a:pt x="7039" y="31112"/>
                  <a:pt x="7272" y="31913"/>
                  <a:pt x="7839" y="32246"/>
                </a:cubicBezTo>
                <a:cubicBezTo>
                  <a:pt x="8028" y="32351"/>
                  <a:pt x="8234" y="32400"/>
                  <a:pt x="8437" y="32400"/>
                </a:cubicBezTo>
                <a:cubicBezTo>
                  <a:pt x="8879" y="32400"/>
                  <a:pt x="9312" y="32168"/>
                  <a:pt x="9541" y="31779"/>
                </a:cubicBezTo>
                <a:lnTo>
                  <a:pt x="22517" y="9430"/>
                </a:lnTo>
                <a:cubicBezTo>
                  <a:pt x="22783" y="8985"/>
                  <a:pt x="23258" y="8748"/>
                  <a:pt x="23742" y="8748"/>
                </a:cubicBezTo>
                <a:cubicBezTo>
                  <a:pt x="23984" y="8748"/>
                  <a:pt x="24229" y="8807"/>
                  <a:pt x="24451" y="8930"/>
                </a:cubicBezTo>
                <a:cubicBezTo>
                  <a:pt x="25018" y="9263"/>
                  <a:pt x="25252" y="9997"/>
                  <a:pt x="24918" y="10597"/>
                </a:cubicBezTo>
                <a:lnTo>
                  <a:pt x="9674" y="36849"/>
                </a:lnTo>
                <a:cubicBezTo>
                  <a:pt x="9069" y="37926"/>
                  <a:pt x="7965" y="38520"/>
                  <a:pt x="6821" y="38520"/>
                </a:cubicBezTo>
                <a:cubicBezTo>
                  <a:pt x="6263" y="38520"/>
                  <a:pt x="5696" y="38379"/>
                  <a:pt x="5171" y="38084"/>
                </a:cubicBezTo>
                <a:lnTo>
                  <a:pt x="4971" y="37950"/>
                </a:lnTo>
                <a:cubicBezTo>
                  <a:pt x="3436" y="37016"/>
                  <a:pt x="2936" y="35082"/>
                  <a:pt x="3803" y="33514"/>
                </a:cubicBezTo>
                <a:lnTo>
                  <a:pt x="20315" y="4993"/>
                </a:lnTo>
                <a:cubicBezTo>
                  <a:pt x="21207" y="3432"/>
                  <a:pt x="22845" y="2572"/>
                  <a:pt x="24530" y="2572"/>
                </a:cubicBezTo>
                <a:cubicBezTo>
                  <a:pt x="25365" y="2572"/>
                  <a:pt x="26213" y="2783"/>
                  <a:pt x="26986" y="3225"/>
                </a:cubicBezTo>
                <a:lnTo>
                  <a:pt x="27987" y="3792"/>
                </a:lnTo>
                <a:cubicBezTo>
                  <a:pt x="30589" y="5260"/>
                  <a:pt x="31423" y="8563"/>
                  <a:pt x="29955" y="11098"/>
                </a:cubicBezTo>
                <a:lnTo>
                  <a:pt x="15345" y="36282"/>
                </a:lnTo>
                <a:cubicBezTo>
                  <a:pt x="15011" y="36849"/>
                  <a:pt x="15245" y="37650"/>
                  <a:pt x="15812" y="37984"/>
                </a:cubicBezTo>
                <a:cubicBezTo>
                  <a:pt x="16007" y="38092"/>
                  <a:pt x="16221" y="38144"/>
                  <a:pt x="16431" y="38144"/>
                </a:cubicBezTo>
                <a:cubicBezTo>
                  <a:pt x="16866" y="38144"/>
                  <a:pt x="17288" y="37921"/>
                  <a:pt x="17513" y="37517"/>
                </a:cubicBezTo>
                <a:lnTo>
                  <a:pt x="32123" y="12332"/>
                </a:lnTo>
                <a:cubicBezTo>
                  <a:pt x="34292" y="8596"/>
                  <a:pt x="32991" y="3759"/>
                  <a:pt x="29255" y="1591"/>
                </a:cubicBezTo>
                <a:lnTo>
                  <a:pt x="28254" y="990"/>
                </a:lnTo>
                <a:cubicBezTo>
                  <a:pt x="27078" y="320"/>
                  <a:pt x="25796" y="1"/>
                  <a:pt x="24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90"/>
                                        </p:tgtEl>
                                        <p:attrNameLst>
                                          <p:attrName>style.visibility</p:attrName>
                                        </p:attrNameLst>
                                      </p:cBhvr>
                                      <p:to>
                                        <p:strVal val="visible"/>
                                      </p:to>
                                    </p:set>
                                    <p:animEffect transition="in" filter="fade">
                                      <p:cBhvr>
                                        <p:cTn id="7" dur="1000"/>
                                        <p:tgtEl>
                                          <p:spTgt spid="1390"/>
                                        </p:tgtEl>
                                      </p:cBhvr>
                                    </p:animEffect>
                                    <p:anim calcmode="lin" valueType="num">
                                      <p:cBhvr>
                                        <p:cTn id="8" dur="1000" fill="hold"/>
                                        <p:tgtEl>
                                          <p:spTgt spid="1390"/>
                                        </p:tgtEl>
                                        <p:attrNameLst>
                                          <p:attrName>ppt_x</p:attrName>
                                        </p:attrNameLst>
                                      </p:cBhvr>
                                      <p:tavLst>
                                        <p:tav tm="0">
                                          <p:val>
                                            <p:strVal val="#ppt_x"/>
                                          </p:val>
                                        </p:tav>
                                        <p:tav tm="100000">
                                          <p:val>
                                            <p:strVal val="#ppt_x"/>
                                          </p:val>
                                        </p:tav>
                                      </p:tavLst>
                                    </p:anim>
                                    <p:anim calcmode="lin" valueType="num">
                                      <p:cBhvr>
                                        <p:cTn id="9" dur="1000" fill="hold"/>
                                        <p:tgtEl>
                                          <p:spTgt spid="13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92">
                                            <p:txEl>
                                              <p:pRg st="2" end="2"/>
                                            </p:txEl>
                                          </p:spTgt>
                                        </p:tgtEl>
                                        <p:attrNameLst>
                                          <p:attrName>style.visibility</p:attrName>
                                        </p:attrNameLst>
                                      </p:cBhvr>
                                      <p:to>
                                        <p:strVal val="visible"/>
                                      </p:to>
                                    </p:set>
                                    <p:animEffect transition="in" filter="fade">
                                      <p:cBhvr>
                                        <p:cTn id="12" dur="1000"/>
                                        <p:tgtEl>
                                          <p:spTgt spid="1392">
                                            <p:txEl>
                                              <p:pRg st="2" end="2"/>
                                            </p:txEl>
                                          </p:spTgt>
                                        </p:tgtEl>
                                      </p:cBhvr>
                                    </p:animEffect>
                                    <p:anim calcmode="lin" valueType="num">
                                      <p:cBhvr>
                                        <p:cTn id="13" dur="1000" fill="hold"/>
                                        <p:tgtEl>
                                          <p:spTgt spid="139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3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19"/>
                                        </p:tgtEl>
                                        <p:attrNameLst>
                                          <p:attrName>style.visibility</p:attrName>
                                        </p:attrNameLst>
                                      </p:cBhvr>
                                      <p:to>
                                        <p:strVal val="visible"/>
                                      </p:to>
                                    </p:set>
                                    <p:animEffect transition="in" filter="fade">
                                      <p:cBhvr>
                                        <p:cTn id="19" dur="1000"/>
                                        <p:tgtEl>
                                          <p:spTgt spid="1419"/>
                                        </p:tgtEl>
                                      </p:cBhvr>
                                    </p:animEffect>
                                    <p:anim calcmode="lin" valueType="num">
                                      <p:cBhvr>
                                        <p:cTn id="20" dur="1000" fill="hold"/>
                                        <p:tgtEl>
                                          <p:spTgt spid="1419"/>
                                        </p:tgtEl>
                                        <p:attrNameLst>
                                          <p:attrName>ppt_x</p:attrName>
                                        </p:attrNameLst>
                                      </p:cBhvr>
                                      <p:tavLst>
                                        <p:tav tm="0">
                                          <p:val>
                                            <p:strVal val="#ppt_x"/>
                                          </p:val>
                                        </p:tav>
                                        <p:tav tm="100000">
                                          <p:val>
                                            <p:strVal val="#ppt_x"/>
                                          </p:val>
                                        </p:tav>
                                      </p:tavLst>
                                    </p:anim>
                                    <p:anim calcmode="lin" valueType="num">
                                      <p:cBhvr>
                                        <p:cTn id="21" dur="1000" fill="hold"/>
                                        <p:tgtEl>
                                          <p:spTgt spid="141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22">
                                            <p:txEl>
                                              <p:pRg st="0" end="0"/>
                                            </p:txEl>
                                          </p:spTgt>
                                        </p:tgtEl>
                                        <p:attrNameLst>
                                          <p:attrName>style.visibility</p:attrName>
                                        </p:attrNameLst>
                                      </p:cBhvr>
                                      <p:to>
                                        <p:strVal val="visible"/>
                                      </p:to>
                                    </p:set>
                                    <p:animEffect transition="in" filter="fade">
                                      <p:cBhvr>
                                        <p:cTn id="24" dur="1000"/>
                                        <p:tgtEl>
                                          <p:spTgt spid="1422">
                                            <p:txEl>
                                              <p:pRg st="0" end="0"/>
                                            </p:txEl>
                                          </p:spTgt>
                                        </p:tgtEl>
                                      </p:cBhvr>
                                    </p:animEffect>
                                    <p:anim calcmode="lin" valueType="num">
                                      <p:cBhvr>
                                        <p:cTn id="25" dur="1000" fill="hold"/>
                                        <p:tgtEl>
                                          <p:spTgt spid="1422">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142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415"/>
                                        </p:tgtEl>
                                        <p:attrNameLst>
                                          <p:attrName>style.visibility</p:attrName>
                                        </p:attrNameLst>
                                      </p:cBhvr>
                                      <p:to>
                                        <p:strVal val="visible"/>
                                      </p:to>
                                    </p:set>
                                    <p:animEffect transition="in" filter="fade">
                                      <p:cBhvr>
                                        <p:cTn id="31" dur="1000"/>
                                        <p:tgtEl>
                                          <p:spTgt spid="1415"/>
                                        </p:tgtEl>
                                      </p:cBhvr>
                                    </p:animEffect>
                                    <p:anim calcmode="lin" valueType="num">
                                      <p:cBhvr>
                                        <p:cTn id="32" dur="1000" fill="hold"/>
                                        <p:tgtEl>
                                          <p:spTgt spid="1415"/>
                                        </p:tgtEl>
                                        <p:attrNameLst>
                                          <p:attrName>ppt_x</p:attrName>
                                        </p:attrNameLst>
                                      </p:cBhvr>
                                      <p:tavLst>
                                        <p:tav tm="0">
                                          <p:val>
                                            <p:strVal val="#ppt_x"/>
                                          </p:val>
                                        </p:tav>
                                        <p:tav tm="100000">
                                          <p:val>
                                            <p:strVal val="#ppt_x"/>
                                          </p:val>
                                        </p:tav>
                                      </p:tavLst>
                                    </p:anim>
                                    <p:anim calcmode="lin" valueType="num">
                                      <p:cBhvr>
                                        <p:cTn id="33" dur="1000" fill="hold"/>
                                        <p:tgtEl>
                                          <p:spTgt spid="141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417">
                                            <p:txEl>
                                              <p:pRg st="0" end="0"/>
                                            </p:txEl>
                                          </p:spTgt>
                                        </p:tgtEl>
                                        <p:attrNameLst>
                                          <p:attrName>style.visibility</p:attrName>
                                        </p:attrNameLst>
                                      </p:cBhvr>
                                      <p:to>
                                        <p:strVal val="visible"/>
                                      </p:to>
                                    </p:set>
                                    <p:animEffect transition="in" filter="fade">
                                      <p:cBhvr>
                                        <p:cTn id="36" dur="1000"/>
                                        <p:tgtEl>
                                          <p:spTgt spid="1417">
                                            <p:txEl>
                                              <p:pRg st="0" end="0"/>
                                            </p:txEl>
                                          </p:spTgt>
                                        </p:tgtEl>
                                      </p:cBhvr>
                                    </p:animEffect>
                                    <p:anim calcmode="lin" valueType="num">
                                      <p:cBhvr>
                                        <p:cTn id="37" dur="1000" fill="hold"/>
                                        <p:tgtEl>
                                          <p:spTgt spid="1417">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4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0" grpId="0"/>
      <p:bldP spid="1392" grpId="0" build="p"/>
      <p:bldP spid="1415" grpId="0"/>
      <p:bldP spid="1417" grpId="0" build="p"/>
      <p:bldP spid="1419" grpId="0"/>
      <p:bldP spid="142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7"/>
        <p:cNvGrpSpPr/>
        <p:nvPr/>
      </p:nvGrpSpPr>
      <p:grpSpPr>
        <a:xfrm>
          <a:off x="0" y="0"/>
          <a:ext cx="0" cy="0"/>
          <a:chOff x="0" y="0"/>
          <a:chExt cx="0" cy="0"/>
        </a:xfrm>
      </p:grpSpPr>
      <p:sp>
        <p:nvSpPr>
          <p:cNvPr id="1428" name="Google Shape;1428;p40"/>
          <p:cNvSpPr txBox="1">
            <a:spLocks noGrp="1"/>
          </p:cNvSpPr>
          <p:nvPr>
            <p:ph type="title"/>
          </p:nvPr>
        </p:nvSpPr>
        <p:spPr>
          <a:xfrm>
            <a:off x="1521774" y="2152795"/>
            <a:ext cx="6089662" cy="153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latin typeface="Times New Roman" panose="02020603050405020304" pitchFamily="18" charset="0"/>
                <a:cs typeface="Times New Roman" panose="02020603050405020304" pitchFamily="18" charset="0"/>
              </a:rPr>
              <a:t>Hình thành</a:t>
            </a:r>
            <a:br>
              <a:rPr lang="en" dirty="0">
                <a:latin typeface="Times New Roman" panose="02020603050405020304" pitchFamily="18" charset="0"/>
                <a:cs typeface="Times New Roman" panose="02020603050405020304" pitchFamily="18" charset="0"/>
              </a:rPr>
            </a:br>
            <a:r>
              <a:rPr lang="en" dirty="0">
                <a:latin typeface="Times New Roman" panose="02020603050405020304" pitchFamily="18" charset="0"/>
                <a:cs typeface="Times New Roman" panose="02020603050405020304" pitchFamily="18" charset="0"/>
              </a:rPr>
              <a:t>kiến thức mới</a:t>
            </a:r>
            <a:endParaRPr dirty="0">
              <a:latin typeface="Times New Roman" panose="02020603050405020304" pitchFamily="18" charset="0"/>
              <a:cs typeface="Times New Roman" panose="02020603050405020304" pitchFamily="18" charset="0"/>
            </a:endParaRPr>
          </a:p>
        </p:txBody>
      </p:sp>
      <p:grpSp>
        <p:nvGrpSpPr>
          <p:cNvPr id="1430" name="Google Shape;1430;p40"/>
          <p:cNvGrpSpPr/>
          <p:nvPr/>
        </p:nvGrpSpPr>
        <p:grpSpPr>
          <a:xfrm>
            <a:off x="6974604" y="2700170"/>
            <a:ext cx="1928443" cy="2042073"/>
            <a:chOff x="6974604" y="2700170"/>
            <a:chExt cx="1928443" cy="2042073"/>
          </a:xfrm>
        </p:grpSpPr>
        <p:sp>
          <p:nvSpPr>
            <p:cNvPr id="1431" name="Google Shape;1431;p40"/>
            <p:cNvSpPr/>
            <p:nvPr/>
          </p:nvSpPr>
          <p:spPr>
            <a:xfrm rot="1200888">
              <a:off x="7211522" y="2901771"/>
              <a:ext cx="1454607" cy="1641100"/>
            </a:xfrm>
            <a:custGeom>
              <a:avLst/>
              <a:gdLst/>
              <a:ahLst/>
              <a:cxnLst/>
              <a:rect l="l" t="t" r="r" b="b"/>
              <a:pathLst>
                <a:path w="57508" h="64881" extrusionOk="0">
                  <a:moveTo>
                    <a:pt x="0" y="1"/>
                  </a:moveTo>
                  <a:lnTo>
                    <a:pt x="0" y="58910"/>
                  </a:lnTo>
                  <a:cubicBezTo>
                    <a:pt x="0" y="62212"/>
                    <a:pt x="2569" y="64881"/>
                    <a:pt x="5804" y="64881"/>
                  </a:cubicBezTo>
                  <a:lnTo>
                    <a:pt x="52438" y="64881"/>
                  </a:lnTo>
                  <a:cubicBezTo>
                    <a:pt x="55240" y="64881"/>
                    <a:pt x="57508" y="62546"/>
                    <a:pt x="57508" y="59710"/>
                  </a:cubicBezTo>
                  <a:lnTo>
                    <a:pt x="57508" y="1"/>
                  </a:lnTo>
                  <a:lnTo>
                    <a:pt x="53438" y="1"/>
                  </a:lnTo>
                  <a:cubicBezTo>
                    <a:pt x="53905" y="668"/>
                    <a:pt x="54205" y="1469"/>
                    <a:pt x="54205" y="2336"/>
                  </a:cubicBezTo>
                  <a:cubicBezTo>
                    <a:pt x="54205" y="4537"/>
                    <a:pt x="52438" y="6372"/>
                    <a:pt x="50236" y="6372"/>
                  </a:cubicBezTo>
                  <a:cubicBezTo>
                    <a:pt x="48068" y="6372"/>
                    <a:pt x="46266" y="4571"/>
                    <a:pt x="46266" y="2336"/>
                  </a:cubicBezTo>
                  <a:cubicBezTo>
                    <a:pt x="46266" y="1469"/>
                    <a:pt x="46567" y="668"/>
                    <a:pt x="47034" y="1"/>
                  </a:cubicBezTo>
                  <a:lnTo>
                    <a:pt x="42664" y="1"/>
                  </a:lnTo>
                  <a:cubicBezTo>
                    <a:pt x="43231" y="701"/>
                    <a:pt x="43631" y="1635"/>
                    <a:pt x="43631" y="2636"/>
                  </a:cubicBezTo>
                  <a:cubicBezTo>
                    <a:pt x="43631" y="4838"/>
                    <a:pt x="41863" y="6672"/>
                    <a:pt x="39662" y="6672"/>
                  </a:cubicBezTo>
                  <a:cubicBezTo>
                    <a:pt x="37494" y="6672"/>
                    <a:pt x="35692" y="4871"/>
                    <a:pt x="35692" y="2636"/>
                  </a:cubicBezTo>
                  <a:cubicBezTo>
                    <a:pt x="35692" y="1635"/>
                    <a:pt x="36059" y="701"/>
                    <a:pt x="36660" y="1"/>
                  </a:cubicBezTo>
                  <a:lnTo>
                    <a:pt x="32123" y="1"/>
                  </a:lnTo>
                  <a:cubicBezTo>
                    <a:pt x="32657" y="701"/>
                    <a:pt x="33024" y="1569"/>
                    <a:pt x="33024" y="2569"/>
                  </a:cubicBezTo>
                  <a:cubicBezTo>
                    <a:pt x="33024" y="4804"/>
                    <a:pt x="31289" y="6639"/>
                    <a:pt x="29054" y="6639"/>
                  </a:cubicBezTo>
                  <a:cubicBezTo>
                    <a:pt x="26853" y="6639"/>
                    <a:pt x="25118" y="4838"/>
                    <a:pt x="25118" y="2569"/>
                  </a:cubicBezTo>
                  <a:cubicBezTo>
                    <a:pt x="25118" y="1635"/>
                    <a:pt x="25452" y="701"/>
                    <a:pt x="26019" y="1"/>
                  </a:cubicBezTo>
                  <a:lnTo>
                    <a:pt x="21549" y="1"/>
                  </a:lnTo>
                  <a:cubicBezTo>
                    <a:pt x="22116" y="701"/>
                    <a:pt x="22483" y="1569"/>
                    <a:pt x="22483" y="2569"/>
                  </a:cubicBezTo>
                  <a:cubicBezTo>
                    <a:pt x="22483" y="4804"/>
                    <a:pt x="20715" y="6639"/>
                    <a:pt x="18513" y="6639"/>
                  </a:cubicBezTo>
                  <a:cubicBezTo>
                    <a:pt x="16345" y="6639"/>
                    <a:pt x="14544" y="4838"/>
                    <a:pt x="14544" y="2569"/>
                  </a:cubicBezTo>
                  <a:cubicBezTo>
                    <a:pt x="14544" y="1635"/>
                    <a:pt x="14877" y="701"/>
                    <a:pt x="15478" y="1"/>
                  </a:cubicBezTo>
                  <a:lnTo>
                    <a:pt x="11241" y="1"/>
                  </a:lnTo>
                  <a:cubicBezTo>
                    <a:pt x="11742" y="668"/>
                    <a:pt x="12042" y="1502"/>
                    <a:pt x="12042" y="2369"/>
                  </a:cubicBezTo>
                  <a:cubicBezTo>
                    <a:pt x="12042" y="4571"/>
                    <a:pt x="10307" y="6439"/>
                    <a:pt x="8073" y="6439"/>
                  </a:cubicBezTo>
                  <a:cubicBezTo>
                    <a:pt x="5904" y="6439"/>
                    <a:pt x="4136" y="4637"/>
                    <a:pt x="4136" y="2369"/>
                  </a:cubicBezTo>
                  <a:cubicBezTo>
                    <a:pt x="4136" y="1502"/>
                    <a:pt x="4403" y="668"/>
                    <a:pt x="4904" y="1"/>
                  </a:cubicBezTo>
                  <a:close/>
                </a:path>
              </a:pathLst>
            </a:custGeom>
            <a:solidFill>
              <a:schemeClr val="accent2"/>
            </a:solidFill>
            <a:ln>
              <a:noFill/>
            </a:ln>
            <a:effectLst>
              <a:outerShdw blurRad="57150" dist="28575" dir="4680000" algn="bl" rotWithShape="0">
                <a:srgbClr val="000000">
                  <a:alpha val="36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2" name="Google Shape;1432;p40"/>
            <p:cNvSpPr/>
            <p:nvPr/>
          </p:nvSpPr>
          <p:spPr>
            <a:xfrm rot="1200888">
              <a:off x="7567748" y="3521505"/>
              <a:ext cx="958491" cy="25"/>
            </a:xfrm>
            <a:custGeom>
              <a:avLst/>
              <a:gdLst/>
              <a:ahLst/>
              <a:cxnLst/>
              <a:rect l="l" t="t" r="r" b="b"/>
              <a:pathLst>
                <a:path w="37894" h="1" fill="none" extrusionOk="0">
                  <a:moveTo>
                    <a:pt x="0" y="1"/>
                  </a:moveTo>
                  <a:lnTo>
                    <a:pt x="37894" y="1"/>
                  </a:lnTo>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3" name="Google Shape;1433;p40"/>
            <p:cNvSpPr/>
            <p:nvPr/>
          </p:nvSpPr>
          <p:spPr>
            <a:xfrm rot="1200888">
              <a:off x="7493530" y="3725254"/>
              <a:ext cx="958491" cy="25"/>
            </a:xfrm>
            <a:custGeom>
              <a:avLst/>
              <a:gdLst/>
              <a:ahLst/>
              <a:cxnLst/>
              <a:rect l="l" t="t" r="r" b="b"/>
              <a:pathLst>
                <a:path w="37894" h="1" fill="none" extrusionOk="0">
                  <a:moveTo>
                    <a:pt x="0" y="0"/>
                  </a:moveTo>
                  <a:lnTo>
                    <a:pt x="37894" y="0"/>
                  </a:lnTo>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4" name="Google Shape;1434;p40"/>
            <p:cNvSpPr/>
            <p:nvPr/>
          </p:nvSpPr>
          <p:spPr>
            <a:xfrm rot="1200888">
              <a:off x="7415849" y="3938509"/>
              <a:ext cx="958491" cy="25"/>
            </a:xfrm>
            <a:custGeom>
              <a:avLst/>
              <a:gdLst/>
              <a:ahLst/>
              <a:cxnLst/>
              <a:rect l="l" t="t" r="r" b="b"/>
              <a:pathLst>
                <a:path w="37894" h="1" fill="none" extrusionOk="0">
                  <a:moveTo>
                    <a:pt x="0" y="1"/>
                  </a:moveTo>
                  <a:lnTo>
                    <a:pt x="37894" y="1"/>
                  </a:lnTo>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5" name="Google Shape;1435;p40"/>
            <p:cNvSpPr/>
            <p:nvPr/>
          </p:nvSpPr>
          <p:spPr>
            <a:xfrm rot="1200888">
              <a:off x="7337882" y="4152549"/>
              <a:ext cx="958491" cy="25"/>
            </a:xfrm>
            <a:custGeom>
              <a:avLst/>
              <a:gdLst/>
              <a:ahLst/>
              <a:cxnLst/>
              <a:rect l="l" t="t" r="r" b="b"/>
              <a:pathLst>
                <a:path w="37894" h="1" fill="none" extrusionOk="0">
                  <a:moveTo>
                    <a:pt x="0" y="1"/>
                  </a:moveTo>
                  <a:lnTo>
                    <a:pt x="37894" y="1"/>
                  </a:lnTo>
                </a:path>
              </a:pathLst>
            </a:custGeom>
            <a:noFill/>
            <a:ln w="5000" cap="flat" cmpd="sng">
              <a:solidFill>
                <a:srgbClr val="00000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6" name="Google Shape;1436;p40"/>
            <p:cNvSpPr/>
            <p:nvPr/>
          </p:nvSpPr>
          <p:spPr>
            <a:xfrm rot="1200888">
              <a:off x="7396661" y="2933312"/>
              <a:ext cx="1457162" cy="537270"/>
            </a:xfrm>
            <a:custGeom>
              <a:avLst/>
              <a:gdLst/>
              <a:ahLst/>
              <a:cxnLst/>
              <a:rect l="l" t="t" r="r" b="b"/>
              <a:pathLst>
                <a:path w="57609" h="21241" extrusionOk="0">
                  <a:moveTo>
                    <a:pt x="367" y="0"/>
                  </a:moveTo>
                  <a:cubicBezTo>
                    <a:pt x="67" y="0"/>
                    <a:pt x="67" y="0"/>
                    <a:pt x="67" y="267"/>
                  </a:cubicBezTo>
                  <a:lnTo>
                    <a:pt x="67" y="15878"/>
                  </a:lnTo>
                  <a:cubicBezTo>
                    <a:pt x="67" y="16079"/>
                    <a:pt x="0" y="16345"/>
                    <a:pt x="134" y="16512"/>
                  </a:cubicBezTo>
                  <a:cubicBezTo>
                    <a:pt x="234" y="16679"/>
                    <a:pt x="534" y="16679"/>
                    <a:pt x="734" y="16746"/>
                  </a:cubicBezTo>
                  <a:cubicBezTo>
                    <a:pt x="4137" y="17913"/>
                    <a:pt x="7639" y="18747"/>
                    <a:pt x="11142" y="19414"/>
                  </a:cubicBezTo>
                  <a:cubicBezTo>
                    <a:pt x="13410" y="19848"/>
                    <a:pt x="15712" y="20215"/>
                    <a:pt x="18013" y="20448"/>
                  </a:cubicBezTo>
                  <a:cubicBezTo>
                    <a:pt x="19481" y="20615"/>
                    <a:pt x="20882" y="20749"/>
                    <a:pt x="22350" y="20882"/>
                  </a:cubicBezTo>
                  <a:cubicBezTo>
                    <a:pt x="23550" y="20949"/>
                    <a:pt x="24718" y="21049"/>
                    <a:pt x="25885" y="21082"/>
                  </a:cubicBezTo>
                  <a:cubicBezTo>
                    <a:pt x="26986" y="21182"/>
                    <a:pt x="28087" y="21216"/>
                    <a:pt x="29188" y="21216"/>
                  </a:cubicBezTo>
                  <a:cubicBezTo>
                    <a:pt x="30055" y="21232"/>
                    <a:pt x="30939" y="21241"/>
                    <a:pt x="31827" y="21241"/>
                  </a:cubicBezTo>
                  <a:cubicBezTo>
                    <a:pt x="32715" y="21241"/>
                    <a:pt x="33608" y="21232"/>
                    <a:pt x="34492" y="21216"/>
                  </a:cubicBezTo>
                  <a:lnTo>
                    <a:pt x="37594" y="21082"/>
                  </a:lnTo>
                  <a:cubicBezTo>
                    <a:pt x="38561" y="21049"/>
                    <a:pt x="39562" y="21015"/>
                    <a:pt x="40563" y="20915"/>
                  </a:cubicBezTo>
                  <a:cubicBezTo>
                    <a:pt x="41763" y="20849"/>
                    <a:pt x="42998" y="20715"/>
                    <a:pt x="44199" y="20582"/>
                  </a:cubicBezTo>
                  <a:cubicBezTo>
                    <a:pt x="45866" y="20415"/>
                    <a:pt x="47501" y="20215"/>
                    <a:pt x="49102" y="19948"/>
                  </a:cubicBezTo>
                  <a:cubicBezTo>
                    <a:pt x="51904" y="19548"/>
                    <a:pt x="54673" y="19014"/>
                    <a:pt x="57375" y="18280"/>
                  </a:cubicBezTo>
                  <a:cubicBezTo>
                    <a:pt x="57575" y="18247"/>
                    <a:pt x="57608" y="18180"/>
                    <a:pt x="57608" y="17947"/>
                  </a:cubicBezTo>
                  <a:lnTo>
                    <a:pt x="57608" y="9107"/>
                  </a:lnTo>
                  <a:cubicBezTo>
                    <a:pt x="57608" y="6172"/>
                    <a:pt x="57608" y="3236"/>
                    <a:pt x="57508" y="334"/>
                  </a:cubicBezTo>
                  <a:cubicBezTo>
                    <a:pt x="57508" y="34"/>
                    <a:pt x="57508" y="34"/>
                    <a:pt x="57208" y="34"/>
                  </a:cubicBezTo>
                  <a:lnTo>
                    <a:pt x="53672" y="34"/>
                  </a:lnTo>
                  <a:cubicBezTo>
                    <a:pt x="53622" y="34"/>
                    <a:pt x="53580" y="25"/>
                    <a:pt x="53543" y="25"/>
                  </a:cubicBezTo>
                  <a:cubicBezTo>
                    <a:pt x="53505" y="25"/>
                    <a:pt x="53472" y="34"/>
                    <a:pt x="53438" y="67"/>
                  </a:cubicBezTo>
                  <a:cubicBezTo>
                    <a:pt x="53405" y="167"/>
                    <a:pt x="53505" y="234"/>
                    <a:pt x="53539" y="301"/>
                  </a:cubicBezTo>
                  <a:cubicBezTo>
                    <a:pt x="54039" y="1068"/>
                    <a:pt x="54206" y="1969"/>
                    <a:pt x="54106" y="2903"/>
                  </a:cubicBezTo>
                  <a:cubicBezTo>
                    <a:pt x="53922" y="4953"/>
                    <a:pt x="52222" y="6442"/>
                    <a:pt x="50243" y="6442"/>
                  </a:cubicBezTo>
                  <a:cubicBezTo>
                    <a:pt x="50065" y="6442"/>
                    <a:pt x="49884" y="6430"/>
                    <a:pt x="49702" y="6405"/>
                  </a:cubicBezTo>
                  <a:cubicBezTo>
                    <a:pt x="47901" y="6172"/>
                    <a:pt x="46333" y="4637"/>
                    <a:pt x="46267" y="2536"/>
                  </a:cubicBezTo>
                  <a:cubicBezTo>
                    <a:pt x="46233" y="1735"/>
                    <a:pt x="46500" y="1001"/>
                    <a:pt x="46900" y="301"/>
                  </a:cubicBezTo>
                  <a:cubicBezTo>
                    <a:pt x="46934" y="234"/>
                    <a:pt x="47034" y="201"/>
                    <a:pt x="47001" y="101"/>
                  </a:cubicBezTo>
                  <a:cubicBezTo>
                    <a:pt x="46967" y="67"/>
                    <a:pt x="46934" y="59"/>
                    <a:pt x="46896" y="59"/>
                  </a:cubicBezTo>
                  <a:cubicBezTo>
                    <a:pt x="46859" y="59"/>
                    <a:pt x="46817" y="67"/>
                    <a:pt x="46767" y="67"/>
                  </a:cubicBezTo>
                  <a:lnTo>
                    <a:pt x="42831" y="67"/>
                  </a:lnTo>
                  <a:cubicBezTo>
                    <a:pt x="42781" y="67"/>
                    <a:pt x="42739" y="59"/>
                    <a:pt x="42702" y="59"/>
                  </a:cubicBezTo>
                  <a:cubicBezTo>
                    <a:pt x="42664" y="59"/>
                    <a:pt x="42631" y="67"/>
                    <a:pt x="42597" y="101"/>
                  </a:cubicBezTo>
                  <a:cubicBezTo>
                    <a:pt x="42564" y="201"/>
                    <a:pt x="42664" y="234"/>
                    <a:pt x="42697" y="301"/>
                  </a:cubicBezTo>
                  <a:cubicBezTo>
                    <a:pt x="43365" y="1201"/>
                    <a:pt x="43598" y="2169"/>
                    <a:pt x="43498" y="3303"/>
                  </a:cubicBezTo>
                  <a:cubicBezTo>
                    <a:pt x="43251" y="5275"/>
                    <a:pt x="41552" y="6735"/>
                    <a:pt x="39585" y="6735"/>
                  </a:cubicBezTo>
                  <a:cubicBezTo>
                    <a:pt x="39423" y="6735"/>
                    <a:pt x="39260" y="6726"/>
                    <a:pt x="39095" y="6705"/>
                  </a:cubicBezTo>
                  <a:cubicBezTo>
                    <a:pt x="37227" y="6505"/>
                    <a:pt x="35692" y="4871"/>
                    <a:pt x="35692" y="2702"/>
                  </a:cubicBezTo>
                  <a:cubicBezTo>
                    <a:pt x="35692" y="1835"/>
                    <a:pt x="35993" y="1035"/>
                    <a:pt x="36526" y="334"/>
                  </a:cubicBezTo>
                  <a:cubicBezTo>
                    <a:pt x="36560" y="267"/>
                    <a:pt x="36660" y="234"/>
                    <a:pt x="36593" y="167"/>
                  </a:cubicBezTo>
                  <a:cubicBezTo>
                    <a:pt x="36593" y="107"/>
                    <a:pt x="36569" y="95"/>
                    <a:pt x="36528" y="95"/>
                  </a:cubicBezTo>
                  <a:cubicBezTo>
                    <a:pt x="36501" y="95"/>
                    <a:pt x="36466" y="101"/>
                    <a:pt x="36426" y="101"/>
                  </a:cubicBezTo>
                  <a:lnTo>
                    <a:pt x="32357" y="101"/>
                  </a:lnTo>
                  <a:cubicBezTo>
                    <a:pt x="32317" y="101"/>
                    <a:pt x="32282" y="95"/>
                    <a:pt x="32253" y="95"/>
                  </a:cubicBezTo>
                  <a:cubicBezTo>
                    <a:pt x="32209" y="95"/>
                    <a:pt x="32177" y="107"/>
                    <a:pt x="32157" y="167"/>
                  </a:cubicBezTo>
                  <a:cubicBezTo>
                    <a:pt x="32090" y="201"/>
                    <a:pt x="32190" y="301"/>
                    <a:pt x="32223" y="334"/>
                  </a:cubicBezTo>
                  <a:cubicBezTo>
                    <a:pt x="33191" y="1735"/>
                    <a:pt x="33324" y="3203"/>
                    <a:pt x="32490" y="4704"/>
                  </a:cubicBezTo>
                  <a:cubicBezTo>
                    <a:pt x="31773" y="6003"/>
                    <a:pt x="30436" y="6704"/>
                    <a:pt x="29082" y="6704"/>
                  </a:cubicBezTo>
                  <a:cubicBezTo>
                    <a:pt x="28106" y="6704"/>
                    <a:pt x="27121" y="6340"/>
                    <a:pt x="26352" y="5571"/>
                  </a:cubicBezTo>
                  <a:cubicBezTo>
                    <a:pt x="24985" y="4170"/>
                    <a:pt x="24818" y="1868"/>
                    <a:pt x="25986" y="267"/>
                  </a:cubicBezTo>
                  <a:cubicBezTo>
                    <a:pt x="26019" y="234"/>
                    <a:pt x="26086" y="201"/>
                    <a:pt x="26052" y="101"/>
                  </a:cubicBezTo>
                  <a:cubicBezTo>
                    <a:pt x="26036" y="67"/>
                    <a:pt x="26002" y="59"/>
                    <a:pt x="25969" y="59"/>
                  </a:cubicBezTo>
                  <a:cubicBezTo>
                    <a:pt x="25935" y="59"/>
                    <a:pt x="25902" y="67"/>
                    <a:pt x="25885" y="67"/>
                  </a:cubicBezTo>
                  <a:lnTo>
                    <a:pt x="21816" y="67"/>
                  </a:lnTo>
                  <a:cubicBezTo>
                    <a:pt x="21783" y="67"/>
                    <a:pt x="21749" y="59"/>
                    <a:pt x="21720" y="59"/>
                  </a:cubicBezTo>
                  <a:cubicBezTo>
                    <a:pt x="21691" y="59"/>
                    <a:pt x="21666" y="67"/>
                    <a:pt x="21649" y="101"/>
                  </a:cubicBezTo>
                  <a:cubicBezTo>
                    <a:pt x="21649" y="201"/>
                    <a:pt x="21682" y="234"/>
                    <a:pt x="21716" y="267"/>
                  </a:cubicBezTo>
                  <a:cubicBezTo>
                    <a:pt x="22383" y="1201"/>
                    <a:pt x="22650" y="2235"/>
                    <a:pt x="22483" y="3370"/>
                  </a:cubicBezTo>
                  <a:cubicBezTo>
                    <a:pt x="22135" y="5284"/>
                    <a:pt x="20450" y="6668"/>
                    <a:pt x="18570" y="6668"/>
                  </a:cubicBezTo>
                  <a:cubicBezTo>
                    <a:pt x="18287" y="6668"/>
                    <a:pt x="18000" y="6637"/>
                    <a:pt x="17713" y="6572"/>
                  </a:cubicBezTo>
                  <a:cubicBezTo>
                    <a:pt x="14978" y="5905"/>
                    <a:pt x="13743" y="2569"/>
                    <a:pt x="15478" y="234"/>
                  </a:cubicBezTo>
                  <a:cubicBezTo>
                    <a:pt x="15511" y="201"/>
                    <a:pt x="15578" y="167"/>
                    <a:pt x="15545" y="67"/>
                  </a:cubicBezTo>
                  <a:cubicBezTo>
                    <a:pt x="15528" y="34"/>
                    <a:pt x="15495" y="25"/>
                    <a:pt x="15461" y="25"/>
                  </a:cubicBezTo>
                  <a:cubicBezTo>
                    <a:pt x="15428" y="25"/>
                    <a:pt x="15395" y="34"/>
                    <a:pt x="15378" y="34"/>
                  </a:cubicBezTo>
                  <a:lnTo>
                    <a:pt x="11542" y="34"/>
                  </a:lnTo>
                  <a:cubicBezTo>
                    <a:pt x="11509" y="34"/>
                    <a:pt x="11408" y="34"/>
                    <a:pt x="11375" y="67"/>
                  </a:cubicBezTo>
                  <a:cubicBezTo>
                    <a:pt x="11342" y="167"/>
                    <a:pt x="11408" y="201"/>
                    <a:pt x="11475" y="234"/>
                  </a:cubicBezTo>
                  <a:cubicBezTo>
                    <a:pt x="12009" y="1068"/>
                    <a:pt x="12209" y="2002"/>
                    <a:pt x="12076" y="3003"/>
                  </a:cubicBezTo>
                  <a:cubicBezTo>
                    <a:pt x="11833" y="4971"/>
                    <a:pt x="10161" y="6417"/>
                    <a:pt x="8233" y="6417"/>
                  </a:cubicBezTo>
                  <a:cubicBezTo>
                    <a:pt x="8037" y="6417"/>
                    <a:pt x="7839" y="6402"/>
                    <a:pt x="7639" y="6372"/>
                  </a:cubicBezTo>
                  <a:cubicBezTo>
                    <a:pt x="5538" y="6071"/>
                    <a:pt x="3903" y="4003"/>
                    <a:pt x="4370" y="1602"/>
                  </a:cubicBezTo>
                  <a:cubicBezTo>
                    <a:pt x="4504" y="1068"/>
                    <a:pt x="4704" y="601"/>
                    <a:pt x="5004" y="167"/>
                  </a:cubicBezTo>
                  <a:cubicBezTo>
                    <a:pt x="5004" y="101"/>
                    <a:pt x="5071" y="67"/>
                    <a:pt x="5037" y="34"/>
                  </a:cubicBezTo>
                  <a:cubicBezTo>
                    <a:pt x="5004" y="0"/>
                    <a:pt x="4904" y="0"/>
                    <a:pt x="4870" y="0"/>
                  </a:cubicBezTo>
                  <a:close/>
                </a:path>
              </a:pathLst>
            </a:custGeom>
            <a:solidFill>
              <a:srgbClr val="1F217B">
                <a:alpha val="62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37" name="Google Shape;1437;p40"/>
          <p:cNvGrpSpPr/>
          <p:nvPr/>
        </p:nvGrpSpPr>
        <p:grpSpPr>
          <a:xfrm flipH="1">
            <a:off x="7711139" y="2574496"/>
            <a:ext cx="455370" cy="587698"/>
            <a:chOff x="4899957" y="2022012"/>
            <a:chExt cx="213388" cy="275398"/>
          </a:xfrm>
        </p:grpSpPr>
        <p:sp>
          <p:nvSpPr>
            <p:cNvPr id="1438" name="Google Shape;1438;p40"/>
            <p:cNvSpPr/>
            <p:nvPr/>
          </p:nvSpPr>
          <p:spPr>
            <a:xfrm>
              <a:off x="5008402" y="2157469"/>
              <a:ext cx="104943" cy="139940"/>
            </a:xfrm>
            <a:custGeom>
              <a:avLst/>
              <a:gdLst/>
              <a:ahLst/>
              <a:cxnLst/>
              <a:rect l="l" t="t" r="r" b="b"/>
              <a:pathLst>
                <a:path w="8780" h="11708" extrusionOk="0">
                  <a:moveTo>
                    <a:pt x="2246" y="1"/>
                  </a:moveTo>
                  <a:cubicBezTo>
                    <a:pt x="2228" y="1"/>
                    <a:pt x="2213" y="3"/>
                    <a:pt x="2202" y="9"/>
                  </a:cubicBezTo>
                  <a:lnTo>
                    <a:pt x="1168" y="709"/>
                  </a:lnTo>
                  <a:lnTo>
                    <a:pt x="67" y="1477"/>
                  </a:lnTo>
                  <a:cubicBezTo>
                    <a:pt x="1" y="1510"/>
                    <a:pt x="34" y="1743"/>
                    <a:pt x="167" y="1910"/>
                  </a:cubicBezTo>
                  <a:lnTo>
                    <a:pt x="8373" y="11550"/>
                  </a:lnTo>
                  <a:cubicBezTo>
                    <a:pt x="8470" y="11660"/>
                    <a:pt x="8559" y="11707"/>
                    <a:pt x="8624" y="11707"/>
                  </a:cubicBezTo>
                  <a:cubicBezTo>
                    <a:pt x="8737" y="11707"/>
                    <a:pt x="8779" y="11562"/>
                    <a:pt x="8673" y="11350"/>
                  </a:cubicBezTo>
                  <a:lnTo>
                    <a:pt x="2569" y="242"/>
                  </a:lnTo>
                  <a:cubicBezTo>
                    <a:pt x="2513" y="75"/>
                    <a:pt x="2340" y="1"/>
                    <a:pt x="2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39" name="Google Shape;1439;p40"/>
            <p:cNvSpPr/>
            <p:nvPr/>
          </p:nvSpPr>
          <p:spPr>
            <a:xfrm>
              <a:off x="5022362" y="2165944"/>
              <a:ext cx="59810" cy="86931"/>
            </a:xfrm>
            <a:custGeom>
              <a:avLst/>
              <a:gdLst/>
              <a:ahLst/>
              <a:cxnLst/>
              <a:rect l="l" t="t" r="r" b="b"/>
              <a:pathLst>
                <a:path w="5004" h="7273" fill="none" extrusionOk="0">
                  <a:moveTo>
                    <a:pt x="0" y="0"/>
                  </a:moveTo>
                  <a:lnTo>
                    <a:pt x="5004" y="7272"/>
                  </a:ln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0" name="Google Shape;1440;p40"/>
            <p:cNvSpPr/>
            <p:nvPr/>
          </p:nvSpPr>
          <p:spPr>
            <a:xfrm>
              <a:off x="4899957" y="2025538"/>
              <a:ext cx="180220" cy="185491"/>
            </a:xfrm>
            <a:custGeom>
              <a:avLst/>
              <a:gdLst/>
              <a:ahLst/>
              <a:cxnLst/>
              <a:rect l="l" t="t" r="r" b="b"/>
              <a:pathLst>
                <a:path w="15078" h="15519" extrusionOk="0">
                  <a:moveTo>
                    <a:pt x="6985" y="0"/>
                  </a:moveTo>
                  <a:cubicBezTo>
                    <a:pt x="6756" y="0"/>
                    <a:pt x="6521" y="65"/>
                    <a:pt x="6305" y="206"/>
                  </a:cubicBezTo>
                  <a:cubicBezTo>
                    <a:pt x="4504" y="1373"/>
                    <a:pt x="2569" y="2708"/>
                    <a:pt x="768" y="4042"/>
                  </a:cubicBezTo>
                  <a:cubicBezTo>
                    <a:pt x="0" y="4576"/>
                    <a:pt x="100" y="5710"/>
                    <a:pt x="901" y="6110"/>
                  </a:cubicBezTo>
                  <a:lnTo>
                    <a:pt x="3670" y="7678"/>
                  </a:lnTo>
                  <a:cubicBezTo>
                    <a:pt x="3836" y="7744"/>
                    <a:pt x="4003" y="7878"/>
                    <a:pt x="4103" y="8045"/>
                  </a:cubicBezTo>
                  <a:lnTo>
                    <a:pt x="5771" y="10446"/>
                  </a:lnTo>
                  <a:cubicBezTo>
                    <a:pt x="5938" y="10680"/>
                    <a:pt x="6038" y="10947"/>
                    <a:pt x="5971" y="11214"/>
                  </a:cubicBezTo>
                  <a:lnTo>
                    <a:pt x="5838" y="14216"/>
                  </a:lnTo>
                  <a:cubicBezTo>
                    <a:pt x="5805" y="14930"/>
                    <a:pt x="6405" y="15518"/>
                    <a:pt x="7114" y="15518"/>
                  </a:cubicBezTo>
                  <a:cubicBezTo>
                    <a:pt x="7133" y="15518"/>
                    <a:pt x="7153" y="15518"/>
                    <a:pt x="7172" y="15517"/>
                  </a:cubicBezTo>
                  <a:cubicBezTo>
                    <a:pt x="10475" y="15250"/>
                    <a:pt x="13410" y="13382"/>
                    <a:pt x="14744" y="10280"/>
                  </a:cubicBezTo>
                  <a:cubicBezTo>
                    <a:pt x="15078" y="9713"/>
                    <a:pt x="14778" y="8912"/>
                    <a:pt x="14110" y="8678"/>
                  </a:cubicBezTo>
                  <a:lnTo>
                    <a:pt x="11275" y="7611"/>
                  </a:lnTo>
                  <a:cubicBezTo>
                    <a:pt x="11042" y="7544"/>
                    <a:pt x="10808" y="7378"/>
                    <a:pt x="10708" y="7177"/>
                  </a:cubicBezTo>
                  <a:lnTo>
                    <a:pt x="8973" y="4709"/>
                  </a:lnTo>
                  <a:cubicBezTo>
                    <a:pt x="8907" y="4542"/>
                    <a:pt x="8807" y="4375"/>
                    <a:pt x="8773" y="4209"/>
                  </a:cubicBezTo>
                  <a:lnTo>
                    <a:pt x="8240" y="1040"/>
                  </a:lnTo>
                  <a:cubicBezTo>
                    <a:pt x="8120" y="417"/>
                    <a:pt x="7570" y="0"/>
                    <a:pt x="6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1" name="Google Shape;1441;p40"/>
            <p:cNvSpPr/>
            <p:nvPr/>
          </p:nvSpPr>
          <p:spPr>
            <a:xfrm>
              <a:off x="4944611" y="2106540"/>
              <a:ext cx="27921" cy="10769"/>
            </a:xfrm>
            <a:custGeom>
              <a:avLst/>
              <a:gdLst/>
              <a:ahLst/>
              <a:cxnLst/>
              <a:rect l="l" t="t" r="r" b="b"/>
              <a:pathLst>
                <a:path w="2336" h="901" fill="none" extrusionOk="0">
                  <a:moveTo>
                    <a:pt x="0" y="901"/>
                  </a:moveTo>
                  <a:cubicBezTo>
                    <a:pt x="0" y="901"/>
                    <a:pt x="1034" y="734"/>
                    <a:pt x="2335" y="0"/>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2" name="Google Shape;1442;p40"/>
            <p:cNvSpPr/>
            <p:nvPr/>
          </p:nvSpPr>
          <p:spPr>
            <a:xfrm>
              <a:off x="4971325" y="2145612"/>
              <a:ext cx="27921" cy="10375"/>
            </a:xfrm>
            <a:custGeom>
              <a:avLst/>
              <a:gdLst/>
              <a:ahLst/>
              <a:cxnLst/>
              <a:rect l="l" t="t" r="r" b="b"/>
              <a:pathLst>
                <a:path w="2336" h="868" fill="none" extrusionOk="0">
                  <a:moveTo>
                    <a:pt x="0" y="867"/>
                  </a:moveTo>
                  <a:cubicBezTo>
                    <a:pt x="0" y="867"/>
                    <a:pt x="1068" y="701"/>
                    <a:pt x="2335" y="0"/>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3" name="Google Shape;1443;p40"/>
            <p:cNvSpPr/>
            <p:nvPr/>
          </p:nvSpPr>
          <p:spPr>
            <a:xfrm>
              <a:off x="4987270" y="2075834"/>
              <a:ext cx="17953" cy="20343"/>
            </a:xfrm>
            <a:custGeom>
              <a:avLst/>
              <a:gdLst/>
              <a:ahLst/>
              <a:cxnLst/>
              <a:rect l="l" t="t" r="r" b="b"/>
              <a:pathLst>
                <a:path w="1502" h="1702" fill="none" extrusionOk="0">
                  <a:moveTo>
                    <a:pt x="1" y="1702"/>
                  </a:moveTo>
                  <a:cubicBezTo>
                    <a:pt x="501" y="1235"/>
                    <a:pt x="1068" y="701"/>
                    <a:pt x="1502" y="1"/>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4" name="Google Shape;1444;p40"/>
            <p:cNvSpPr/>
            <p:nvPr/>
          </p:nvSpPr>
          <p:spPr>
            <a:xfrm>
              <a:off x="4900758" y="2058694"/>
              <a:ext cx="85723" cy="152311"/>
            </a:xfrm>
            <a:custGeom>
              <a:avLst/>
              <a:gdLst/>
              <a:ahLst/>
              <a:cxnLst/>
              <a:rect l="l" t="t" r="r" b="b"/>
              <a:pathLst>
                <a:path w="7172" h="12743" fill="none" extrusionOk="0">
                  <a:moveTo>
                    <a:pt x="2468" y="0"/>
                  </a:moveTo>
                  <a:cubicBezTo>
                    <a:pt x="1868" y="434"/>
                    <a:pt x="1301" y="834"/>
                    <a:pt x="734" y="1234"/>
                  </a:cubicBezTo>
                  <a:cubicBezTo>
                    <a:pt x="0" y="1768"/>
                    <a:pt x="67" y="2902"/>
                    <a:pt x="867" y="3303"/>
                  </a:cubicBezTo>
                  <a:lnTo>
                    <a:pt x="3669" y="4837"/>
                  </a:lnTo>
                  <a:cubicBezTo>
                    <a:pt x="3836" y="4937"/>
                    <a:pt x="4003" y="5071"/>
                    <a:pt x="4070" y="5237"/>
                  </a:cubicBezTo>
                  <a:lnTo>
                    <a:pt x="5737" y="7639"/>
                  </a:lnTo>
                  <a:cubicBezTo>
                    <a:pt x="5904" y="7839"/>
                    <a:pt x="6004" y="8139"/>
                    <a:pt x="5971" y="8406"/>
                  </a:cubicBezTo>
                  <a:lnTo>
                    <a:pt x="5838" y="11408"/>
                  </a:lnTo>
                  <a:cubicBezTo>
                    <a:pt x="5771" y="12142"/>
                    <a:pt x="6405" y="12743"/>
                    <a:pt x="7172" y="12676"/>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5" name="Google Shape;1445;p40"/>
            <p:cNvSpPr/>
            <p:nvPr/>
          </p:nvSpPr>
          <p:spPr>
            <a:xfrm>
              <a:off x="5025948" y="2125269"/>
              <a:ext cx="54635" cy="76173"/>
            </a:xfrm>
            <a:custGeom>
              <a:avLst/>
              <a:gdLst/>
              <a:ahLst/>
              <a:cxnLst/>
              <a:rect l="l" t="t" r="r" b="b"/>
              <a:pathLst>
                <a:path w="4571" h="6373" fill="none" extrusionOk="0">
                  <a:moveTo>
                    <a:pt x="0" y="6372"/>
                  </a:moveTo>
                  <a:cubicBezTo>
                    <a:pt x="1868" y="5505"/>
                    <a:pt x="3403" y="4004"/>
                    <a:pt x="4270" y="2002"/>
                  </a:cubicBezTo>
                  <a:cubicBezTo>
                    <a:pt x="4570" y="1335"/>
                    <a:pt x="4237" y="568"/>
                    <a:pt x="3569" y="334"/>
                  </a:cubicBezTo>
                  <a:cubicBezTo>
                    <a:pt x="3569" y="334"/>
                    <a:pt x="3169" y="168"/>
                    <a:pt x="2669" y="1"/>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6" name="Google Shape;1446;p40"/>
            <p:cNvSpPr/>
            <p:nvPr/>
          </p:nvSpPr>
          <p:spPr>
            <a:xfrm>
              <a:off x="4960556" y="2022012"/>
              <a:ext cx="54240" cy="70185"/>
            </a:xfrm>
            <a:custGeom>
              <a:avLst/>
              <a:gdLst/>
              <a:ahLst/>
              <a:cxnLst/>
              <a:rect l="l" t="t" r="r" b="b"/>
              <a:pathLst>
                <a:path w="4538" h="5872" fill="none" extrusionOk="0">
                  <a:moveTo>
                    <a:pt x="4537" y="5871"/>
                  </a:moveTo>
                  <a:cubicBezTo>
                    <a:pt x="4204" y="5371"/>
                    <a:pt x="3903" y="5004"/>
                    <a:pt x="3903" y="5004"/>
                  </a:cubicBezTo>
                  <a:cubicBezTo>
                    <a:pt x="3837" y="4837"/>
                    <a:pt x="3737" y="4670"/>
                    <a:pt x="3703" y="4504"/>
                  </a:cubicBezTo>
                  <a:lnTo>
                    <a:pt x="3170" y="1335"/>
                  </a:lnTo>
                  <a:cubicBezTo>
                    <a:pt x="3003" y="467"/>
                    <a:pt x="2002" y="0"/>
                    <a:pt x="1235" y="501"/>
                  </a:cubicBezTo>
                  <a:cubicBezTo>
                    <a:pt x="835" y="734"/>
                    <a:pt x="401" y="1034"/>
                    <a:pt x="1" y="1335"/>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447" name="Google Shape;1447;p40"/>
          <p:cNvGrpSpPr/>
          <p:nvPr/>
        </p:nvGrpSpPr>
        <p:grpSpPr>
          <a:xfrm>
            <a:off x="462810" y="539508"/>
            <a:ext cx="1672775" cy="1812786"/>
            <a:chOff x="832917" y="1342151"/>
            <a:chExt cx="1549296" cy="1678972"/>
          </a:xfrm>
        </p:grpSpPr>
        <p:sp>
          <p:nvSpPr>
            <p:cNvPr id="1448" name="Google Shape;1448;p40"/>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49" name="Google Shape;1449;p40"/>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0" name="Google Shape;1450;p40"/>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1" name="Google Shape;1451;p40"/>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52" name="Google Shape;1452;p40"/>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453" name="Google Shape;1453;p40"/>
          <p:cNvSpPr/>
          <p:nvPr/>
        </p:nvSpPr>
        <p:spPr>
          <a:xfrm rot="4162835">
            <a:off x="6982973" y="508839"/>
            <a:ext cx="1382035" cy="109718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9959225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grpSp>
        <p:nvGrpSpPr>
          <p:cNvPr id="1458" name="Google Shape;1458;p41"/>
          <p:cNvGrpSpPr/>
          <p:nvPr/>
        </p:nvGrpSpPr>
        <p:grpSpPr>
          <a:xfrm>
            <a:off x="953875" y="403652"/>
            <a:ext cx="7236259" cy="4336197"/>
            <a:chOff x="1088225" y="363552"/>
            <a:chExt cx="7236259" cy="4336197"/>
          </a:xfrm>
        </p:grpSpPr>
        <p:sp>
          <p:nvSpPr>
            <p:cNvPr id="1459" name="Google Shape;1459;p41"/>
            <p:cNvSpPr/>
            <p:nvPr/>
          </p:nvSpPr>
          <p:spPr>
            <a:xfrm>
              <a:off x="1158984" y="545348"/>
              <a:ext cx="7165500" cy="4154400"/>
            </a:xfrm>
            <a:prstGeom prst="roundRect">
              <a:avLst>
                <a:gd name="adj" fmla="val 5615"/>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0" name="Google Shape;1460;p41"/>
            <p:cNvSpPr/>
            <p:nvPr/>
          </p:nvSpPr>
          <p:spPr>
            <a:xfrm>
              <a:off x="1088225" y="490475"/>
              <a:ext cx="7165500" cy="4154400"/>
            </a:xfrm>
            <a:prstGeom prst="roundRect">
              <a:avLst>
                <a:gd name="adj" fmla="val 5615"/>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1" name="Google Shape;1461;p41"/>
            <p:cNvSpPr/>
            <p:nvPr/>
          </p:nvSpPr>
          <p:spPr>
            <a:xfrm rot="-5400000">
              <a:off x="2747222" y="-799142"/>
              <a:ext cx="3880745" cy="6733689"/>
            </a:xfrm>
            <a:custGeom>
              <a:avLst/>
              <a:gdLst/>
              <a:ahLst/>
              <a:cxnLst/>
              <a:rect l="l" t="t" r="r" b="b"/>
              <a:pathLst>
                <a:path w="107277" h="147701" extrusionOk="0">
                  <a:moveTo>
                    <a:pt x="104016" y="1"/>
                  </a:moveTo>
                  <a:cubicBezTo>
                    <a:pt x="100624" y="1"/>
                    <a:pt x="95726" y="347"/>
                    <a:pt x="95068" y="347"/>
                  </a:cubicBezTo>
                  <a:lnTo>
                    <a:pt x="67749" y="347"/>
                  </a:lnTo>
                  <a:cubicBezTo>
                    <a:pt x="47001" y="347"/>
                    <a:pt x="25485" y="580"/>
                    <a:pt x="4670" y="580"/>
                  </a:cubicBezTo>
                  <a:cubicBezTo>
                    <a:pt x="0" y="580"/>
                    <a:pt x="200" y="3449"/>
                    <a:pt x="667" y="23763"/>
                  </a:cubicBezTo>
                  <a:cubicBezTo>
                    <a:pt x="934" y="35072"/>
                    <a:pt x="834" y="46580"/>
                    <a:pt x="1034" y="57888"/>
                  </a:cubicBezTo>
                  <a:cubicBezTo>
                    <a:pt x="1168" y="64226"/>
                    <a:pt x="1702" y="128005"/>
                    <a:pt x="1368" y="144016"/>
                  </a:cubicBezTo>
                  <a:cubicBezTo>
                    <a:pt x="1335" y="146018"/>
                    <a:pt x="2969" y="147686"/>
                    <a:pt x="4971" y="147686"/>
                  </a:cubicBezTo>
                  <a:cubicBezTo>
                    <a:pt x="16334" y="147697"/>
                    <a:pt x="27702" y="147700"/>
                    <a:pt x="39070" y="147700"/>
                  </a:cubicBezTo>
                  <a:cubicBezTo>
                    <a:pt x="61807" y="147700"/>
                    <a:pt x="84550" y="147686"/>
                    <a:pt x="107277" y="147686"/>
                  </a:cubicBezTo>
                  <a:lnTo>
                    <a:pt x="107277" y="380"/>
                  </a:lnTo>
                  <a:cubicBezTo>
                    <a:pt x="107140" y="94"/>
                    <a:pt x="105782" y="1"/>
                    <a:pt x="104016"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62" name="Google Shape;1462;p41"/>
            <p:cNvGrpSpPr/>
            <p:nvPr/>
          </p:nvGrpSpPr>
          <p:grpSpPr>
            <a:xfrm>
              <a:off x="1588046" y="773315"/>
              <a:ext cx="6131749" cy="3510313"/>
              <a:chOff x="1588046" y="773315"/>
              <a:chExt cx="6131749" cy="3510313"/>
            </a:xfrm>
          </p:grpSpPr>
          <p:sp>
            <p:nvSpPr>
              <p:cNvPr id="1463" name="Google Shape;1463;p41"/>
              <p:cNvSpPr/>
              <p:nvPr/>
            </p:nvSpPr>
            <p:spPr>
              <a:xfrm rot="-5400000">
                <a:off x="59652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4" name="Google Shape;1464;p41"/>
              <p:cNvSpPr/>
              <p:nvPr/>
            </p:nvSpPr>
            <p:spPr>
              <a:xfrm rot="-5400000">
                <a:off x="5720387"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5" name="Google Shape;1465;p41"/>
              <p:cNvSpPr/>
              <p:nvPr/>
            </p:nvSpPr>
            <p:spPr>
              <a:xfrm rot="-5400000">
                <a:off x="547399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6" name="Google Shape;1466;p41"/>
              <p:cNvSpPr/>
              <p:nvPr/>
            </p:nvSpPr>
            <p:spPr>
              <a:xfrm rot="-5400000">
                <a:off x="522915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7" name="Google Shape;1467;p41"/>
              <p:cNvSpPr/>
              <p:nvPr/>
            </p:nvSpPr>
            <p:spPr>
              <a:xfrm rot="-5400000">
                <a:off x="498426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8" name="Google Shape;1468;p41"/>
              <p:cNvSpPr/>
              <p:nvPr/>
            </p:nvSpPr>
            <p:spPr>
              <a:xfrm rot="-5400000">
                <a:off x="473942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9" name="Google Shape;1469;p41"/>
              <p:cNvSpPr/>
              <p:nvPr/>
            </p:nvSpPr>
            <p:spPr>
              <a:xfrm rot="-5400000">
                <a:off x="449453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0" name="Google Shape;1470;p41"/>
              <p:cNvSpPr/>
              <p:nvPr/>
            </p:nvSpPr>
            <p:spPr>
              <a:xfrm rot="-5400000">
                <a:off x="42511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1" name="Google Shape;1471;p41"/>
              <p:cNvSpPr/>
              <p:nvPr/>
            </p:nvSpPr>
            <p:spPr>
              <a:xfrm rot="-5400000">
                <a:off x="400480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2" name="Google Shape;1472;p41"/>
              <p:cNvSpPr/>
              <p:nvPr/>
            </p:nvSpPr>
            <p:spPr>
              <a:xfrm rot="-5400000">
                <a:off x="3759917"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3" name="Google Shape;1473;p41"/>
              <p:cNvSpPr/>
              <p:nvPr/>
            </p:nvSpPr>
            <p:spPr>
              <a:xfrm rot="-5400000">
                <a:off x="3514460" y="2528449"/>
                <a:ext cx="3510313" cy="46"/>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4" name="Google Shape;1474;p41"/>
              <p:cNvSpPr/>
              <p:nvPr/>
            </p:nvSpPr>
            <p:spPr>
              <a:xfrm rot="-5400000">
                <a:off x="326868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5" name="Google Shape;1475;p41"/>
              <p:cNvSpPr/>
              <p:nvPr/>
            </p:nvSpPr>
            <p:spPr>
              <a:xfrm rot="-5400000">
                <a:off x="302384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6" name="Google Shape;1476;p41"/>
              <p:cNvSpPr/>
              <p:nvPr/>
            </p:nvSpPr>
            <p:spPr>
              <a:xfrm rot="-5400000">
                <a:off x="277895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7" name="Google Shape;1477;p41"/>
              <p:cNvSpPr/>
              <p:nvPr/>
            </p:nvSpPr>
            <p:spPr>
              <a:xfrm rot="-5400000">
                <a:off x="253411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8" name="Google Shape;1478;p41"/>
              <p:cNvSpPr/>
              <p:nvPr/>
            </p:nvSpPr>
            <p:spPr>
              <a:xfrm rot="-5400000">
                <a:off x="228922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9" name="Google Shape;1479;p41"/>
              <p:cNvSpPr/>
              <p:nvPr/>
            </p:nvSpPr>
            <p:spPr>
              <a:xfrm rot="-5400000">
                <a:off x="20428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0" name="Google Shape;1480;p41"/>
              <p:cNvSpPr/>
              <p:nvPr/>
            </p:nvSpPr>
            <p:spPr>
              <a:xfrm rot="-5400000">
                <a:off x="179798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1" name="Google Shape;1481;p41"/>
              <p:cNvSpPr/>
              <p:nvPr/>
            </p:nvSpPr>
            <p:spPr>
              <a:xfrm rot="-5400000">
                <a:off x="155310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2" name="Google Shape;1482;p41"/>
              <p:cNvSpPr/>
              <p:nvPr/>
            </p:nvSpPr>
            <p:spPr>
              <a:xfrm rot="-5400000">
                <a:off x="1306708"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3" name="Google Shape;1483;p41"/>
              <p:cNvSpPr/>
              <p:nvPr/>
            </p:nvSpPr>
            <p:spPr>
              <a:xfrm rot="-5400000">
                <a:off x="1061866"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4" name="Google Shape;1484;p41"/>
              <p:cNvSpPr/>
              <p:nvPr/>
            </p:nvSpPr>
            <p:spPr>
              <a:xfrm rot="-5400000">
                <a:off x="81852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5" name="Google Shape;1485;p41"/>
              <p:cNvSpPr/>
              <p:nvPr/>
            </p:nvSpPr>
            <p:spPr>
              <a:xfrm rot="-5400000">
                <a:off x="57364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6" name="Google Shape;1486;p41"/>
              <p:cNvSpPr/>
              <p:nvPr/>
            </p:nvSpPr>
            <p:spPr>
              <a:xfrm rot="-5400000">
                <a:off x="3287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7" name="Google Shape;1487;p41"/>
              <p:cNvSpPr/>
              <p:nvPr/>
            </p:nvSpPr>
            <p:spPr>
              <a:xfrm rot="-5400000">
                <a:off x="8391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8" name="Google Shape;1488;p41"/>
              <p:cNvSpPr/>
              <p:nvPr/>
            </p:nvSpPr>
            <p:spPr>
              <a:xfrm rot="5400000" flipH="1">
                <a:off x="-157498" y="2525731"/>
                <a:ext cx="3495988" cy="4900"/>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89" name="Google Shape;1489;p41"/>
            <p:cNvGrpSpPr/>
            <p:nvPr/>
          </p:nvGrpSpPr>
          <p:grpSpPr>
            <a:xfrm>
              <a:off x="1522452" y="363552"/>
              <a:ext cx="6251125" cy="401830"/>
              <a:chOff x="1522452" y="363552"/>
              <a:chExt cx="6251125" cy="401830"/>
            </a:xfrm>
          </p:grpSpPr>
          <p:grpSp>
            <p:nvGrpSpPr>
              <p:cNvPr id="1490" name="Google Shape;1490;p41"/>
              <p:cNvGrpSpPr/>
              <p:nvPr/>
            </p:nvGrpSpPr>
            <p:grpSpPr>
              <a:xfrm>
                <a:off x="1522452" y="363552"/>
                <a:ext cx="142421" cy="401830"/>
                <a:chOff x="1522448" y="-13545"/>
                <a:chExt cx="142421" cy="401830"/>
              </a:xfrm>
            </p:grpSpPr>
            <p:sp>
              <p:nvSpPr>
                <p:cNvPr id="1491" name="Google Shape;149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2" name="Google Shape;149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3" name="Google Shape;1493;p41"/>
              <p:cNvGrpSpPr/>
              <p:nvPr/>
            </p:nvGrpSpPr>
            <p:grpSpPr>
              <a:xfrm>
                <a:off x="1757727" y="363552"/>
                <a:ext cx="142421" cy="401830"/>
                <a:chOff x="1522448" y="-13545"/>
                <a:chExt cx="142421" cy="401830"/>
              </a:xfrm>
            </p:grpSpPr>
            <p:sp>
              <p:nvSpPr>
                <p:cNvPr id="1494" name="Google Shape;149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5" name="Google Shape;149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6" name="Google Shape;1496;p41"/>
              <p:cNvGrpSpPr/>
              <p:nvPr/>
            </p:nvGrpSpPr>
            <p:grpSpPr>
              <a:xfrm>
                <a:off x="2017827" y="363552"/>
                <a:ext cx="142421" cy="401830"/>
                <a:chOff x="1522448" y="-13545"/>
                <a:chExt cx="142421" cy="401830"/>
              </a:xfrm>
            </p:grpSpPr>
            <p:sp>
              <p:nvSpPr>
                <p:cNvPr id="1497" name="Google Shape;149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8" name="Google Shape;149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99" name="Google Shape;1499;p41"/>
              <p:cNvGrpSpPr/>
              <p:nvPr/>
            </p:nvGrpSpPr>
            <p:grpSpPr>
              <a:xfrm>
                <a:off x="2263988" y="363552"/>
                <a:ext cx="142421" cy="401830"/>
                <a:chOff x="1522448" y="-13545"/>
                <a:chExt cx="142421" cy="401830"/>
              </a:xfrm>
            </p:grpSpPr>
            <p:sp>
              <p:nvSpPr>
                <p:cNvPr id="1500" name="Google Shape;150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1" name="Google Shape;150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2" name="Google Shape;1502;p41"/>
              <p:cNvGrpSpPr/>
              <p:nvPr/>
            </p:nvGrpSpPr>
            <p:grpSpPr>
              <a:xfrm>
                <a:off x="2499263" y="363552"/>
                <a:ext cx="142421" cy="401830"/>
                <a:chOff x="1522448" y="-13545"/>
                <a:chExt cx="142421" cy="401830"/>
              </a:xfrm>
            </p:grpSpPr>
            <p:sp>
              <p:nvSpPr>
                <p:cNvPr id="1503" name="Google Shape;150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4" name="Google Shape;150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5" name="Google Shape;1505;p41"/>
              <p:cNvGrpSpPr/>
              <p:nvPr/>
            </p:nvGrpSpPr>
            <p:grpSpPr>
              <a:xfrm>
                <a:off x="2759363" y="363552"/>
                <a:ext cx="142421" cy="401830"/>
                <a:chOff x="1522448" y="-13545"/>
                <a:chExt cx="142421" cy="401830"/>
              </a:xfrm>
            </p:grpSpPr>
            <p:sp>
              <p:nvSpPr>
                <p:cNvPr id="1506" name="Google Shape;150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7" name="Google Shape;150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08" name="Google Shape;1508;p41"/>
              <p:cNvGrpSpPr/>
              <p:nvPr/>
            </p:nvGrpSpPr>
            <p:grpSpPr>
              <a:xfrm>
                <a:off x="2996234" y="363552"/>
                <a:ext cx="142421" cy="401830"/>
                <a:chOff x="1522448" y="-13545"/>
                <a:chExt cx="142421" cy="401830"/>
              </a:xfrm>
            </p:grpSpPr>
            <p:sp>
              <p:nvSpPr>
                <p:cNvPr id="1509" name="Google Shape;1509;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0" name="Google Shape;1510;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1" name="Google Shape;1511;p41"/>
              <p:cNvGrpSpPr/>
              <p:nvPr/>
            </p:nvGrpSpPr>
            <p:grpSpPr>
              <a:xfrm>
                <a:off x="3231509" y="363552"/>
                <a:ext cx="142421" cy="401830"/>
                <a:chOff x="1522448" y="-13545"/>
                <a:chExt cx="142421" cy="401830"/>
              </a:xfrm>
            </p:grpSpPr>
            <p:sp>
              <p:nvSpPr>
                <p:cNvPr id="1512" name="Google Shape;1512;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3" name="Google Shape;1513;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4" name="Google Shape;1514;p41"/>
              <p:cNvGrpSpPr/>
              <p:nvPr/>
            </p:nvGrpSpPr>
            <p:grpSpPr>
              <a:xfrm>
                <a:off x="3491609" y="363552"/>
                <a:ext cx="142421" cy="401830"/>
                <a:chOff x="1522448" y="-13545"/>
                <a:chExt cx="142421" cy="401830"/>
              </a:xfrm>
            </p:grpSpPr>
            <p:sp>
              <p:nvSpPr>
                <p:cNvPr id="1515" name="Google Shape;1515;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6" name="Google Shape;1516;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17" name="Google Shape;1517;p41"/>
              <p:cNvGrpSpPr/>
              <p:nvPr/>
            </p:nvGrpSpPr>
            <p:grpSpPr>
              <a:xfrm>
                <a:off x="3737770" y="363552"/>
                <a:ext cx="142421" cy="401830"/>
                <a:chOff x="1522448" y="-13545"/>
                <a:chExt cx="142421" cy="401830"/>
              </a:xfrm>
            </p:grpSpPr>
            <p:sp>
              <p:nvSpPr>
                <p:cNvPr id="1518" name="Google Shape;1518;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9" name="Google Shape;1519;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0" name="Google Shape;1520;p41"/>
              <p:cNvGrpSpPr/>
              <p:nvPr/>
            </p:nvGrpSpPr>
            <p:grpSpPr>
              <a:xfrm>
                <a:off x="3973045" y="363552"/>
                <a:ext cx="142421" cy="401830"/>
                <a:chOff x="1522448" y="-13545"/>
                <a:chExt cx="142421" cy="401830"/>
              </a:xfrm>
            </p:grpSpPr>
            <p:sp>
              <p:nvSpPr>
                <p:cNvPr id="1521" name="Google Shape;152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2" name="Google Shape;152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3" name="Google Shape;1523;p41"/>
              <p:cNvGrpSpPr/>
              <p:nvPr/>
            </p:nvGrpSpPr>
            <p:grpSpPr>
              <a:xfrm>
                <a:off x="4219206" y="363552"/>
                <a:ext cx="142421" cy="401830"/>
                <a:chOff x="1522448" y="-13545"/>
                <a:chExt cx="142421" cy="401830"/>
              </a:xfrm>
            </p:grpSpPr>
            <p:sp>
              <p:nvSpPr>
                <p:cNvPr id="1524" name="Google Shape;152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5" name="Google Shape;152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6" name="Google Shape;1526;p41"/>
              <p:cNvGrpSpPr/>
              <p:nvPr/>
            </p:nvGrpSpPr>
            <p:grpSpPr>
              <a:xfrm>
                <a:off x="4465338" y="363552"/>
                <a:ext cx="142421" cy="401830"/>
                <a:chOff x="1522448" y="-13545"/>
                <a:chExt cx="142421" cy="401830"/>
              </a:xfrm>
            </p:grpSpPr>
            <p:sp>
              <p:nvSpPr>
                <p:cNvPr id="1527" name="Google Shape;152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8" name="Google Shape;152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29" name="Google Shape;1529;p41"/>
              <p:cNvGrpSpPr/>
              <p:nvPr/>
            </p:nvGrpSpPr>
            <p:grpSpPr>
              <a:xfrm>
                <a:off x="4702209" y="363552"/>
                <a:ext cx="142421" cy="401830"/>
                <a:chOff x="1522448" y="-13545"/>
                <a:chExt cx="142421" cy="401830"/>
              </a:xfrm>
            </p:grpSpPr>
            <p:sp>
              <p:nvSpPr>
                <p:cNvPr id="1530" name="Google Shape;153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1" name="Google Shape;153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2" name="Google Shape;1532;p41"/>
              <p:cNvGrpSpPr/>
              <p:nvPr/>
            </p:nvGrpSpPr>
            <p:grpSpPr>
              <a:xfrm>
                <a:off x="4937484" y="363552"/>
                <a:ext cx="142421" cy="401830"/>
                <a:chOff x="1522448" y="-13545"/>
                <a:chExt cx="142421" cy="401830"/>
              </a:xfrm>
            </p:grpSpPr>
            <p:sp>
              <p:nvSpPr>
                <p:cNvPr id="1533" name="Google Shape;153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4" name="Google Shape;153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5" name="Google Shape;1535;p41"/>
              <p:cNvGrpSpPr/>
              <p:nvPr/>
            </p:nvGrpSpPr>
            <p:grpSpPr>
              <a:xfrm>
                <a:off x="5197584" y="363552"/>
                <a:ext cx="142421" cy="401830"/>
                <a:chOff x="1522448" y="-13545"/>
                <a:chExt cx="142421" cy="401830"/>
              </a:xfrm>
            </p:grpSpPr>
            <p:sp>
              <p:nvSpPr>
                <p:cNvPr id="1536" name="Google Shape;153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7" name="Google Shape;153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38" name="Google Shape;1538;p41"/>
              <p:cNvGrpSpPr/>
              <p:nvPr/>
            </p:nvGrpSpPr>
            <p:grpSpPr>
              <a:xfrm>
                <a:off x="5443745" y="363552"/>
                <a:ext cx="142421" cy="401830"/>
                <a:chOff x="1522448" y="-13545"/>
                <a:chExt cx="142421" cy="401830"/>
              </a:xfrm>
            </p:grpSpPr>
            <p:sp>
              <p:nvSpPr>
                <p:cNvPr id="1539" name="Google Shape;1539;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0" name="Google Shape;1540;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1" name="Google Shape;1541;p41"/>
              <p:cNvGrpSpPr/>
              <p:nvPr/>
            </p:nvGrpSpPr>
            <p:grpSpPr>
              <a:xfrm>
                <a:off x="5679020" y="363552"/>
                <a:ext cx="142421" cy="401830"/>
                <a:chOff x="1522448" y="-13545"/>
                <a:chExt cx="142421" cy="401830"/>
              </a:xfrm>
            </p:grpSpPr>
            <p:sp>
              <p:nvSpPr>
                <p:cNvPr id="1542" name="Google Shape;1542;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3" name="Google Shape;1543;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4" name="Google Shape;1544;p41"/>
              <p:cNvGrpSpPr/>
              <p:nvPr/>
            </p:nvGrpSpPr>
            <p:grpSpPr>
              <a:xfrm>
                <a:off x="5925181" y="363552"/>
                <a:ext cx="142421" cy="401830"/>
                <a:chOff x="1522448" y="-13545"/>
                <a:chExt cx="142421" cy="401830"/>
              </a:xfrm>
            </p:grpSpPr>
            <p:sp>
              <p:nvSpPr>
                <p:cNvPr id="1545" name="Google Shape;1545;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6" name="Google Shape;1546;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47" name="Google Shape;1547;p41"/>
              <p:cNvGrpSpPr/>
              <p:nvPr/>
            </p:nvGrpSpPr>
            <p:grpSpPr>
              <a:xfrm>
                <a:off x="6171313" y="363552"/>
                <a:ext cx="142421" cy="401830"/>
                <a:chOff x="1522448" y="-13545"/>
                <a:chExt cx="142421" cy="401830"/>
              </a:xfrm>
            </p:grpSpPr>
            <p:sp>
              <p:nvSpPr>
                <p:cNvPr id="1548" name="Google Shape;1548;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9" name="Google Shape;1549;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0" name="Google Shape;1550;p41"/>
              <p:cNvGrpSpPr/>
              <p:nvPr/>
            </p:nvGrpSpPr>
            <p:grpSpPr>
              <a:xfrm>
                <a:off x="6408184" y="363552"/>
                <a:ext cx="142421" cy="401830"/>
                <a:chOff x="1522448" y="-13545"/>
                <a:chExt cx="142421" cy="401830"/>
              </a:xfrm>
            </p:grpSpPr>
            <p:sp>
              <p:nvSpPr>
                <p:cNvPr id="1551" name="Google Shape;155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2" name="Google Shape;155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3" name="Google Shape;1553;p41"/>
              <p:cNvGrpSpPr/>
              <p:nvPr/>
            </p:nvGrpSpPr>
            <p:grpSpPr>
              <a:xfrm>
                <a:off x="6643459" y="363552"/>
                <a:ext cx="142421" cy="401830"/>
                <a:chOff x="1522448" y="-13545"/>
                <a:chExt cx="142421" cy="401830"/>
              </a:xfrm>
            </p:grpSpPr>
            <p:sp>
              <p:nvSpPr>
                <p:cNvPr id="1554" name="Google Shape;155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5" name="Google Shape;155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6" name="Google Shape;1556;p41"/>
              <p:cNvGrpSpPr/>
              <p:nvPr/>
            </p:nvGrpSpPr>
            <p:grpSpPr>
              <a:xfrm>
                <a:off x="6903559" y="363552"/>
                <a:ext cx="142421" cy="401830"/>
                <a:chOff x="1522448" y="-13545"/>
                <a:chExt cx="142421" cy="401830"/>
              </a:xfrm>
            </p:grpSpPr>
            <p:sp>
              <p:nvSpPr>
                <p:cNvPr id="1557" name="Google Shape;155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8" name="Google Shape;155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59" name="Google Shape;1559;p41"/>
              <p:cNvGrpSpPr/>
              <p:nvPr/>
            </p:nvGrpSpPr>
            <p:grpSpPr>
              <a:xfrm>
                <a:off x="7149720" y="363552"/>
                <a:ext cx="142421" cy="401830"/>
                <a:chOff x="1522448" y="-13545"/>
                <a:chExt cx="142421" cy="401830"/>
              </a:xfrm>
            </p:grpSpPr>
            <p:sp>
              <p:nvSpPr>
                <p:cNvPr id="1560" name="Google Shape;156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1" name="Google Shape;156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62" name="Google Shape;1562;p41"/>
              <p:cNvGrpSpPr/>
              <p:nvPr/>
            </p:nvGrpSpPr>
            <p:grpSpPr>
              <a:xfrm>
                <a:off x="7384995" y="363552"/>
                <a:ext cx="142421" cy="401830"/>
                <a:chOff x="1522448" y="-13545"/>
                <a:chExt cx="142421" cy="401830"/>
              </a:xfrm>
            </p:grpSpPr>
            <p:sp>
              <p:nvSpPr>
                <p:cNvPr id="1563" name="Google Shape;156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4" name="Google Shape;156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565" name="Google Shape;1565;p41"/>
              <p:cNvGrpSpPr/>
              <p:nvPr/>
            </p:nvGrpSpPr>
            <p:grpSpPr>
              <a:xfrm>
                <a:off x="7631156" y="363552"/>
                <a:ext cx="142421" cy="401830"/>
                <a:chOff x="1522448" y="-13545"/>
                <a:chExt cx="142421" cy="401830"/>
              </a:xfrm>
            </p:grpSpPr>
            <p:sp>
              <p:nvSpPr>
                <p:cNvPr id="1566" name="Google Shape;156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7" name="Google Shape;156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sp>
        <p:nvSpPr>
          <p:cNvPr id="1568" name="Google Shape;1568;p41"/>
          <p:cNvSpPr txBox="1">
            <a:spLocks noGrp="1"/>
          </p:cNvSpPr>
          <p:nvPr>
            <p:ph type="title"/>
          </p:nvPr>
        </p:nvSpPr>
        <p:spPr>
          <a:xfrm>
            <a:off x="2600509" y="2174690"/>
            <a:ext cx="4645987" cy="15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Yêu cầu bài viết</a:t>
            </a:r>
            <a:endParaRPr dirty="0">
              <a:latin typeface="Times New Roman" panose="02020603050405020304" pitchFamily="18" charset="0"/>
              <a:cs typeface="Times New Roman" panose="02020603050405020304" pitchFamily="18" charset="0"/>
            </a:endParaRPr>
          </a:p>
        </p:txBody>
      </p:sp>
      <p:sp>
        <p:nvSpPr>
          <p:cNvPr id="1569" name="Google Shape;1569;p41"/>
          <p:cNvSpPr txBox="1">
            <a:spLocks noGrp="1"/>
          </p:cNvSpPr>
          <p:nvPr>
            <p:ph type="title" idx="2"/>
          </p:nvPr>
        </p:nvSpPr>
        <p:spPr>
          <a:xfrm>
            <a:off x="4031963" y="1388698"/>
            <a:ext cx="1652100" cy="78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01</a:t>
            </a:r>
            <a:endParaRPr dirty="0"/>
          </a:p>
        </p:txBody>
      </p:sp>
      <p:grpSp>
        <p:nvGrpSpPr>
          <p:cNvPr id="1570" name="Google Shape;1570;p41"/>
          <p:cNvGrpSpPr/>
          <p:nvPr/>
        </p:nvGrpSpPr>
        <p:grpSpPr>
          <a:xfrm>
            <a:off x="713217" y="2606355"/>
            <a:ext cx="1672930" cy="1812954"/>
            <a:chOff x="832917" y="1342151"/>
            <a:chExt cx="1549296" cy="1678972"/>
          </a:xfrm>
        </p:grpSpPr>
        <p:sp>
          <p:nvSpPr>
            <p:cNvPr id="1571" name="Google Shape;1571;p41"/>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2" name="Google Shape;1572;p41"/>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3" name="Google Shape;1573;p41"/>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4" name="Google Shape;1574;p41"/>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5" name="Google Shape;1575;p41"/>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76" name="Google Shape;1576;p41"/>
          <p:cNvSpPr/>
          <p:nvPr/>
        </p:nvSpPr>
        <p:spPr>
          <a:xfrm rot="5400000">
            <a:off x="7791064" y="990687"/>
            <a:ext cx="380928" cy="1159853"/>
          </a:xfrm>
          <a:custGeom>
            <a:avLst/>
            <a:gdLst/>
            <a:ahLst/>
            <a:cxnLst/>
            <a:rect l="l" t="t" r="r" b="b"/>
            <a:pathLst>
              <a:path w="7340" h="22350" extrusionOk="0">
                <a:moveTo>
                  <a:pt x="4671" y="0"/>
                </a:moveTo>
                <a:cubicBezTo>
                  <a:pt x="3203" y="0"/>
                  <a:pt x="2035" y="1268"/>
                  <a:pt x="2035" y="2869"/>
                </a:cubicBezTo>
                <a:lnTo>
                  <a:pt x="2035" y="7205"/>
                </a:lnTo>
                <a:lnTo>
                  <a:pt x="3103" y="7205"/>
                </a:lnTo>
                <a:cubicBezTo>
                  <a:pt x="3103" y="7009"/>
                  <a:pt x="3126" y="6778"/>
                  <a:pt x="3145" y="6778"/>
                </a:cubicBezTo>
                <a:cubicBezTo>
                  <a:pt x="3158" y="6778"/>
                  <a:pt x="3170" y="6890"/>
                  <a:pt x="3170" y="7205"/>
                </a:cubicBezTo>
                <a:lnTo>
                  <a:pt x="3170" y="2869"/>
                </a:lnTo>
                <a:cubicBezTo>
                  <a:pt x="3170" y="1935"/>
                  <a:pt x="3837" y="1201"/>
                  <a:pt x="4671" y="1201"/>
                </a:cubicBezTo>
                <a:cubicBezTo>
                  <a:pt x="5505" y="1201"/>
                  <a:pt x="6172" y="1901"/>
                  <a:pt x="6172" y="2835"/>
                </a:cubicBezTo>
                <a:lnTo>
                  <a:pt x="6172" y="18713"/>
                </a:lnTo>
                <a:cubicBezTo>
                  <a:pt x="6172" y="20048"/>
                  <a:pt x="5171" y="21115"/>
                  <a:pt x="3903" y="21115"/>
                </a:cubicBezTo>
                <a:lnTo>
                  <a:pt x="3503" y="21115"/>
                </a:lnTo>
                <a:cubicBezTo>
                  <a:pt x="2169" y="21115"/>
                  <a:pt x="1068" y="19914"/>
                  <a:pt x="1068" y="18447"/>
                </a:cubicBezTo>
                <a:lnTo>
                  <a:pt x="1068" y="4370"/>
                </a:lnTo>
                <a:cubicBezTo>
                  <a:pt x="1068" y="4036"/>
                  <a:pt x="835" y="3736"/>
                  <a:pt x="534" y="3736"/>
                </a:cubicBezTo>
                <a:cubicBezTo>
                  <a:pt x="234" y="3736"/>
                  <a:pt x="1" y="4036"/>
                  <a:pt x="1" y="4370"/>
                </a:cubicBezTo>
                <a:lnTo>
                  <a:pt x="1" y="18447"/>
                </a:lnTo>
                <a:cubicBezTo>
                  <a:pt x="1" y="20581"/>
                  <a:pt x="1568" y="22349"/>
                  <a:pt x="3537" y="22349"/>
                </a:cubicBezTo>
                <a:lnTo>
                  <a:pt x="3937" y="22349"/>
                </a:lnTo>
                <a:cubicBezTo>
                  <a:pt x="5771" y="22349"/>
                  <a:pt x="7339" y="20715"/>
                  <a:pt x="7339" y="18680"/>
                </a:cubicBezTo>
                <a:lnTo>
                  <a:pt x="7339" y="2769"/>
                </a:lnTo>
                <a:cubicBezTo>
                  <a:pt x="7239" y="1268"/>
                  <a:pt x="6072" y="0"/>
                  <a:pt x="46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577" name="Google Shape;1577;p41"/>
          <p:cNvGrpSpPr/>
          <p:nvPr/>
        </p:nvGrpSpPr>
        <p:grpSpPr>
          <a:xfrm rot="9593945">
            <a:off x="6898571" y="3147661"/>
            <a:ext cx="853608" cy="897445"/>
            <a:chOff x="4183883" y="897245"/>
            <a:chExt cx="505973" cy="531958"/>
          </a:xfrm>
        </p:grpSpPr>
        <p:sp>
          <p:nvSpPr>
            <p:cNvPr id="1578" name="Google Shape;1578;p41"/>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41"/>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0" name="Google Shape;1580;p41"/>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1" name="Google Shape;1581;p41"/>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2" name="Google Shape;1582;p41"/>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3" name="Google Shape;1583;p41"/>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4" name="Google Shape;1584;p41"/>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5" name="Google Shape;1585;p41"/>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6" name="Google Shape;1586;p41"/>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7" name="Google Shape;1587;p41"/>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8" name="Google Shape;1588;p41"/>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9" name="Google Shape;1589;p41"/>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0" name="Google Shape;1590;p41"/>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1" name="Google Shape;1591;p41"/>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2" name="Google Shape;1592;p41"/>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3" name="Google Shape;1593;p41"/>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4" name="Google Shape;1594;p41"/>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5" name="Google Shape;1595;p41"/>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6" name="Google Shape;1596;p41"/>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7" name="Google Shape;1597;p41"/>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 xmlns:p14="http://schemas.microsoft.com/office/powerpoint/2010/main" val="2140521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00;p46">
            <a:extLst>
              <a:ext uri="{FF2B5EF4-FFF2-40B4-BE49-F238E27FC236}">
                <a16:creationId xmlns="" xmlns:a16="http://schemas.microsoft.com/office/drawing/2014/main" id="{C0A3B5ED-F4C2-4E02-1D0E-F91010FF045B}"/>
              </a:ext>
            </a:extLst>
          </p:cNvPr>
          <p:cNvSpPr txBox="1">
            <a:spLocks/>
          </p:cNvSpPr>
          <p:nvPr/>
        </p:nvSpPr>
        <p:spPr>
          <a:xfrm>
            <a:off x="720000" y="445025"/>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dirty="0">
                <a:latin typeface="Times New Roman" panose="02020603050405020304" pitchFamily="18" charset="0"/>
                <a:cs typeface="Times New Roman" panose="02020603050405020304" pitchFamily="18" charset="0"/>
              </a:rPr>
              <a:t>1. </a:t>
            </a:r>
            <a:r>
              <a:rPr lang="en-US" sz="2000" b="1" dirty="0" err="1">
                <a:latin typeface="Times New Roman" panose="02020603050405020304" pitchFamily="18" charset="0"/>
                <a:cs typeface="Times New Roman" panose="02020603050405020304" pitchFamily="18" charset="0"/>
              </a:rPr>
              <a:t>Yêu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cầu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bài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viết</a:t>
            </a:r>
            <a:endParaRPr lang="en-US" sz="2000" b="1" dirty="0">
              <a:latin typeface="Times New Roman" panose="02020603050405020304" pitchFamily="18" charset="0"/>
              <a:cs typeface="Times New Roman" panose="02020603050405020304" pitchFamily="18" charset="0"/>
            </a:endParaRPr>
          </a:p>
        </p:txBody>
      </p:sp>
      <p:graphicFrame>
        <p:nvGraphicFramePr>
          <p:cNvPr id="5" name="Diagram 4">
            <a:extLst>
              <a:ext uri="{FF2B5EF4-FFF2-40B4-BE49-F238E27FC236}">
                <a16:creationId xmlns="" xmlns:a16="http://schemas.microsoft.com/office/drawing/2014/main" id="{01EA94EF-39C6-F0DE-9117-8DAE549EAF0D}"/>
              </a:ext>
            </a:extLst>
          </p:cNvPr>
          <p:cNvGraphicFramePr/>
          <p:nvPr>
            <p:extLst>
              <p:ext uri="{D42A27DB-BD31-4B8C-83A1-F6EECF244321}">
                <p14:modId xmlns="" xmlns:p14="http://schemas.microsoft.com/office/powerpoint/2010/main" val="69179290"/>
              </p:ext>
            </p:extLst>
          </p:nvPr>
        </p:nvGraphicFramePr>
        <p:xfrm>
          <a:off x="654686" y="947058"/>
          <a:ext cx="8097428" cy="3751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182835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grpSp>
        <p:nvGrpSpPr>
          <p:cNvPr id="1458" name="Google Shape;1458;p41"/>
          <p:cNvGrpSpPr/>
          <p:nvPr/>
        </p:nvGrpSpPr>
        <p:grpSpPr>
          <a:xfrm>
            <a:off x="953875" y="403652"/>
            <a:ext cx="7236259" cy="4336197"/>
            <a:chOff x="1088225" y="363552"/>
            <a:chExt cx="7236259" cy="4336197"/>
          </a:xfrm>
        </p:grpSpPr>
        <p:sp>
          <p:nvSpPr>
            <p:cNvPr id="1459" name="Google Shape;1459;p41"/>
            <p:cNvSpPr/>
            <p:nvPr/>
          </p:nvSpPr>
          <p:spPr>
            <a:xfrm>
              <a:off x="1158984" y="545348"/>
              <a:ext cx="7165500" cy="4154400"/>
            </a:xfrm>
            <a:prstGeom prst="roundRect">
              <a:avLst>
                <a:gd name="adj" fmla="val 5615"/>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1"/>
            <p:cNvSpPr/>
            <p:nvPr/>
          </p:nvSpPr>
          <p:spPr>
            <a:xfrm>
              <a:off x="1088225" y="490475"/>
              <a:ext cx="7165500" cy="4154400"/>
            </a:xfrm>
            <a:prstGeom prst="roundRect">
              <a:avLst>
                <a:gd name="adj" fmla="val 5615"/>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1"/>
            <p:cNvSpPr/>
            <p:nvPr/>
          </p:nvSpPr>
          <p:spPr>
            <a:xfrm rot="-5400000">
              <a:off x="2747222" y="-799142"/>
              <a:ext cx="3880745" cy="6733689"/>
            </a:xfrm>
            <a:custGeom>
              <a:avLst/>
              <a:gdLst/>
              <a:ahLst/>
              <a:cxnLst/>
              <a:rect l="l" t="t" r="r" b="b"/>
              <a:pathLst>
                <a:path w="107277" h="147701" extrusionOk="0">
                  <a:moveTo>
                    <a:pt x="104016" y="1"/>
                  </a:moveTo>
                  <a:cubicBezTo>
                    <a:pt x="100624" y="1"/>
                    <a:pt x="95726" y="347"/>
                    <a:pt x="95068" y="347"/>
                  </a:cubicBezTo>
                  <a:lnTo>
                    <a:pt x="67749" y="347"/>
                  </a:lnTo>
                  <a:cubicBezTo>
                    <a:pt x="47001" y="347"/>
                    <a:pt x="25485" y="580"/>
                    <a:pt x="4670" y="580"/>
                  </a:cubicBezTo>
                  <a:cubicBezTo>
                    <a:pt x="0" y="580"/>
                    <a:pt x="200" y="3449"/>
                    <a:pt x="667" y="23763"/>
                  </a:cubicBezTo>
                  <a:cubicBezTo>
                    <a:pt x="934" y="35072"/>
                    <a:pt x="834" y="46580"/>
                    <a:pt x="1034" y="57888"/>
                  </a:cubicBezTo>
                  <a:cubicBezTo>
                    <a:pt x="1168" y="64226"/>
                    <a:pt x="1702" y="128005"/>
                    <a:pt x="1368" y="144016"/>
                  </a:cubicBezTo>
                  <a:cubicBezTo>
                    <a:pt x="1335" y="146018"/>
                    <a:pt x="2969" y="147686"/>
                    <a:pt x="4971" y="147686"/>
                  </a:cubicBezTo>
                  <a:cubicBezTo>
                    <a:pt x="16334" y="147697"/>
                    <a:pt x="27702" y="147700"/>
                    <a:pt x="39070" y="147700"/>
                  </a:cubicBezTo>
                  <a:cubicBezTo>
                    <a:pt x="61807" y="147700"/>
                    <a:pt x="84550" y="147686"/>
                    <a:pt x="107277" y="147686"/>
                  </a:cubicBezTo>
                  <a:lnTo>
                    <a:pt x="107277" y="380"/>
                  </a:lnTo>
                  <a:cubicBezTo>
                    <a:pt x="107140" y="94"/>
                    <a:pt x="105782" y="1"/>
                    <a:pt x="104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2" name="Google Shape;1462;p41"/>
            <p:cNvGrpSpPr/>
            <p:nvPr/>
          </p:nvGrpSpPr>
          <p:grpSpPr>
            <a:xfrm>
              <a:off x="1588046" y="773315"/>
              <a:ext cx="6131749" cy="3510313"/>
              <a:chOff x="1588046" y="773315"/>
              <a:chExt cx="6131749" cy="3510313"/>
            </a:xfrm>
          </p:grpSpPr>
          <p:sp>
            <p:nvSpPr>
              <p:cNvPr id="1463" name="Google Shape;1463;p41"/>
              <p:cNvSpPr/>
              <p:nvPr/>
            </p:nvSpPr>
            <p:spPr>
              <a:xfrm rot="-5400000">
                <a:off x="59652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1"/>
              <p:cNvSpPr/>
              <p:nvPr/>
            </p:nvSpPr>
            <p:spPr>
              <a:xfrm rot="-5400000">
                <a:off x="5720387"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1"/>
              <p:cNvSpPr/>
              <p:nvPr/>
            </p:nvSpPr>
            <p:spPr>
              <a:xfrm rot="-5400000">
                <a:off x="547399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1"/>
              <p:cNvSpPr/>
              <p:nvPr/>
            </p:nvSpPr>
            <p:spPr>
              <a:xfrm rot="-5400000">
                <a:off x="522915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1"/>
              <p:cNvSpPr/>
              <p:nvPr/>
            </p:nvSpPr>
            <p:spPr>
              <a:xfrm rot="-5400000">
                <a:off x="498426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1"/>
              <p:cNvSpPr/>
              <p:nvPr/>
            </p:nvSpPr>
            <p:spPr>
              <a:xfrm rot="-5400000">
                <a:off x="4739423"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1"/>
              <p:cNvSpPr/>
              <p:nvPr/>
            </p:nvSpPr>
            <p:spPr>
              <a:xfrm rot="-5400000">
                <a:off x="449453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1"/>
              <p:cNvSpPr/>
              <p:nvPr/>
            </p:nvSpPr>
            <p:spPr>
              <a:xfrm rot="-5400000">
                <a:off x="42511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1"/>
              <p:cNvSpPr/>
              <p:nvPr/>
            </p:nvSpPr>
            <p:spPr>
              <a:xfrm rot="-5400000">
                <a:off x="4004805"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1"/>
              <p:cNvSpPr/>
              <p:nvPr/>
            </p:nvSpPr>
            <p:spPr>
              <a:xfrm rot="-5400000">
                <a:off x="3759917"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1"/>
              <p:cNvSpPr/>
              <p:nvPr/>
            </p:nvSpPr>
            <p:spPr>
              <a:xfrm rot="-5400000">
                <a:off x="3514460" y="2528449"/>
                <a:ext cx="3510313" cy="46"/>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1"/>
              <p:cNvSpPr/>
              <p:nvPr/>
            </p:nvSpPr>
            <p:spPr>
              <a:xfrm rot="-5400000">
                <a:off x="326868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1"/>
              <p:cNvSpPr/>
              <p:nvPr/>
            </p:nvSpPr>
            <p:spPr>
              <a:xfrm rot="-5400000">
                <a:off x="302384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1"/>
              <p:cNvSpPr/>
              <p:nvPr/>
            </p:nvSpPr>
            <p:spPr>
              <a:xfrm rot="-5400000">
                <a:off x="277895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1"/>
              <p:cNvSpPr/>
              <p:nvPr/>
            </p:nvSpPr>
            <p:spPr>
              <a:xfrm rot="-5400000">
                <a:off x="2534111"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1"/>
              <p:cNvSpPr/>
              <p:nvPr/>
            </p:nvSpPr>
            <p:spPr>
              <a:xfrm rot="-5400000">
                <a:off x="2289223"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1"/>
              <p:cNvSpPr/>
              <p:nvPr/>
            </p:nvSpPr>
            <p:spPr>
              <a:xfrm rot="-5400000">
                <a:off x="204283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1"/>
              <p:cNvSpPr/>
              <p:nvPr/>
            </p:nvSpPr>
            <p:spPr>
              <a:xfrm rot="-5400000">
                <a:off x="179798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1"/>
              <p:cNvSpPr/>
              <p:nvPr/>
            </p:nvSpPr>
            <p:spPr>
              <a:xfrm rot="-5400000">
                <a:off x="155310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1"/>
              <p:cNvSpPr/>
              <p:nvPr/>
            </p:nvSpPr>
            <p:spPr>
              <a:xfrm rot="-5400000">
                <a:off x="1306708"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1"/>
              <p:cNvSpPr/>
              <p:nvPr/>
            </p:nvSpPr>
            <p:spPr>
              <a:xfrm rot="-5400000">
                <a:off x="1061866"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1"/>
              <p:cNvSpPr/>
              <p:nvPr/>
            </p:nvSpPr>
            <p:spPr>
              <a:xfrm rot="-5400000">
                <a:off x="81852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1"/>
              <p:cNvSpPr/>
              <p:nvPr/>
            </p:nvSpPr>
            <p:spPr>
              <a:xfrm rot="-5400000">
                <a:off x="57364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1"/>
              <p:cNvSpPr/>
              <p:nvPr/>
            </p:nvSpPr>
            <p:spPr>
              <a:xfrm rot="-5400000">
                <a:off x="328798" y="2528449"/>
                <a:ext cx="3509084" cy="46"/>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1"/>
              <p:cNvSpPr/>
              <p:nvPr/>
            </p:nvSpPr>
            <p:spPr>
              <a:xfrm rot="-5400000">
                <a:off x="83910" y="2528449"/>
                <a:ext cx="3509084" cy="46"/>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1"/>
              <p:cNvSpPr/>
              <p:nvPr/>
            </p:nvSpPr>
            <p:spPr>
              <a:xfrm rot="5400000" flipH="1">
                <a:off x="-157498" y="2525731"/>
                <a:ext cx="3495988" cy="4900"/>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 name="Google Shape;1489;p41"/>
            <p:cNvGrpSpPr/>
            <p:nvPr/>
          </p:nvGrpSpPr>
          <p:grpSpPr>
            <a:xfrm>
              <a:off x="1522452" y="363552"/>
              <a:ext cx="6251125" cy="401830"/>
              <a:chOff x="1522452" y="363552"/>
              <a:chExt cx="6251125" cy="401830"/>
            </a:xfrm>
          </p:grpSpPr>
          <p:grpSp>
            <p:nvGrpSpPr>
              <p:cNvPr id="1490" name="Google Shape;1490;p41"/>
              <p:cNvGrpSpPr/>
              <p:nvPr/>
            </p:nvGrpSpPr>
            <p:grpSpPr>
              <a:xfrm>
                <a:off x="1522452" y="363552"/>
                <a:ext cx="142421" cy="401830"/>
                <a:chOff x="1522448" y="-13545"/>
                <a:chExt cx="142421" cy="401830"/>
              </a:xfrm>
            </p:grpSpPr>
            <p:sp>
              <p:nvSpPr>
                <p:cNvPr id="1491" name="Google Shape;149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41"/>
              <p:cNvGrpSpPr/>
              <p:nvPr/>
            </p:nvGrpSpPr>
            <p:grpSpPr>
              <a:xfrm>
                <a:off x="1757727" y="363552"/>
                <a:ext cx="142421" cy="401830"/>
                <a:chOff x="1522448" y="-13545"/>
                <a:chExt cx="142421" cy="401830"/>
              </a:xfrm>
            </p:grpSpPr>
            <p:sp>
              <p:nvSpPr>
                <p:cNvPr id="1494" name="Google Shape;149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41"/>
              <p:cNvGrpSpPr/>
              <p:nvPr/>
            </p:nvGrpSpPr>
            <p:grpSpPr>
              <a:xfrm>
                <a:off x="2017827" y="363552"/>
                <a:ext cx="142421" cy="401830"/>
                <a:chOff x="1522448" y="-13545"/>
                <a:chExt cx="142421" cy="401830"/>
              </a:xfrm>
            </p:grpSpPr>
            <p:sp>
              <p:nvSpPr>
                <p:cNvPr id="1497" name="Google Shape;149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 name="Google Shape;1499;p41"/>
              <p:cNvGrpSpPr/>
              <p:nvPr/>
            </p:nvGrpSpPr>
            <p:grpSpPr>
              <a:xfrm>
                <a:off x="2263988" y="363552"/>
                <a:ext cx="142421" cy="401830"/>
                <a:chOff x="1522448" y="-13545"/>
                <a:chExt cx="142421" cy="401830"/>
              </a:xfrm>
            </p:grpSpPr>
            <p:sp>
              <p:nvSpPr>
                <p:cNvPr id="1500" name="Google Shape;150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2" name="Google Shape;1502;p41"/>
              <p:cNvGrpSpPr/>
              <p:nvPr/>
            </p:nvGrpSpPr>
            <p:grpSpPr>
              <a:xfrm>
                <a:off x="2499263" y="363552"/>
                <a:ext cx="142421" cy="401830"/>
                <a:chOff x="1522448" y="-13545"/>
                <a:chExt cx="142421" cy="401830"/>
              </a:xfrm>
            </p:grpSpPr>
            <p:sp>
              <p:nvSpPr>
                <p:cNvPr id="1503" name="Google Shape;150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41"/>
              <p:cNvGrpSpPr/>
              <p:nvPr/>
            </p:nvGrpSpPr>
            <p:grpSpPr>
              <a:xfrm>
                <a:off x="2759363" y="363552"/>
                <a:ext cx="142421" cy="401830"/>
                <a:chOff x="1522448" y="-13545"/>
                <a:chExt cx="142421" cy="401830"/>
              </a:xfrm>
            </p:grpSpPr>
            <p:sp>
              <p:nvSpPr>
                <p:cNvPr id="1506" name="Google Shape;150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8" name="Google Shape;1508;p41"/>
              <p:cNvGrpSpPr/>
              <p:nvPr/>
            </p:nvGrpSpPr>
            <p:grpSpPr>
              <a:xfrm>
                <a:off x="2996234" y="363552"/>
                <a:ext cx="142421" cy="401830"/>
                <a:chOff x="1522448" y="-13545"/>
                <a:chExt cx="142421" cy="401830"/>
              </a:xfrm>
            </p:grpSpPr>
            <p:sp>
              <p:nvSpPr>
                <p:cNvPr id="1509" name="Google Shape;1509;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1" name="Google Shape;1511;p41"/>
              <p:cNvGrpSpPr/>
              <p:nvPr/>
            </p:nvGrpSpPr>
            <p:grpSpPr>
              <a:xfrm>
                <a:off x="3231509" y="363552"/>
                <a:ext cx="142421" cy="401830"/>
                <a:chOff x="1522448" y="-13545"/>
                <a:chExt cx="142421" cy="401830"/>
              </a:xfrm>
            </p:grpSpPr>
            <p:sp>
              <p:nvSpPr>
                <p:cNvPr id="1512" name="Google Shape;1512;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4" name="Google Shape;1514;p41"/>
              <p:cNvGrpSpPr/>
              <p:nvPr/>
            </p:nvGrpSpPr>
            <p:grpSpPr>
              <a:xfrm>
                <a:off x="3491609" y="363552"/>
                <a:ext cx="142421" cy="401830"/>
                <a:chOff x="1522448" y="-13545"/>
                <a:chExt cx="142421" cy="401830"/>
              </a:xfrm>
            </p:grpSpPr>
            <p:sp>
              <p:nvSpPr>
                <p:cNvPr id="1515" name="Google Shape;1515;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 name="Google Shape;1517;p41"/>
              <p:cNvGrpSpPr/>
              <p:nvPr/>
            </p:nvGrpSpPr>
            <p:grpSpPr>
              <a:xfrm>
                <a:off x="3737770" y="363552"/>
                <a:ext cx="142421" cy="401830"/>
                <a:chOff x="1522448" y="-13545"/>
                <a:chExt cx="142421" cy="401830"/>
              </a:xfrm>
            </p:grpSpPr>
            <p:sp>
              <p:nvSpPr>
                <p:cNvPr id="1518" name="Google Shape;1518;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0" name="Google Shape;1520;p41"/>
              <p:cNvGrpSpPr/>
              <p:nvPr/>
            </p:nvGrpSpPr>
            <p:grpSpPr>
              <a:xfrm>
                <a:off x="3973045" y="363552"/>
                <a:ext cx="142421" cy="401830"/>
                <a:chOff x="1522448" y="-13545"/>
                <a:chExt cx="142421" cy="401830"/>
              </a:xfrm>
            </p:grpSpPr>
            <p:sp>
              <p:nvSpPr>
                <p:cNvPr id="1521" name="Google Shape;152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41"/>
              <p:cNvGrpSpPr/>
              <p:nvPr/>
            </p:nvGrpSpPr>
            <p:grpSpPr>
              <a:xfrm>
                <a:off x="4219206" y="363552"/>
                <a:ext cx="142421" cy="401830"/>
                <a:chOff x="1522448" y="-13545"/>
                <a:chExt cx="142421" cy="401830"/>
              </a:xfrm>
            </p:grpSpPr>
            <p:sp>
              <p:nvSpPr>
                <p:cNvPr id="1524" name="Google Shape;152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41"/>
              <p:cNvGrpSpPr/>
              <p:nvPr/>
            </p:nvGrpSpPr>
            <p:grpSpPr>
              <a:xfrm>
                <a:off x="4465338" y="363552"/>
                <a:ext cx="142421" cy="401830"/>
                <a:chOff x="1522448" y="-13545"/>
                <a:chExt cx="142421" cy="401830"/>
              </a:xfrm>
            </p:grpSpPr>
            <p:sp>
              <p:nvSpPr>
                <p:cNvPr id="1527" name="Google Shape;152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9" name="Google Shape;1529;p41"/>
              <p:cNvGrpSpPr/>
              <p:nvPr/>
            </p:nvGrpSpPr>
            <p:grpSpPr>
              <a:xfrm>
                <a:off x="4702209" y="363552"/>
                <a:ext cx="142421" cy="401830"/>
                <a:chOff x="1522448" y="-13545"/>
                <a:chExt cx="142421" cy="401830"/>
              </a:xfrm>
            </p:grpSpPr>
            <p:sp>
              <p:nvSpPr>
                <p:cNvPr id="1530" name="Google Shape;153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2" name="Google Shape;1532;p41"/>
              <p:cNvGrpSpPr/>
              <p:nvPr/>
            </p:nvGrpSpPr>
            <p:grpSpPr>
              <a:xfrm>
                <a:off x="4937484" y="363552"/>
                <a:ext cx="142421" cy="401830"/>
                <a:chOff x="1522448" y="-13545"/>
                <a:chExt cx="142421" cy="401830"/>
              </a:xfrm>
            </p:grpSpPr>
            <p:sp>
              <p:nvSpPr>
                <p:cNvPr id="1533" name="Google Shape;153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5" name="Google Shape;1535;p41"/>
              <p:cNvGrpSpPr/>
              <p:nvPr/>
            </p:nvGrpSpPr>
            <p:grpSpPr>
              <a:xfrm>
                <a:off x="5197584" y="363552"/>
                <a:ext cx="142421" cy="401830"/>
                <a:chOff x="1522448" y="-13545"/>
                <a:chExt cx="142421" cy="401830"/>
              </a:xfrm>
            </p:grpSpPr>
            <p:sp>
              <p:nvSpPr>
                <p:cNvPr id="1536" name="Google Shape;153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41"/>
              <p:cNvGrpSpPr/>
              <p:nvPr/>
            </p:nvGrpSpPr>
            <p:grpSpPr>
              <a:xfrm>
                <a:off x="5443745" y="363552"/>
                <a:ext cx="142421" cy="401830"/>
                <a:chOff x="1522448" y="-13545"/>
                <a:chExt cx="142421" cy="401830"/>
              </a:xfrm>
            </p:grpSpPr>
            <p:sp>
              <p:nvSpPr>
                <p:cNvPr id="1539" name="Google Shape;1539;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41"/>
              <p:cNvGrpSpPr/>
              <p:nvPr/>
            </p:nvGrpSpPr>
            <p:grpSpPr>
              <a:xfrm>
                <a:off x="5679020" y="363552"/>
                <a:ext cx="142421" cy="401830"/>
                <a:chOff x="1522448" y="-13545"/>
                <a:chExt cx="142421" cy="401830"/>
              </a:xfrm>
            </p:grpSpPr>
            <p:sp>
              <p:nvSpPr>
                <p:cNvPr id="1542" name="Google Shape;1542;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4" name="Google Shape;1544;p41"/>
              <p:cNvGrpSpPr/>
              <p:nvPr/>
            </p:nvGrpSpPr>
            <p:grpSpPr>
              <a:xfrm>
                <a:off x="5925181" y="363552"/>
                <a:ext cx="142421" cy="401830"/>
                <a:chOff x="1522448" y="-13545"/>
                <a:chExt cx="142421" cy="401830"/>
              </a:xfrm>
            </p:grpSpPr>
            <p:sp>
              <p:nvSpPr>
                <p:cNvPr id="1545" name="Google Shape;1545;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7" name="Google Shape;1547;p41"/>
              <p:cNvGrpSpPr/>
              <p:nvPr/>
            </p:nvGrpSpPr>
            <p:grpSpPr>
              <a:xfrm>
                <a:off x="6171313" y="363552"/>
                <a:ext cx="142421" cy="401830"/>
                <a:chOff x="1522448" y="-13545"/>
                <a:chExt cx="142421" cy="401830"/>
              </a:xfrm>
            </p:grpSpPr>
            <p:sp>
              <p:nvSpPr>
                <p:cNvPr id="1548" name="Google Shape;1548;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41"/>
              <p:cNvGrpSpPr/>
              <p:nvPr/>
            </p:nvGrpSpPr>
            <p:grpSpPr>
              <a:xfrm>
                <a:off x="6408184" y="363552"/>
                <a:ext cx="142421" cy="401830"/>
                <a:chOff x="1522448" y="-13545"/>
                <a:chExt cx="142421" cy="401830"/>
              </a:xfrm>
            </p:grpSpPr>
            <p:sp>
              <p:nvSpPr>
                <p:cNvPr id="1551" name="Google Shape;1551;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3" name="Google Shape;1553;p41"/>
              <p:cNvGrpSpPr/>
              <p:nvPr/>
            </p:nvGrpSpPr>
            <p:grpSpPr>
              <a:xfrm>
                <a:off x="6643459" y="363552"/>
                <a:ext cx="142421" cy="401830"/>
                <a:chOff x="1522448" y="-13545"/>
                <a:chExt cx="142421" cy="401830"/>
              </a:xfrm>
            </p:grpSpPr>
            <p:sp>
              <p:nvSpPr>
                <p:cNvPr id="1554" name="Google Shape;1554;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6" name="Google Shape;1556;p41"/>
              <p:cNvGrpSpPr/>
              <p:nvPr/>
            </p:nvGrpSpPr>
            <p:grpSpPr>
              <a:xfrm>
                <a:off x="6903559" y="363552"/>
                <a:ext cx="142421" cy="401830"/>
                <a:chOff x="1522448" y="-13545"/>
                <a:chExt cx="142421" cy="401830"/>
              </a:xfrm>
            </p:grpSpPr>
            <p:sp>
              <p:nvSpPr>
                <p:cNvPr id="1557" name="Google Shape;1557;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9" name="Google Shape;1559;p41"/>
              <p:cNvGrpSpPr/>
              <p:nvPr/>
            </p:nvGrpSpPr>
            <p:grpSpPr>
              <a:xfrm>
                <a:off x="7149720" y="363552"/>
                <a:ext cx="142421" cy="401830"/>
                <a:chOff x="1522448" y="-13545"/>
                <a:chExt cx="142421" cy="401830"/>
              </a:xfrm>
            </p:grpSpPr>
            <p:sp>
              <p:nvSpPr>
                <p:cNvPr id="1560" name="Google Shape;1560;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41"/>
              <p:cNvGrpSpPr/>
              <p:nvPr/>
            </p:nvGrpSpPr>
            <p:grpSpPr>
              <a:xfrm>
                <a:off x="7384995" y="363552"/>
                <a:ext cx="142421" cy="401830"/>
                <a:chOff x="1522448" y="-13545"/>
                <a:chExt cx="142421" cy="401830"/>
              </a:xfrm>
            </p:grpSpPr>
            <p:sp>
              <p:nvSpPr>
                <p:cNvPr id="1563" name="Google Shape;1563;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41"/>
              <p:cNvGrpSpPr/>
              <p:nvPr/>
            </p:nvGrpSpPr>
            <p:grpSpPr>
              <a:xfrm>
                <a:off x="7631156" y="363552"/>
                <a:ext cx="142421" cy="401830"/>
                <a:chOff x="1522448" y="-13545"/>
                <a:chExt cx="142421" cy="401830"/>
              </a:xfrm>
            </p:grpSpPr>
            <p:sp>
              <p:nvSpPr>
                <p:cNvPr id="1566" name="Google Shape;1566;p41"/>
                <p:cNvSpPr/>
                <p:nvPr/>
              </p:nvSpPr>
              <p:spPr>
                <a:xfrm rot="-5400000">
                  <a:off x="1536321" y="259737"/>
                  <a:ext cx="114675" cy="142421"/>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1"/>
                <p:cNvSpPr/>
                <p:nvPr/>
              </p:nvSpPr>
              <p:spPr>
                <a:xfrm rot="-5400000">
                  <a:off x="1421101" y="158998"/>
                  <a:ext cx="345123" cy="36"/>
                </a:xfrm>
                <a:custGeom>
                  <a:avLst/>
                  <a:gdLst/>
                  <a:ahLst/>
                  <a:cxnLst/>
                  <a:rect l="l" t="t" r="r" b="b"/>
                  <a:pathLst>
                    <a:path w="11909" h="1" fill="none" extrusionOk="0">
                      <a:moveTo>
                        <a:pt x="0" y="0"/>
                      </a:moveTo>
                      <a:lnTo>
                        <a:pt x="11909" y="0"/>
                      </a:lnTo>
                    </a:path>
                  </a:pathLst>
                </a:custGeom>
                <a:noFill/>
                <a:ln w="762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1568" name="Google Shape;1568;p41"/>
          <p:cNvSpPr txBox="1">
            <a:spLocks noGrp="1"/>
          </p:cNvSpPr>
          <p:nvPr>
            <p:ph type="title"/>
          </p:nvPr>
        </p:nvSpPr>
        <p:spPr>
          <a:xfrm>
            <a:off x="2543300" y="2126391"/>
            <a:ext cx="4645987" cy="15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Bài viết tham khảo</a:t>
            </a:r>
            <a:endParaRPr dirty="0">
              <a:latin typeface="Times New Roman" panose="02020603050405020304" pitchFamily="18" charset="0"/>
              <a:cs typeface="Times New Roman" panose="02020603050405020304" pitchFamily="18" charset="0"/>
            </a:endParaRPr>
          </a:p>
        </p:txBody>
      </p:sp>
      <p:sp>
        <p:nvSpPr>
          <p:cNvPr id="1569" name="Google Shape;1569;p41"/>
          <p:cNvSpPr txBox="1">
            <a:spLocks noGrp="1"/>
          </p:cNvSpPr>
          <p:nvPr>
            <p:ph type="title" idx="2"/>
          </p:nvPr>
        </p:nvSpPr>
        <p:spPr>
          <a:xfrm>
            <a:off x="4031963" y="1388698"/>
            <a:ext cx="1652100" cy="78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mtClean="0"/>
              <a:t>02</a:t>
            </a:r>
            <a:endParaRPr dirty="0"/>
          </a:p>
        </p:txBody>
      </p:sp>
      <p:grpSp>
        <p:nvGrpSpPr>
          <p:cNvPr id="1570" name="Google Shape;1570;p41"/>
          <p:cNvGrpSpPr/>
          <p:nvPr/>
        </p:nvGrpSpPr>
        <p:grpSpPr>
          <a:xfrm>
            <a:off x="713217" y="2606355"/>
            <a:ext cx="1672930" cy="1812954"/>
            <a:chOff x="832917" y="1342151"/>
            <a:chExt cx="1549296" cy="1678972"/>
          </a:xfrm>
        </p:grpSpPr>
        <p:sp>
          <p:nvSpPr>
            <p:cNvPr id="1571" name="Google Shape;1571;p41"/>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1"/>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1"/>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1"/>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1"/>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6" name="Google Shape;1576;p41"/>
          <p:cNvSpPr/>
          <p:nvPr/>
        </p:nvSpPr>
        <p:spPr>
          <a:xfrm rot="5400000">
            <a:off x="7791064" y="990687"/>
            <a:ext cx="380928" cy="1159853"/>
          </a:xfrm>
          <a:custGeom>
            <a:avLst/>
            <a:gdLst/>
            <a:ahLst/>
            <a:cxnLst/>
            <a:rect l="l" t="t" r="r" b="b"/>
            <a:pathLst>
              <a:path w="7340" h="22350" extrusionOk="0">
                <a:moveTo>
                  <a:pt x="4671" y="0"/>
                </a:moveTo>
                <a:cubicBezTo>
                  <a:pt x="3203" y="0"/>
                  <a:pt x="2035" y="1268"/>
                  <a:pt x="2035" y="2869"/>
                </a:cubicBezTo>
                <a:lnTo>
                  <a:pt x="2035" y="7205"/>
                </a:lnTo>
                <a:lnTo>
                  <a:pt x="3103" y="7205"/>
                </a:lnTo>
                <a:cubicBezTo>
                  <a:pt x="3103" y="7009"/>
                  <a:pt x="3126" y="6778"/>
                  <a:pt x="3145" y="6778"/>
                </a:cubicBezTo>
                <a:cubicBezTo>
                  <a:pt x="3158" y="6778"/>
                  <a:pt x="3170" y="6890"/>
                  <a:pt x="3170" y="7205"/>
                </a:cubicBezTo>
                <a:lnTo>
                  <a:pt x="3170" y="2869"/>
                </a:lnTo>
                <a:cubicBezTo>
                  <a:pt x="3170" y="1935"/>
                  <a:pt x="3837" y="1201"/>
                  <a:pt x="4671" y="1201"/>
                </a:cubicBezTo>
                <a:cubicBezTo>
                  <a:pt x="5505" y="1201"/>
                  <a:pt x="6172" y="1901"/>
                  <a:pt x="6172" y="2835"/>
                </a:cubicBezTo>
                <a:lnTo>
                  <a:pt x="6172" y="18713"/>
                </a:lnTo>
                <a:cubicBezTo>
                  <a:pt x="6172" y="20048"/>
                  <a:pt x="5171" y="21115"/>
                  <a:pt x="3903" y="21115"/>
                </a:cubicBezTo>
                <a:lnTo>
                  <a:pt x="3503" y="21115"/>
                </a:lnTo>
                <a:cubicBezTo>
                  <a:pt x="2169" y="21115"/>
                  <a:pt x="1068" y="19914"/>
                  <a:pt x="1068" y="18447"/>
                </a:cubicBezTo>
                <a:lnTo>
                  <a:pt x="1068" y="4370"/>
                </a:lnTo>
                <a:cubicBezTo>
                  <a:pt x="1068" y="4036"/>
                  <a:pt x="835" y="3736"/>
                  <a:pt x="534" y="3736"/>
                </a:cubicBezTo>
                <a:cubicBezTo>
                  <a:pt x="234" y="3736"/>
                  <a:pt x="1" y="4036"/>
                  <a:pt x="1" y="4370"/>
                </a:cubicBezTo>
                <a:lnTo>
                  <a:pt x="1" y="18447"/>
                </a:lnTo>
                <a:cubicBezTo>
                  <a:pt x="1" y="20581"/>
                  <a:pt x="1568" y="22349"/>
                  <a:pt x="3537" y="22349"/>
                </a:cubicBezTo>
                <a:lnTo>
                  <a:pt x="3937" y="22349"/>
                </a:lnTo>
                <a:cubicBezTo>
                  <a:pt x="5771" y="22349"/>
                  <a:pt x="7339" y="20715"/>
                  <a:pt x="7339" y="18680"/>
                </a:cubicBezTo>
                <a:lnTo>
                  <a:pt x="7339" y="2769"/>
                </a:lnTo>
                <a:cubicBezTo>
                  <a:pt x="7239" y="1268"/>
                  <a:pt x="6072" y="0"/>
                  <a:pt x="4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7" name="Google Shape;1577;p41"/>
          <p:cNvGrpSpPr/>
          <p:nvPr/>
        </p:nvGrpSpPr>
        <p:grpSpPr>
          <a:xfrm rot="9593945">
            <a:off x="6898571" y="3147661"/>
            <a:ext cx="853608" cy="897445"/>
            <a:chOff x="4183883" y="897245"/>
            <a:chExt cx="505973" cy="531958"/>
          </a:xfrm>
        </p:grpSpPr>
        <p:sp>
          <p:nvSpPr>
            <p:cNvPr id="1578" name="Google Shape;1578;p41"/>
            <p:cNvSpPr/>
            <p:nvPr/>
          </p:nvSpPr>
          <p:spPr>
            <a:xfrm>
              <a:off x="4244637" y="932254"/>
              <a:ext cx="215563" cy="256883"/>
            </a:xfrm>
            <a:custGeom>
              <a:avLst/>
              <a:gdLst/>
              <a:ahLst/>
              <a:cxnLst/>
              <a:rect l="l" t="t" r="r" b="b"/>
              <a:pathLst>
                <a:path w="18035" h="21492" extrusionOk="0">
                  <a:moveTo>
                    <a:pt x="1404" y="0"/>
                  </a:moveTo>
                  <a:cubicBezTo>
                    <a:pt x="656" y="0"/>
                    <a:pt x="1" y="687"/>
                    <a:pt x="88" y="1477"/>
                  </a:cubicBezTo>
                  <a:lnTo>
                    <a:pt x="1923" y="13786"/>
                  </a:lnTo>
                  <a:lnTo>
                    <a:pt x="15399" y="21491"/>
                  </a:lnTo>
                  <a:lnTo>
                    <a:pt x="18034" y="8782"/>
                  </a:lnTo>
                  <a:lnTo>
                    <a:pt x="13398" y="3311"/>
                  </a:lnTo>
                  <a:lnTo>
                    <a:pt x="1723" y="42"/>
                  </a:lnTo>
                  <a:cubicBezTo>
                    <a:pt x="1616" y="14"/>
                    <a:pt x="1509" y="0"/>
                    <a:pt x="14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1"/>
            <p:cNvSpPr/>
            <p:nvPr/>
          </p:nvSpPr>
          <p:spPr>
            <a:xfrm>
              <a:off x="4183883" y="897245"/>
              <a:ext cx="435800" cy="447920"/>
            </a:xfrm>
            <a:custGeom>
              <a:avLst/>
              <a:gdLst/>
              <a:ahLst/>
              <a:cxnLst/>
              <a:rect l="l" t="t" r="r" b="b"/>
              <a:pathLst>
                <a:path w="36461" h="37475" extrusionOk="0">
                  <a:moveTo>
                    <a:pt x="11980" y="1"/>
                  </a:moveTo>
                  <a:cubicBezTo>
                    <a:pt x="11173" y="1"/>
                    <a:pt x="10384" y="77"/>
                    <a:pt x="9608" y="236"/>
                  </a:cubicBezTo>
                  <a:cubicBezTo>
                    <a:pt x="7840" y="570"/>
                    <a:pt x="19181" y="19250"/>
                    <a:pt x="19181" y="19250"/>
                  </a:cubicBezTo>
                  <a:cubicBezTo>
                    <a:pt x="19181" y="19250"/>
                    <a:pt x="4465" y="7156"/>
                    <a:pt x="2079" y="7156"/>
                  </a:cubicBezTo>
                  <a:cubicBezTo>
                    <a:pt x="1912" y="7156"/>
                    <a:pt x="1806" y="7215"/>
                    <a:pt x="1769" y="7341"/>
                  </a:cubicBezTo>
                  <a:cubicBezTo>
                    <a:pt x="1" y="13112"/>
                    <a:pt x="2169" y="21218"/>
                    <a:pt x="7940" y="27956"/>
                  </a:cubicBezTo>
                  <a:cubicBezTo>
                    <a:pt x="8340" y="28456"/>
                    <a:pt x="8807" y="28957"/>
                    <a:pt x="9274" y="29424"/>
                  </a:cubicBezTo>
                  <a:cubicBezTo>
                    <a:pt x="11342" y="31592"/>
                    <a:pt x="13644" y="33360"/>
                    <a:pt x="15979" y="34694"/>
                  </a:cubicBezTo>
                  <a:cubicBezTo>
                    <a:pt x="19218" y="36507"/>
                    <a:pt x="22531" y="37475"/>
                    <a:pt x="25536" y="37475"/>
                  </a:cubicBezTo>
                  <a:cubicBezTo>
                    <a:pt x="28226" y="37475"/>
                    <a:pt x="30669" y="36700"/>
                    <a:pt x="32591" y="35061"/>
                  </a:cubicBezTo>
                  <a:cubicBezTo>
                    <a:pt x="33792" y="34027"/>
                    <a:pt x="34692" y="32726"/>
                    <a:pt x="35326" y="31225"/>
                  </a:cubicBezTo>
                  <a:cubicBezTo>
                    <a:pt x="36160" y="29224"/>
                    <a:pt x="36460" y="26889"/>
                    <a:pt x="36260" y="24387"/>
                  </a:cubicBezTo>
                  <a:cubicBezTo>
                    <a:pt x="35860" y="19583"/>
                    <a:pt x="33592" y="14246"/>
                    <a:pt x="29589" y="9543"/>
                  </a:cubicBezTo>
                  <a:cubicBezTo>
                    <a:pt x="26520" y="5974"/>
                    <a:pt x="22984" y="3305"/>
                    <a:pt x="19415" y="1737"/>
                  </a:cubicBezTo>
                  <a:cubicBezTo>
                    <a:pt x="17447" y="870"/>
                    <a:pt x="15512" y="336"/>
                    <a:pt x="13644" y="103"/>
                  </a:cubicBezTo>
                  <a:cubicBezTo>
                    <a:pt x="13079" y="36"/>
                    <a:pt x="12525" y="1"/>
                    <a:pt x="11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1"/>
            <p:cNvSpPr/>
            <p:nvPr/>
          </p:nvSpPr>
          <p:spPr>
            <a:xfrm>
              <a:off x="4294730" y="1227852"/>
              <a:ext cx="96493" cy="84086"/>
            </a:xfrm>
            <a:custGeom>
              <a:avLst/>
              <a:gdLst/>
              <a:ahLst/>
              <a:cxnLst/>
              <a:rect l="l" t="t" r="r" b="b"/>
              <a:pathLst>
                <a:path w="8073" h="7035" extrusionOk="0">
                  <a:moveTo>
                    <a:pt x="3400" y="0"/>
                  </a:moveTo>
                  <a:cubicBezTo>
                    <a:pt x="2435" y="0"/>
                    <a:pt x="1466" y="335"/>
                    <a:pt x="667" y="1030"/>
                  </a:cubicBezTo>
                  <a:cubicBezTo>
                    <a:pt x="400" y="1263"/>
                    <a:pt x="200" y="1530"/>
                    <a:pt x="0" y="1764"/>
                  </a:cubicBezTo>
                  <a:cubicBezTo>
                    <a:pt x="2068" y="3932"/>
                    <a:pt x="4370" y="5700"/>
                    <a:pt x="6705" y="7034"/>
                  </a:cubicBezTo>
                  <a:cubicBezTo>
                    <a:pt x="8039" y="5466"/>
                    <a:pt x="8073" y="3131"/>
                    <a:pt x="6672" y="1530"/>
                  </a:cubicBezTo>
                  <a:cubicBezTo>
                    <a:pt x="5817" y="528"/>
                    <a:pt x="4612" y="0"/>
                    <a:pt x="34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1"/>
            <p:cNvSpPr/>
            <p:nvPr/>
          </p:nvSpPr>
          <p:spPr>
            <a:xfrm>
              <a:off x="4524373" y="1105219"/>
              <a:ext cx="57025" cy="51133"/>
            </a:xfrm>
            <a:custGeom>
              <a:avLst/>
              <a:gdLst/>
              <a:ahLst/>
              <a:cxnLst/>
              <a:rect l="l" t="t" r="r" b="b"/>
              <a:pathLst>
                <a:path w="4771" h="4278" extrusionOk="0">
                  <a:moveTo>
                    <a:pt x="2388" y="1"/>
                  </a:moveTo>
                  <a:cubicBezTo>
                    <a:pt x="1890" y="1"/>
                    <a:pt x="1392" y="170"/>
                    <a:pt x="1002" y="515"/>
                  </a:cubicBezTo>
                  <a:cubicBezTo>
                    <a:pt x="101" y="1249"/>
                    <a:pt x="1" y="2650"/>
                    <a:pt x="768" y="3518"/>
                  </a:cubicBezTo>
                  <a:cubicBezTo>
                    <a:pt x="1167" y="4026"/>
                    <a:pt x="1745" y="4277"/>
                    <a:pt x="2338" y="4277"/>
                  </a:cubicBezTo>
                  <a:cubicBezTo>
                    <a:pt x="2836" y="4277"/>
                    <a:pt x="3345" y="4101"/>
                    <a:pt x="3770" y="3751"/>
                  </a:cubicBezTo>
                  <a:cubicBezTo>
                    <a:pt x="4671" y="3017"/>
                    <a:pt x="4771" y="1650"/>
                    <a:pt x="4004" y="749"/>
                  </a:cubicBezTo>
                  <a:cubicBezTo>
                    <a:pt x="3600" y="254"/>
                    <a:pt x="2995" y="1"/>
                    <a:pt x="23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1"/>
            <p:cNvSpPr/>
            <p:nvPr/>
          </p:nvSpPr>
          <p:spPr>
            <a:xfrm>
              <a:off x="4396398" y="995770"/>
              <a:ext cx="56619" cy="50965"/>
            </a:xfrm>
            <a:custGeom>
              <a:avLst/>
              <a:gdLst/>
              <a:ahLst/>
              <a:cxnLst/>
              <a:rect l="l" t="t" r="r" b="b"/>
              <a:pathLst>
                <a:path w="4737" h="4264" extrusionOk="0">
                  <a:moveTo>
                    <a:pt x="2375" y="1"/>
                  </a:moveTo>
                  <a:cubicBezTo>
                    <a:pt x="1883" y="1"/>
                    <a:pt x="1391" y="169"/>
                    <a:pt x="1001" y="499"/>
                  </a:cubicBezTo>
                  <a:cubicBezTo>
                    <a:pt x="67" y="1233"/>
                    <a:pt x="0" y="2634"/>
                    <a:pt x="734" y="3501"/>
                  </a:cubicBezTo>
                  <a:cubicBezTo>
                    <a:pt x="1177" y="4000"/>
                    <a:pt x="1784" y="4264"/>
                    <a:pt x="2385" y="4264"/>
                  </a:cubicBezTo>
                  <a:cubicBezTo>
                    <a:pt x="2869" y="4264"/>
                    <a:pt x="3349" y="4092"/>
                    <a:pt x="3736" y="3735"/>
                  </a:cubicBezTo>
                  <a:cubicBezTo>
                    <a:pt x="4670" y="3001"/>
                    <a:pt x="4737" y="1633"/>
                    <a:pt x="4003" y="766"/>
                  </a:cubicBezTo>
                  <a:cubicBezTo>
                    <a:pt x="3581" y="252"/>
                    <a:pt x="2977" y="1"/>
                    <a:pt x="2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1"/>
            <p:cNvSpPr/>
            <p:nvPr/>
          </p:nvSpPr>
          <p:spPr>
            <a:xfrm>
              <a:off x="4455802" y="1230409"/>
              <a:ext cx="56631" cy="50870"/>
            </a:xfrm>
            <a:custGeom>
              <a:avLst/>
              <a:gdLst/>
              <a:ahLst/>
              <a:cxnLst/>
              <a:rect l="l" t="t" r="r" b="b"/>
              <a:pathLst>
                <a:path w="4738" h="4256" extrusionOk="0">
                  <a:moveTo>
                    <a:pt x="2376" y="1"/>
                  </a:moveTo>
                  <a:cubicBezTo>
                    <a:pt x="1883" y="1"/>
                    <a:pt x="1392" y="170"/>
                    <a:pt x="1001" y="516"/>
                  </a:cubicBezTo>
                  <a:cubicBezTo>
                    <a:pt x="67" y="1250"/>
                    <a:pt x="0" y="2617"/>
                    <a:pt x="734" y="3518"/>
                  </a:cubicBezTo>
                  <a:cubicBezTo>
                    <a:pt x="1161" y="4000"/>
                    <a:pt x="1752" y="4255"/>
                    <a:pt x="2354" y="4255"/>
                  </a:cubicBezTo>
                  <a:cubicBezTo>
                    <a:pt x="2834" y="4255"/>
                    <a:pt x="3322" y="4092"/>
                    <a:pt x="3736" y="3751"/>
                  </a:cubicBezTo>
                  <a:cubicBezTo>
                    <a:pt x="4670" y="3017"/>
                    <a:pt x="4737" y="1650"/>
                    <a:pt x="4003" y="749"/>
                  </a:cubicBezTo>
                  <a:cubicBezTo>
                    <a:pt x="3581" y="254"/>
                    <a:pt x="2978" y="1"/>
                    <a:pt x="23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1"/>
            <p:cNvSpPr/>
            <p:nvPr/>
          </p:nvSpPr>
          <p:spPr>
            <a:xfrm>
              <a:off x="4394007" y="1151953"/>
              <a:ext cx="31901" cy="28817"/>
            </a:xfrm>
            <a:custGeom>
              <a:avLst/>
              <a:gdLst/>
              <a:ahLst/>
              <a:cxnLst/>
              <a:rect l="l" t="t" r="r" b="b"/>
              <a:pathLst>
                <a:path w="2669" h="2411" extrusionOk="0">
                  <a:moveTo>
                    <a:pt x="1335" y="1"/>
                  </a:moveTo>
                  <a:cubicBezTo>
                    <a:pt x="1050" y="1"/>
                    <a:pt x="761" y="93"/>
                    <a:pt x="534" y="275"/>
                  </a:cubicBezTo>
                  <a:cubicBezTo>
                    <a:pt x="33" y="708"/>
                    <a:pt x="0" y="1476"/>
                    <a:pt x="400" y="1976"/>
                  </a:cubicBezTo>
                  <a:cubicBezTo>
                    <a:pt x="643" y="2256"/>
                    <a:pt x="990" y="2411"/>
                    <a:pt x="1337" y="2411"/>
                  </a:cubicBezTo>
                  <a:cubicBezTo>
                    <a:pt x="1609" y="2411"/>
                    <a:pt x="1881" y="2315"/>
                    <a:pt x="2102" y="2109"/>
                  </a:cubicBezTo>
                  <a:cubicBezTo>
                    <a:pt x="2602" y="1709"/>
                    <a:pt x="2669" y="909"/>
                    <a:pt x="2235" y="408"/>
                  </a:cubicBezTo>
                  <a:cubicBezTo>
                    <a:pt x="2016" y="135"/>
                    <a:pt x="1678" y="1"/>
                    <a:pt x="13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1"/>
            <p:cNvSpPr/>
            <p:nvPr/>
          </p:nvSpPr>
          <p:spPr>
            <a:xfrm>
              <a:off x="4458192" y="1101824"/>
              <a:ext cx="15957" cy="14092"/>
            </a:xfrm>
            <a:custGeom>
              <a:avLst/>
              <a:gdLst/>
              <a:ahLst/>
              <a:cxnLst/>
              <a:rect l="l" t="t" r="r" b="b"/>
              <a:pathLst>
                <a:path w="1335" h="1179" extrusionOk="0">
                  <a:moveTo>
                    <a:pt x="666" y="1"/>
                  </a:moveTo>
                  <a:cubicBezTo>
                    <a:pt x="534" y="1"/>
                    <a:pt x="404" y="44"/>
                    <a:pt x="301" y="132"/>
                  </a:cubicBezTo>
                  <a:cubicBezTo>
                    <a:pt x="34" y="332"/>
                    <a:pt x="1" y="699"/>
                    <a:pt x="201" y="966"/>
                  </a:cubicBezTo>
                  <a:cubicBezTo>
                    <a:pt x="315" y="1099"/>
                    <a:pt x="494" y="1178"/>
                    <a:pt x="670" y="1178"/>
                  </a:cubicBezTo>
                  <a:cubicBezTo>
                    <a:pt x="803" y="1178"/>
                    <a:pt x="934" y="1133"/>
                    <a:pt x="1035" y="1033"/>
                  </a:cubicBezTo>
                  <a:cubicBezTo>
                    <a:pt x="1302" y="833"/>
                    <a:pt x="1335" y="466"/>
                    <a:pt x="1135" y="199"/>
                  </a:cubicBezTo>
                  <a:cubicBezTo>
                    <a:pt x="1005" y="69"/>
                    <a:pt x="833" y="1"/>
                    <a:pt x="6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1"/>
            <p:cNvSpPr/>
            <p:nvPr/>
          </p:nvSpPr>
          <p:spPr>
            <a:xfrm>
              <a:off x="4488098" y="1012958"/>
              <a:ext cx="15957" cy="14247"/>
            </a:xfrm>
            <a:custGeom>
              <a:avLst/>
              <a:gdLst/>
              <a:ahLst/>
              <a:cxnLst/>
              <a:rect l="l" t="t" r="r" b="b"/>
              <a:pathLst>
                <a:path w="1335" h="1192" extrusionOk="0">
                  <a:moveTo>
                    <a:pt x="653" y="0"/>
                  </a:moveTo>
                  <a:cubicBezTo>
                    <a:pt x="525" y="0"/>
                    <a:pt x="401" y="43"/>
                    <a:pt x="301" y="129"/>
                  </a:cubicBezTo>
                  <a:cubicBezTo>
                    <a:pt x="34" y="362"/>
                    <a:pt x="0" y="729"/>
                    <a:pt x="201" y="963"/>
                  </a:cubicBezTo>
                  <a:cubicBezTo>
                    <a:pt x="315" y="1115"/>
                    <a:pt x="495" y="1191"/>
                    <a:pt x="671" y="1191"/>
                  </a:cubicBezTo>
                  <a:cubicBezTo>
                    <a:pt x="804" y="1191"/>
                    <a:pt x="934" y="1148"/>
                    <a:pt x="1034" y="1063"/>
                  </a:cubicBezTo>
                  <a:cubicBezTo>
                    <a:pt x="1301" y="863"/>
                    <a:pt x="1335" y="462"/>
                    <a:pt x="1135" y="229"/>
                  </a:cubicBezTo>
                  <a:cubicBezTo>
                    <a:pt x="1001" y="76"/>
                    <a:pt x="824" y="0"/>
                    <a:pt x="6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1"/>
            <p:cNvSpPr/>
            <p:nvPr/>
          </p:nvSpPr>
          <p:spPr>
            <a:xfrm>
              <a:off x="4423112" y="1297630"/>
              <a:ext cx="15957" cy="14247"/>
            </a:xfrm>
            <a:custGeom>
              <a:avLst/>
              <a:gdLst/>
              <a:ahLst/>
              <a:cxnLst/>
              <a:rect l="l" t="t" r="r" b="b"/>
              <a:pathLst>
                <a:path w="1335" h="1192" extrusionOk="0">
                  <a:moveTo>
                    <a:pt x="664" y="0"/>
                  </a:moveTo>
                  <a:cubicBezTo>
                    <a:pt x="531" y="0"/>
                    <a:pt x="400" y="43"/>
                    <a:pt x="300" y="129"/>
                  </a:cubicBezTo>
                  <a:cubicBezTo>
                    <a:pt x="67" y="362"/>
                    <a:pt x="0" y="729"/>
                    <a:pt x="234" y="963"/>
                  </a:cubicBezTo>
                  <a:cubicBezTo>
                    <a:pt x="348" y="1115"/>
                    <a:pt x="517" y="1191"/>
                    <a:pt x="690" y="1191"/>
                  </a:cubicBezTo>
                  <a:cubicBezTo>
                    <a:pt x="821" y="1191"/>
                    <a:pt x="953" y="1149"/>
                    <a:pt x="1068" y="1063"/>
                  </a:cubicBezTo>
                  <a:cubicBezTo>
                    <a:pt x="1301" y="863"/>
                    <a:pt x="1334" y="462"/>
                    <a:pt x="1134" y="229"/>
                  </a:cubicBezTo>
                  <a:cubicBezTo>
                    <a:pt x="1020" y="76"/>
                    <a:pt x="840" y="0"/>
                    <a:pt x="6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1"/>
            <p:cNvSpPr/>
            <p:nvPr/>
          </p:nvSpPr>
          <p:spPr>
            <a:xfrm>
              <a:off x="4223756" y="1048433"/>
              <a:ext cx="15957" cy="14259"/>
            </a:xfrm>
            <a:custGeom>
              <a:avLst/>
              <a:gdLst/>
              <a:ahLst/>
              <a:cxnLst/>
              <a:rect l="l" t="t" r="r" b="b"/>
              <a:pathLst>
                <a:path w="1335" h="1193" extrusionOk="0">
                  <a:moveTo>
                    <a:pt x="664" y="1"/>
                  </a:moveTo>
                  <a:cubicBezTo>
                    <a:pt x="532" y="1"/>
                    <a:pt x="401" y="44"/>
                    <a:pt x="301" y="129"/>
                  </a:cubicBezTo>
                  <a:cubicBezTo>
                    <a:pt x="67" y="330"/>
                    <a:pt x="1" y="730"/>
                    <a:pt x="234" y="963"/>
                  </a:cubicBezTo>
                  <a:cubicBezTo>
                    <a:pt x="348" y="1116"/>
                    <a:pt x="517" y="1192"/>
                    <a:pt x="691" y="1192"/>
                  </a:cubicBezTo>
                  <a:cubicBezTo>
                    <a:pt x="821" y="1192"/>
                    <a:pt x="954" y="1149"/>
                    <a:pt x="1068" y="1063"/>
                  </a:cubicBezTo>
                  <a:cubicBezTo>
                    <a:pt x="1302" y="830"/>
                    <a:pt x="1335" y="463"/>
                    <a:pt x="1135" y="230"/>
                  </a:cubicBezTo>
                  <a:cubicBezTo>
                    <a:pt x="1020" y="77"/>
                    <a:pt x="841"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1"/>
            <p:cNvSpPr/>
            <p:nvPr/>
          </p:nvSpPr>
          <p:spPr>
            <a:xfrm>
              <a:off x="4256446" y="1091270"/>
              <a:ext cx="56631" cy="50930"/>
            </a:xfrm>
            <a:custGeom>
              <a:avLst/>
              <a:gdLst/>
              <a:ahLst/>
              <a:cxnLst/>
              <a:rect l="l" t="t" r="r" b="b"/>
              <a:pathLst>
                <a:path w="4738" h="4261" extrusionOk="0">
                  <a:moveTo>
                    <a:pt x="2376" y="0"/>
                  </a:moveTo>
                  <a:cubicBezTo>
                    <a:pt x="1884" y="0"/>
                    <a:pt x="1392" y="170"/>
                    <a:pt x="1002" y="515"/>
                  </a:cubicBezTo>
                  <a:cubicBezTo>
                    <a:pt x="68" y="1249"/>
                    <a:pt x="1" y="2650"/>
                    <a:pt x="735" y="3517"/>
                  </a:cubicBezTo>
                  <a:cubicBezTo>
                    <a:pt x="1166" y="4005"/>
                    <a:pt x="1766" y="4260"/>
                    <a:pt x="2375" y="4260"/>
                  </a:cubicBezTo>
                  <a:cubicBezTo>
                    <a:pt x="2849" y="4260"/>
                    <a:pt x="3328" y="4105"/>
                    <a:pt x="3737" y="3784"/>
                  </a:cubicBezTo>
                  <a:cubicBezTo>
                    <a:pt x="4671" y="3017"/>
                    <a:pt x="4738" y="1649"/>
                    <a:pt x="4004" y="748"/>
                  </a:cubicBezTo>
                  <a:cubicBezTo>
                    <a:pt x="3582" y="253"/>
                    <a:pt x="2978" y="0"/>
                    <a:pt x="23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1"/>
            <p:cNvSpPr/>
            <p:nvPr/>
          </p:nvSpPr>
          <p:spPr>
            <a:xfrm>
              <a:off x="4330611" y="898871"/>
              <a:ext cx="89321" cy="70926"/>
            </a:xfrm>
            <a:custGeom>
              <a:avLst/>
              <a:gdLst/>
              <a:ahLst/>
              <a:cxnLst/>
              <a:rect l="l" t="t" r="r" b="b"/>
              <a:pathLst>
                <a:path w="7473" h="5934" extrusionOk="0">
                  <a:moveTo>
                    <a:pt x="1368" y="0"/>
                  </a:moveTo>
                  <a:cubicBezTo>
                    <a:pt x="67" y="1268"/>
                    <a:pt x="0" y="3336"/>
                    <a:pt x="1168" y="4737"/>
                  </a:cubicBezTo>
                  <a:cubicBezTo>
                    <a:pt x="1854" y="5516"/>
                    <a:pt x="2829" y="5934"/>
                    <a:pt x="3805" y="5934"/>
                  </a:cubicBezTo>
                  <a:cubicBezTo>
                    <a:pt x="4586" y="5934"/>
                    <a:pt x="5368" y="5667"/>
                    <a:pt x="6005" y="5104"/>
                  </a:cubicBezTo>
                  <a:cubicBezTo>
                    <a:pt x="7039" y="4236"/>
                    <a:pt x="7472" y="2902"/>
                    <a:pt x="7139" y="1635"/>
                  </a:cubicBezTo>
                  <a:cubicBezTo>
                    <a:pt x="5171" y="767"/>
                    <a:pt x="3236" y="234"/>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1"/>
            <p:cNvSpPr/>
            <p:nvPr/>
          </p:nvSpPr>
          <p:spPr>
            <a:xfrm>
              <a:off x="4565849" y="1188325"/>
              <a:ext cx="53834" cy="82150"/>
            </a:xfrm>
            <a:custGeom>
              <a:avLst/>
              <a:gdLst/>
              <a:ahLst/>
              <a:cxnLst/>
              <a:rect l="l" t="t" r="r" b="b"/>
              <a:pathLst>
                <a:path w="4504" h="6873" extrusionOk="0">
                  <a:moveTo>
                    <a:pt x="3834" y="0"/>
                  </a:moveTo>
                  <a:cubicBezTo>
                    <a:pt x="3052" y="0"/>
                    <a:pt x="2274" y="278"/>
                    <a:pt x="1635" y="834"/>
                  </a:cubicBezTo>
                  <a:cubicBezTo>
                    <a:pt x="200" y="2069"/>
                    <a:pt x="0" y="4237"/>
                    <a:pt x="1234" y="5705"/>
                  </a:cubicBezTo>
                  <a:cubicBezTo>
                    <a:pt x="1835" y="6372"/>
                    <a:pt x="2569" y="6772"/>
                    <a:pt x="3369" y="6872"/>
                  </a:cubicBezTo>
                  <a:cubicBezTo>
                    <a:pt x="4203" y="4871"/>
                    <a:pt x="4503" y="2536"/>
                    <a:pt x="4303" y="34"/>
                  </a:cubicBezTo>
                  <a:cubicBezTo>
                    <a:pt x="4147" y="12"/>
                    <a:pt x="3991" y="0"/>
                    <a:pt x="3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1"/>
            <p:cNvSpPr/>
            <p:nvPr/>
          </p:nvSpPr>
          <p:spPr>
            <a:xfrm>
              <a:off x="4423112" y="966642"/>
              <a:ext cx="222089" cy="386353"/>
            </a:xfrm>
            <a:custGeom>
              <a:avLst/>
              <a:gdLst/>
              <a:ahLst/>
              <a:cxnLst/>
              <a:rect l="l" t="t" r="r" b="b"/>
              <a:pathLst>
                <a:path w="18581" h="32324" fill="none" extrusionOk="0">
                  <a:moveTo>
                    <a:pt x="5804" y="1"/>
                  </a:moveTo>
                  <a:cubicBezTo>
                    <a:pt x="7105" y="1102"/>
                    <a:pt x="8406" y="2369"/>
                    <a:pt x="9574" y="3770"/>
                  </a:cubicBezTo>
                  <a:cubicBezTo>
                    <a:pt x="17212" y="12777"/>
                    <a:pt x="18580" y="24218"/>
                    <a:pt x="12609" y="29255"/>
                  </a:cubicBezTo>
                  <a:cubicBezTo>
                    <a:pt x="9440" y="31957"/>
                    <a:pt x="4804" y="32324"/>
                    <a:pt x="0" y="30723"/>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1"/>
            <p:cNvSpPr/>
            <p:nvPr/>
          </p:nvSpPr>
          <p:spPr>
            <a:xfrm>
              <a:off x="4242892" y="926374"/>
              <a:ext cx="12" cy="12"/>
            </a:xfrm>
            <a:custGeom>
              <a:avLst/>
              <a:gdLst/>
              <a:ahLst/>
              <a:cxnLst/>
              <a:rect l="l" t="t" r="r" b="b"/>
              <a:pathLst>
                <a:path w="1" h="1" extrusionOk="0">
                  <a:moveTo>
                    <a:pt x="1" y="1"/>
                  </a:moveTo>
                  <a:close/>
                </a:path>
              </a:pathLst>
            </a:custGeom>
            <a:solidFill>
              <a:srgbClr val="DF58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1"/>
            <p:cNvSpPr/>
            <p:nvPr/>
          </p:nvSpPr>
          <p:spPr>
            <a:xfrm>
              <a:off x="4533947" y="1339034"/>
              <a:ext cx="9586" cy="70580"/>
            </a:xfrm>
            <a:custGeom>
              <a:avLst/>
              <a:gdLst/>
              <a:ahLst/>
              <a:cxnLst/>
              <a:rect l="l" t="t" r="r" b="b"/>
              <a:pathLst>
                <a:path w="802" h="5905" fill="none" extrusionOk="0">
                  <a:moveTo>
                    <a:pt x="801" y="5905"/>
                  </a:moveTo>
                  <a:lnTo>
                    <a:pt x="0" y="0"/>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1"/>
            <p:cNvSpPr/>
            <p:nvPr/>
          </p:nvSpPr>
          <p:spPr>
            <a:xfrm>
              <a:off x="4523585" y="1396884"/>
              <a:ext cx="36694" cy="32320"/>
            </a:xfrm>
            <a:custGeom>
              <a:avLst/>
              <a:gdLst/>
              <a:ahLst/>
              <a:cxnLst/>
              <a:rect l="l" t="t" r="r" b="b"/>
              <a:pathLst>
                <a:path w="3070" h="2704" extrusionOk="0">
                  <a:moveTo>
                    <a:pt x="1609" y="1"/>
                  </a:moveTo>
                  <a:cubicBezTo>
                    <a:pt x="1474" y="1"/>
                    <a:pt x="1336" y="21"/>
                    <a:pt x="1201" y="64"/>
                  </a:cubicBezTo>
                  <a:cubicBezTo>
                    <a:pt x="434" y="264"/>
                    <a:pt x="0" y="998"/>
                    <a:pt x="167" y="1732"/>
                  </a:cubicBezTo>
                  <a:cubicBezTo>
                    <a:pt x="308" y="2325"/>
                    <a:pt x="881" y="2704"/>
                    <a:pt x="1519" y="2704"/>
                  </a:cubicBezTo>
                  <a:cubicBezTo>
                    <a:pt x="1634" y="2704"/>
                    <a:pt x="1751" y="2691"/>
                    <a:pt x="1868" y="2666"/>
                  </a:cubicBezTo>
                  <a:cubicBezTo>
                    <a:pt x="2602" y="2466"/>
                    <a:pt x="3069" y="1732"/>
                    <a:pt x="2902" y="998"/>
                  </a:cubicBezTo>
                  <a:cubicBezTo>
                    <a:pt x="2766" y="399"/>
                    <a:pt x="2209" y="1"/>
                    <a:pt x="16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1"/>
            <p:cNvSpPr/>
            <p:nvPr/>
          </p:nvSpPr>
          <p:spPr>
            <a:xfrm>
              <a:off x="4603320" y="1281220"/>
              <a:ext cx="66193" cy="23534"/>
            </a:xfrm>
            <a:custGeom>
              <a:avLst/>
              <a:gdLst/>
              <a:ahLst/>
              <a:cxnLst/>
              <a:rect l="l" t="t" r="r" b="b"/>
              <a:pathLst>
                <a:path w="5538" h="1969" fill="none" extrusionOk="0">
                  <a:moveTo>
                    <a:pt x="5538" y="1969"/>
                  </a:moveTo>
                  <a:lnTo>
                    <a:pt x="1" y="1"/>
                  </a:ln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1"/>
            <p:cNvSpPr/>
            <p:nvPr/>
          </p:nvSpPr>
          <p:spPr>
            <a:xfrm>
              <a:off x="4654357" y="1290805"/>
              <a:ext cx="35499" cy="33873"/>
            </a:xfrm>
            <a:custGeom>
              <a:avLst/>
              <a:gdLst/>
              <a:ahLst/>
              <a:cxnLst/>
              <a:rect l="l" t="t" r="r" b="b"/>
              <a:pathLst>
                <a:path w="2970" h="2834" extrusionOk="0">
                  <a:moveTo>
                    <a:pt x="1517" y="0"/>
                  </a:moveTo>
                  <a:cubicBezTo>
                    <a:pt x="886" y="0"/>
                    <a:pt x="312" y="466"/>
                    <a:pt x="167" y="1133"/>
                  </a:cubicBezTo>
                  <a:cubicBezTo>
                    <a:pt x="0" y="1867"/>
                    <a:pt x="467" y="2634"/>
                    <a:pt x="1168" y="2801"/>
                  </a:cubicBezTo>
                  <a:cubicBezTo>
                    <a:pt x="1268" y="2823"/>
                    <a:pt x="1366" y="2833"/>
                    <a:pt x="1463" y="2833"/>
                  </a:cubicBezTo>
                  <a:cubicBezTo>
                    <a:pt x="2108" y="2833"/>
                    <a:pt x="2657" y="2368"/>
                    <a:pt x="2802" y="1700"/>
                  </a:cubicBezTo>
                  <a:cubicBezTo>
                    <a:pt x="2969" y="967"/>
                    <a:pt x="2502" y="199"/>
                    <a:pt x="1802" y="33"/>
                  </a:cubicBezTo>
                  <a:cubicBezTo>
                    <a:pt x="1706" y="11"/>
                    <a:pt x="1611" y="0"/>
                    <a:pt x="1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1"/>
        <p:cNvGrpSpPr/>
        <p:nvPr/>
      </p:nvGrpSpPr>
      <p:grpSpPr>
        <a:xfrm>
          <a:off x="0" y="0"/>
          <a:ext cx="0" cy="0"/>
          <a:chOff x="0" y="0"/>
          <a:chExt cx="0" cy="0"/>
        </a:xfrm>
      </p:grpSpPr>
      <p:grpSp>
        <p:nvGrpSpPr>
          <p:cNvPr id="1632" name="Google Shape;1632;p43"/>
          <p:cNvGrpSpPr/>
          <p:nvPr/>
        </p:nvGrpSpPr>
        <p:grpSpPr>
          <a:xfrm>
            <a:off x="495492" y="1091130"/>
            <a:ext cx="1672930" cy="1812954"/>
            <a:chOff x="832917" y="1342151"/>
            <a:chExt cx="1549296" cy="1678972"/>
          </a:xfrm>
        </p:grpSpPr>
        <p:sp>
          <p:nvSpPr>
            <p:cNvPr id="1633" name="Google Shape;1633;p43"/>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4" name="Google Shape;1634;p43"/>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5" name="Google Shape;1635;p43"/>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6" name="Google Shape;1636;p43"/>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37" name="Google Shape;1637;p43"/>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638" name="Google Shape;1638;p43"/>
          <p:cNvGrpSpPr/>
          <p:nvPr/>
        </p:nvGrpSpPr>
        <p:grpSpPr>
          <a:xfrm>
            <a:off x="1289488" y="323550"/>
            <a:ext cx="6565036" cy="4496400"/>
            <a:chOff x="233738" y="323575"/>
            <a:chExt cx="6565036" cy="4496400"/>
          </a:xfrm>
        </p:grpSpPr>
        <p:sp>
          <p:nvSpPr>
            <p:cNvPr id="1639" name="Google Shape;1639;p43"/>
            <p:cNvSpPr/>
            <p:nvPr/>
          </p:nvSpPr>
          <p:spPr>
            <a:xfrm rot="5400000">
              <a:off x="1311174" y="-667625"/>
              <a:ext cx="4496400" cy="6478800"/>
            </a:xfrm>
            <a:prstGeom prst="round2SameRect">
              <a:avLst>
                <a:gd name="adj1" fmla="val 7706"/>
                <a:gd name="adj2" fmla="val 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0" name="Google Shape;1640;p43"/>
            <p:cNvSpPr/>
            <p:nvPr/>
          </p:nvSpPr>
          <p:spPr>
            <a:xfrm flipH="1">
              <a:off x="477253" y="472304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1" name="Google Shape;1641;p43"/>
            <p:cNvSpPr/>
            <p:nvPr/>
          </p:nvSpPr>
          <p:spPr>
            <a:xfrm flipH="1">
              <a:off x="477253" y="454785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2" name="Google Shape;1642;p43"/>
            <p:cNvSpPr/>
            <p:nvPr/>
          </p:nvSpPr>
          <p:spPr>
            <a:xfrm flipH="1">
              <a:off x="477253" y="437155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3" name="Google Shape;1643;p43"/>
            <p:cNvSpPr/>
            <p:nvPr/>
          </p:nvSpPr>
          <p:spPr>
            <a:xfrm flipH="1">
              <a:off x="477253" y="4196364"/>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4" name="Google Shape;1644;p43"/>
            <p:cNvSpPr/>
            <p:nvPr/>
          </p:nvSpPr>
          <p:spPr>
            <a:xfrm flipH="1">
              <a:off x="477253" y="402114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5" name="Google Shape;1645;p43"/>
            <p:cNvSpPr/>
            <p:nvPr/>
          </p:nvSpPr>
          <p:spPr>
            <a:xfrm flipH="1">
              <a:off x="477253" y="384595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6" name="Google Shape;1646;p43"/>
            <p:cNvSpPr/>
            <p:nvPr/>
          </p:nvSpPr>
          <p:spPr>
            <a:xfrm flipH="1">
              <a:off x="477253" y="3670729"/>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7" name="Google Shape;1647;p43"/>
            <p:cNvSpPr/>
            <p:nvPr/>
          </p:nvSpPr>
          <p:spPr>
            <a:xfrm flipH="1">
              <a:off x="477253" y="34966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8" name="Google Shape;1648;p43"/>
            <p:cNvSpPr/>
            <p:nvPr/>
          </p:nvSpPr>
          <p:spPr>
            <a:xfrm flipH="1">
              <a:off x="477253" y="3320317"/>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49" name="Google Shape;1649;p43"/>
            <p:cNvSpPr/>
            <p:nvPr/>
          </p:nvSpPr>
          <p:spPr>
            <a:xfrm flipH="1">
              <a:off x="477253" y="3145094"/>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0" name="Google Shape;1650;p43"/>
            <p:cNvSpPr/>
            <p:nvPr/>
          </p:nvSpPr>
          <p:spPr>
            <a:xfrm flipH="1">
              <a:off x="477253" y="2969904"/>
              <a:ext cx="6150448" cy="33"/>
            </a:xfrm>
            <a:custGeom>
              <a:avLst/>
              <a:gdLst/>
              <a:ahLst/>
              <a:cxnLst/>
              <a:rect l="l" t="t" r="r" b="b"/>
              <a:pathLst>
                <a:path w="97037" h="1" fill="none" extrusionOk="0">
                  <a:moveTo>
                    <a:pt x="1" y="0"/>
                  </a:moveTo>
                  <a:lnTo>
                    <a:pt x="97037"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1" name="Google Shape;1651;p43"/>
            <p:cNvSpPr/>
            <p:nvPr/>
          </p:nvSpPr>
          <p:spPr>
            <a:xfrm flipH="1">
              <a:off x="477253" y="279360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2" name="Google Shape;1652;p43"/>
            <p:cNvSpPr/>
            <p:nvPr/>
          </p:nvSpPr>
          <p:spPr>
            <a:xfrm flipH="1">
              <a:off x="477253" y="2618416"/>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3" name="Google Shape;1653;p43"/>
            <p:cNvSpPr/>
            <p:nvPr/>
          </p:nvSpPr>
          <p:spPr>
            <a:xfrm flipH="1">
              <a:off x="477253" y="244319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4" name="Google Shape;1654;p43"/>
            <p:cNvSpPr/>
            <p:nvPr/>
          </p:nvSpPr>
          <p:spPr>
            <a:xfrm flipH="1">
              <a:off x="477253" y="2268003"/>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5" name="Google Shape;1655;p43"/>
            <p:cNvSpPr/>
            <p:nvPr/>
          </p:nvSpPr>
          <p:spPr>
            <a:xfrm flipH="1">
              <a:off x="477253" y="2092781"/>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6" name="Google Shape;1656;p43"/>
            <p:cNvSpPr/>
            <p:nvPr/>
          </p:nvSpPr>
          <p:spPr>
            <a:xfrm flipH="1">
              <a:off x="477253" y="1916482"/>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7" name="Google Shape;1657;p43"/>
            <p:cNvSpPr/>
            <p:nvPr/>
          </p:nvSpPr>
          <p:spPr>
            <a:xfrm flipH="1">
              <a:off x="477253" y="1741292"/>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8" name="Google Shape;1658;p43"/>
            <p:cNvSpPr/>
            <p:nvPr/>
          </p:nvSpPr>
          <p:spPr>
            <a:xfrm flipH="1">
              <a:off x="477253" y="15660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59" name="Google Shape;1659;p43"/>
            <p:cNvSpPr/>
            <p:nvPr/>
          </p:nvSpPr>
          <p:spPr>
            <a:xfrm flipH="1">
              <a:off x="477253" y="1389770"/>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0" name="Google Shape;1660;p43"/>
            <p:cNvSpPr/>
            <p:nvPr/>
          </p:nvSpPr>
          <p:spPr>
            <a:xfrm flipH="1">
              <a:off x="477253" y="1214581"/>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1" name="Google Shape;1661;p43"/>
            <p:cNvSpPr/>
            <p:nvPr/>
          </p:nvSpPr>
          <p:spPr>
            <a:xfrm flipH="1">
              <a:off x="477253" y="1040467"/>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2" name="Google Shape;1662;p43"/>
            <p:cNvSpPr/>
            <p:nvPr/>
          </p:nvSpPr>
          <p:spPr>
            <a:xfrm flipH="1">
              <a:off x="477253" y="865245"/>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3" name="Google Shape;1663;p43"/>
            <p:cNvSpPr/>
            <p:nvPr/>
          </p:nvSpPr>
          <p:spPr>
            <a:xfrm flipH="1">
              <a:off x="477253" y="690055"/>
              <a:ext cx="6148293" cy="33"/>
            </a:xfrm>
            <a:custGeom>
              <a:avLst/>
              <a:gdLst/>
              <a:ahLst/>
              <a:cxnLst/>
              <a:rect l="l" t="t" r="r" b="b"/>
              <a:pathLst>
                <a:path w="97003" h="1" fill="none" extrusionOk="0">
                  <a:moveTo>
                    <a:pt x="0" y="0"/>
                  </a:moveTo>
                  <a:lnTo>
                    <a:pt x="97003" y="0"/>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4" name="Google Shape;1664;p43"/>
            <p:cNvSpPr/>
            <p:nvPr/>
          </p:nvSpPr>
          <p:spPr>
            <a:xfrm flipH="1">
              <a:off x="477253" y="514833"/>
              <a:ext cx="6148293" cy="33"/>
            </a:xfrm>
            <a:custGeom>
              <a:avLst/>
              <a:gdLst/>
              <a:ahLst/>
              <a:cxnLst/>
              <a:rect l="l" t="t" r="r" b="b"/>
              <a:pathLst>
                <a:path w="97003" h="1" fill="none" extrusionOk="0">
                  <a:moveTo>
                    <a:pt x="0" y="1"/>
                  </a:moveTo>
                  <a:lnTo>
                    <a:pt x="97003" y="1"/>
                  </a:lnTo>
                </a:path>
              </a:pathLst>
            </a:custGeom>
            <a:noFill/>
            <a:ln w="7500" cap="flat" cmpd="sng">
              <a:solidFill>
                <a:schemeClr val="accen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5" name="Google Shape;1665;p43"/>
            <p:cNvSpPr/>
            <p:nvPr/>
          </p:nvSpPr>
          <p:spPr>
            <a:xfrm flipH="1">
              <a:off x="439388" y="4618056"/>
              <a:ext cx="97852" cy="120275"/>
            </a:xfrm>
            <a:custGeom>
              <a:avLst/>
              <a:gdLst/>
              <a:ahLst/>
              <a:cxnLst/>
              <a:rect l="l" t="t" r="r" b="b"/>
              <a:pathLst>
                <a:path w="3203" h="3937" extrusionOk="0">
                  <a:moveTo>
                    <a:pt x="1402" y="0"/>
                  </a:moveTo>
                  <a:cubicBezTo>
                    <a:pt x="634" y="0"/>
                    <a:pt x="1" y="634"/>
                    <a:pt x="1" y="1401"/>
                  </a:cubicBezTo>
                  <a:lnTo>
                    <a:pt x="1" y="2569"/>
                  </a:lnTo>
                  <a:cubicBezTo>
                    <a:pt x="1" y="3303"/>
                    <a:pt x="601" y="3936"/>
                    <a:pt x="1402" y="3936"/>
                  </a:cubicBezTo>
                  <a:lnTo>
                    <a:pt x="1802" y="3936"/>
                  </a:lnTo>
                  <a:cubicBezTo>
                    <a:pt x="2569" y="3936"/>
                    <a:pt x="3203" y="3303"/>
                    <a:pt x="3203" y="2569"/>
                  </a:cubicBezTo>
                  <a:lnTo>
                    <a:pt x="3203" y="1401"/>
                  </a:lnTo>
                  <a:cubicBezTo>
                    <a:pt x="3203"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6" name="Google Shape;1666;p43"/>
            <p:cNvSpPr/>
            <p:nvPr/>
          </p:nvSpPr>
          <p:spPr>
            <a:xfrm flipH="1">
              <a:off x="441404" y="4300070"/>
              <a:ext cx="96843" cy="119267"/>
            </a:xfrm>
            <a:custGeom>
              <a:avLst/>
              <a:gdLst/>
              <a:ahLst/>
              <a:cxnLst/>
              <a:rect l="l" t="t" r="r" b="b"/>
              <a:pathLst>
                <a:path w="3170" h="3904" extrusionOk="0">
                  <a:moveTo>
                    <a:pt x="1368" y="1"/>
                  </a:moveTo>
                  <a:cubicBezTo>
                    <a:pt x="634" y="1"/>
                    <a:pt x="0" y="635"/>
                    <a:pt x="0" y="1368"/>
                  </a:cubicBezTo>
                  <a:lnTo>
                    <a:pt x="0" y="2536"/>
                  </a:lnTo>
                  <a:cubicBezTo>
                    <a:pt x="34" y="3303"/>
                    <a:pt x="634" y="3904"/>
                    <a:pt x="1368" y="3904"/>
                  </a:cubicBezTo>
                  <a:lnTo>
                    <a:pt x="1802" y="3904"/>
                  </a:lnTo>
                  <a:cubicBezTo>
                    <a:pt x="2569" y="3904"/>
                    <a:pt x="3169" y="3303"/>
                    <a:pt x="3169" y="2536"/>
                  </a:cubicBezTo>
                  <a:lnTo>
                    <a:pt x="3169" y="1368"/>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7" name="Google Shape;1667;p43"/>
            <p:cNvSpPr/>
            <p:nvPr/>
          </p:nvSpPr>
          <p:spPr>
            <a:xfrm flipH="1">
              <a:off x="441404" y="3980068"/>
              <a:ext cx="96843" cy="120275"/>
            </a:xfrm>
            <a:custGeom>
              <a:avLst/>
              <a:gdLst/>
              <a:ahLst/>
              <a:cxnLst/>
              <a:rect l="l" t="t" r="r" b="b"/>
              <a:pathLst>
                <a:path w="3170" h="3937" extrusionOk="0">
                  <a:moveTo>
                    <a:pt x="1368" y="1"/>
                  </a:moveTo>
                  <a:cubicBezTo>
                    <a:pt x="634" y="1"/>
                    <a:pt x="0" y="634"/>
                    <a:pt x="0" y="1368"/>
                  </a:cubicBezTo>
                  <a:lnTo>
                    <a:pt x="0" y="2536"/>
                  </a:lnTo>
                  <a:cubicBezTo>
                    <a:pt x="34" y="3336"/>
                    <a:pt x="634" y="3937"/>
                    <a:pt x="1368" y="3937"/>
                  </a:cubicBezTo>
                  <a:lnTo>
                    <a:pt x="1802" y="3937"/>
                  </a:lnTo>
                  <a:cubicBezTo>
                    <a:pt x="2569" y="3937"/>
                    <a:pt x="3169" y="3303"/>
                    <a:pt x="3169" y="2536"/>
                  </a:cubicBezTo>
                  <a:lnTo>
                    <a:pt x="3169" y="1368"/>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8" name="Google Shape;1668;p43"/>
            <p:cNvSpPr/>
            <p:nvPr/>
          </p:nvSpPr>
          <p:spPr>
            <a:xfrm flipH="1">
              <a:off x="441404" y="3662113"/>
              <a:ext cx="96843" cy="119237"/>
            </a:xfrm>
            <a:custGeom>
              <a:avLst/>
              <a:gdLst/>
              <a:ahLst/>
              <a:cxnLst/>
              <a:rect l="l" t="t" r="r" b="b"/>
              <a:pathLst>
                <a:path w="3170" h="3903" extrusionOk="0">
                  <a:moveTo>
                    <a:pt x="1368" y="0"/>
                  </a:moveTo>
                  <a:cubicBezTo>
                    <a:pt x="634" y="0"/>
                    <a:pt x="0" y="601"/>
                    <a:pt x="0" y="1368"/>
                  </a:cubicBezTo>
                  <a:lnTo>
                    <a:pt x="0" y="2535"/>
                  </a:lnTo>
                  <a:cubicBezTo>
                    <a:pt x="34" y="3302"/>
                    <a:pt x="634" y="3903"/>
                    <a:pt x="1368" y="3903"/>
                  </a:cubicBezTo>
                  <a:lnTo>
                    <a:pt x="1802" y="3903"/>
                  </a:lnTo>
                  <a:cubicBezTo>
                    <a:pt x="2569" y="3903"/>
                    <a:pt x="3169" y="3269"/>
                    <a:pt x="3169" y="2535"/>
                  </a:cubicBezTo>
                  <a:lnTo>
                    <a:pt x="3169" y="1368"/>
                  </a:lnTo>
                  <a:cubicBezTo>
                    <a:pt x="3169" y="601"/>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69" name="Google Shape;1669;p43"/>
            <p:cNvSpPr/>
            <p:nvPr/>
          </p:nvSpPr>
          <p:spPr>
            <a:xfrm flipH="1">
              <a:off x="441404" y="3343118"/>
              <a:ext cx="96843" cy="120275"/>
            </a:xfrm>
            <a:custGeom>
              <a:avLst/>
              <a:gdLst/>
              <a:ahLst/>
              <a:cxnLst/>
              <a:rect l="l" t="t" r="r" b="b"/>
              <a:pathLst>
                <a:path w="3170" h="3937" extrusionOk="0">
                  <a:moveTo>
                    <a:pt x="1368" y="0"/>
                  </a:moveTo>
                  <a:cubicBezTo>
                    <a:pt x="634" y="0"/>
                    <a:pt x="0" y="634"/>
                    <a:pt x="0" y="1368"/>
                  </a:cubicBezTo>
                  <a:lnTo>
                    <a:pt x="0" y="2535"/>
                  </a:lnTo>
                  <a:cubicBezTo>
                    <a:pt x="34" y="3336"/>
                    <a:pt x="634" y="3936"/>
                    <a:pt x="1368" y="3936"/>
                  </a:cubicBezTo>
                  <a:lnTo>
                    <a:pt x="1802" y="3936"/>
                  </a:lnTo>
                  <a:cubicBezTo>
                    <a:pt x="2569" y="3936"/>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0" name="Google Shape;1670;p43"/>
            <p:cNvSpPr/>
            <p:nvPr/>
          </p:nvSpPr>
          <p:spPr>
            <a:xfrm flipH="1">
              <a:off x="441404" y="3025132"/>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4"/>
                    <a:pt x="1368" y="3904"/>
                  </a:cubicBezTo>
                  <a:lnTo>
                    <a:pt x="1802" y="3904"/>
                  </a:lnTo>
                  <a:cubicBezTo>
                    <a:pt x="2569" y="3904"/>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1" name="Google Shape;1671;p43"/>
            <p:cNvSpPr/>
            <p:nvPr/>
          </p:nvSpPr>
          <p:spPr>
            <a:xfrm flipH="1">
              <a:off x="441404" y="2706169"/>
              <a:ext cx="96843" cy="120275"/>
            </a:xfrm>
            <a:custGeom>
              <a:avLst/>
              <a:gdLst/>
              <a:ahLst/>
              <a:cxnLst/>
              <a:rect l="l" t="t" r="r" b="b"/>
              <a:pathLst>
                <a:path w="3170" h="3937" extrusionOk="0">
                  <a:moveTo>
                    <a:pt x="1368" y="0"/>
                  </a:moveTo>
                  <a:cubicBezTo>
                    <a:pt x="634" y="0"/>
                    <a:pt x="0" y="634"/>
                    <a:pt x="0" y="1368"/>
                  </a:cubicBezTo>
                  <a:lnTo>
                    <a:pt x="0" y="2535"/>
                  </a:lnTo>
                  <a:cubicBezTo>
                    <a:pt x="34" y="3302"/>
                    <a:pt x="634" y="3936"/>
                    <a:pt x="1368" y="3936"/>
                  </a:cubicBezTo>
                  <a:lnTo>
                    <a:pt x="1802" y="3936"/>
                  </a:lnTo>
                  <a:cubicBezTo>
                    <a:pt x="2569" y="3936"/>
                    <a:pt x="3169" y="3302"/>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2" name="Google Shape;1672;p43"/>
            <p:cNvSpPr/>
            <p:nvPr/>
          </p:nvSpPr>
          <p:spPr>
            <a:xfrm flipH="1">
              <a:off x="441404" y="2388183"/>
              <a:ext cx="96843" cy="119267"/>
            </a:xfrm>
            <a:custGeom>
              <a:avLst/>
              <a:gdLst/>
              <a:ahLst/>
              <a:cxnLst/>
              <a:rect l="l" t="t" r="r" b="b"/>
              <a:pathLst>
                <a:path w="3170" h="3904" extrusionOk="0">
                  <a:moveTo>
                    <a:pt x="1368" y="1"/>
                  </a:moveTo>
                  <a:cubicBezTo>
                    <a:pt x="634" y="1"/>
                    <a:pt x="0" y="601"/>
                    <a:pt x="0" y="1368"/>
                  </a:cubicBezTo>
                  <a:lnTo>
                    <a:pt x="0" y="2536"/>
                  </a:lnTo>
                  <a:cubicBezTo>
                    <a:pt x="34" y="3270"/>
                    <a:pt x="634" y="3903"/>
                    <a:pt x="1368" y="3903"/>
                  </a:cubicBezTo>
                  <a:lnTo>
                    <a:pt x="1802" y="3903"/>
                  </a:lnTo>
                  <a:cubicBezTo>
                    <a:pt x="2569" y="3903"/>
                    <a:pt x="3169" y="3270"/>
                    <a:pt x="3169" y="2536"/>
                  </a:cubicBezTo>
                  <a:lnTo>
                    <a:pt x="3169" y="1368"/>
                  </a:lnTo>
                  <a:cubicBezTo>
                    <a:pt x="3169" y="601"/>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3" name="Google Shape;1673;p43"/>
            <p:cNvSpPr/>
            <p:nvPr/>
          </p:nvSpPr>
          <p:spPr>
            <a:xfrm flipH="1">
              <a:off x="441404" y="2068180"/>
              <a:ext cx="96843" cy="119267"/>
            </a:xfrm>
            <a:custGeom>
              <a:avLst/>
              <a:gdLst/>
              <a:ahLst/>
              <a:cxnLst/>
              <a:rect l="l" t="t" r="r" b="b"/>
              <a:pathLst>
                <a:path w="3170" h="3904" extrusionOk="0">
                  <a:moveTo>
                    <a:pt x="1368" y="0"/>
                  </a:moveTo>
                  <a:cubicBezTo>
                    <a:pt x="634" y="0"/>
                    <a:pt x="0" y="634"/>
                    <a:pt x="0" y="1368"/>
                  </a:cubicBezTo>
                  <a:lnTo>
                    <a:pt x="0" y="2536"/>
                  </a:lnTo>
                  <a:cubicBezTo>
                    <a:pt x="34" y="3336"/>
                    <a:pt x="634" y="3903"/>
                    <a:pt x="1368" y="3903"/>
                  </a:cubicBezTo>
                  <a:lnTo>
                    <a:pt x="1802" y="3903"/>
                  </a:lnTo>
                  <a:cubicBezTo>
                    <a:pt x="2569" y="3903"/>
                    <a:pt x="3169" y="3303"/>
                    <a:pt x="3169" y="2536"/>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4" name="Google Shape;1674;p43"/>
            <p:cNvSpPr/>
            <p:nvPr/>
          </p:nvSpPr>
          <p:spPr>
            <a:xfrm flipH="1">
              <a:off x="441404" y="1749186"/>
              <a:ext cx="96843" cy="120275"/>
            </a:xfrm>
            <a:custGeom>
              <a:avLst/>
              <a:gdLst/>
              <a:ahLst/>
              <a:cxnLst/>
              <a:rect l="l" t="t" r="r" b="b"/>
              <a:pathLst>
                <a:path w="3170" h="3937" extrusionOk="0">
                  <a:moveTo>
                    <a:pt x="1368" y="1"/>
                  </a:moveTo>
                  <a:cubicBezTo>
                    <a:pt x="634" y="1"/>
                    <a:pt x="0" y="634"/>
                    <a:pt x="0" y="1402"/>
                  </a:cubicBezTo>
                  <a:lnTo>
                    <a:pt x="0" y="2569"/>
                  </a:lnTo>
                  <a:cubicBezTo>
                    <a:pt x="34" y="3336"/>
                    <a:pt x="634" y="3937"/>
                    <a:pt x="1368" y="3937"/>
                  </a:cubicBezTo>
                  <a:lnTo>
                    <a:pt x="1802" y="3937"/>
                  </a:lnTo>
                  <a:cubicBezTo>
                    <a:pt x="2569" y="3937"/>
                    <a:pt x="3169" y="3303"/>
                    <a:pt x="3169" y="2569"/>
                  </a:cubicBezTo>
                  <a:lnTo>
                    <a:pt x="3169" y="1402"/>
                  </a:lnTo>
                  <a:cubicBezTo>
                    <a:pt x="3169" y="634"/>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5" name="Google Shape;1675;p43"/>
            <p:cNvSpPr/>
            <p:nvPr/>
          </p:nvSpPr>
          <p:spPr>
            <a:xfrm flipH="1">
              <a:off x="441404" y="1431231"/>
              <a:ext cx="96843" cy="119237"/>
            </a:xfrm>
            <a:custGeom>
              <a:avLst/>
              <a:gdLst/>
              <a:ahLst/>
              <a:cxnLst/>
              <a:rect l="l" t="t" r="r" b="b"/>
              <a:pathLst>
                <a:path w="3170" h="3903" extrusionOk="0">
                  <a:moveTo>
                    <a:pt x="1368" y="0"/>
                  </a:moveTo>
                  <a:cubicBezTo>
                    <a:pt x="634" y="0"/>
                    <a:pt x="0" y="634"/>
                    <a:pt x="0" y="1368"/>
                  </a:cubicBezTo>
                  <a:lnTo>
                    <a:pt x="0" y="2535"/>
                  </a:lnTo>
                  <a:cubicBezTo>
                    <a:pt x="34" y="3303"/>
                    <a:pt x="634" y="3903"/>
                    <a:pt x="1368" y="3903"/>
                  </a:cubicBezTo>
                  <a:lnTo>
                    <a:pt x="1802" y="3903"/>
                  </a:lnTo>
                  <a:cubicBezTo>
                    <a:pt x="2569" y="3903"/>
                    <a:pt x="3169" y="3303"/>
                    <a:pt x="3169" y="2535"/>
                  </a:cubicBezTo>
                  <a:lnTo>
                    <a:pt x="3169" y="1368"/>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6" name="Google Shape;1676;p43"/>
            <p:cNvSpPr/>
            <p:nvPr/>
          </p:nvSpPr>
          <p:spPr>
            <a:xfrm flipH="1">
              <a:off x="441404" y="1112236"/>
              <a:ext cx="96843" cy="120275"/>
            </a:xfrm>
            <a:custGeom>
              <a:avLst/>
              <a:gdLst/>
              <a:ahLst/>
              <a:cxnLst/>
              <a:rect l="l" t="t" r="r" b="b"/>
              <a:pathLst>
                <a:path w="3170" h="3937" extrusionOk="0">
                  <a:moveTo>
                    <a:pt x="1368" y="0"/>
                  </a:moveTo>
                  <a:cubicBezTo>
                    <a:pt x="634" y="0"/>
                    <a:pt x="0" y="634"/>
                    <a:pt x="0" y="1401"/>
                  </a:cubicBezTo>
                  <a:lnTo>
                    <a:pt x="0" y="2569"/>
                  </a:lnTo>
                  <a:cubicBezTo>
                    <a:pt x="34" y="3303"/>
                    <a:pt x="634" y="3937"/>
                    <a:pt x="1368" y="3937"/>
                  </a:cubicBezTo>
                  <a:lnTo>
                    <a:pt x="1802" y="3937"/>
                  </a:lnTo>
                  <a:cubicBezTo>
                    <a:pt x="2569" y="3937"/>
                    <a:pt x="3169" y="3303"/>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7" name="Google Shape;1677;p43"/>
            <p:cNvSpPr/>
            <p:nvPr/>
          </p:nvSpPr>
          <p:spPr>
            <a:xfrm flipH="1">
              <a:off x="441404" y="794250"/>
              <a:ext cx="96843" cy="119267"/>
            </a:xfrm>
            <a:custGeom>
              <a:avLst/>
              <a:gdLst/>
              <a:ahLst/>
              <a:cxnLst/>
              <a:rect l="l" t="t" r="r" b="b"/>
              <a:pathLst>
                <a:path w="3170" h="3904" extrusionOk="0">
                  <a:moveTo>
                    <a:pt x="1368" y="1"/>
                  </a:moveTo>
                  <a:cubicBezTo>
                    <a:pt x="634" y="1"/>
                    <a:pt x="0" y="635"/>
                    <a:pt x="0" y="1369"/>
                  </a:cubicBezTo>
                  <a:lnTo>
                    <a:pt x="0" y="2536"/>
                  </a:lnTo>
                  <a:cubicBezTo>
                    <a:pt x="34" y="3303"/>
                    <a:pt x="634" y="3904"/>
                    <a:pt x="1368" y="3904"/>
                  </a:cubicBezTo>
                  <a:lnTo>
                    <a:pt x="1802" y="3904"/>
                  </a:lnTo>
                  <a:cubicBezTo>
                    <a:pt x="2569" y="3904"/>
                    <a:pt x="3169" y="3303"/>
                    <a:pt x="3169" y="2536"/>
                  </a:cubicBezTo>
                  <a:lnTo>
                    <a:pt x="3169" y="1369"/>
                  </a:lnTo>
                  <a:cubicBezTo>
                    <a:pt x="3169" y="635"/>
                    <a:pt x="2569" y="1"/>
                    <a:pt x="1802" y="1"/>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8" name="Google Shape;1678;p43"/>
            <p:cNvSpPr/>
            <p:nvPr/>
          </p:nvSpPr>
          <p:spPr>
            <a:xfrm flipH="1">
              <a:off x="441404" y="475287"/>
              <a:ext cx="96843" cy="120275"/>
            </a:xfrm>
            <a:custGeom>
              <a:avLst/>
              <a:gdLst/>
              <a:ahLst/>
              <a:cxnLst/>
              <a:rect l="l" t="t" r="r" b="b"/>
              <a:pathLst>
                <a:path w="3170" h="3937" extrusionOk="0">
                  <a:moveTo>
                    <a:pt x="1368" y="0"/>
                  </a:moveTo>
                  <a:cubicBezTo>
                    <a:pt x="634" y="0"/>
                    <a:pt x="0" y="634"/>
                    <a:pt x="0" y="1401"/>
                  </a:cubicBezTo>
                  <a:lnTo>
                    <a:pt x="0" y="2569"/>
                  </a:lnTo>
                  <a:cubicBezTo>
                    <a:pt x="34" y="3302"/>
                    <a:pt x="634" y="3936"/>
                    <a:pt x="1368" y="3936"/>
                  </a:cubicBezTo>
                  <a:lnTo>
                    <a:pt x="1802" y="3936"/>
                  </a:lnTo>
                  <a:cubicBezTo>
                    <a:pt x="2569" y="3936"/>
                    <a:pt x="3169" y="3302"/>
                    <a:pt x="3169" y="2569"/>
                  </a:cubicBezTo>
                  <a:lnTo>
                    <a:pt x="3169" y="1401"/>
                  </a:lnTo>
                  <a:cubicBezTo>
                    <a:pt x="3169" y="634"/>
                    <a:pt x="2569" y="0"/>
                    <a:pt x="1802" y="0"/>
                  </a:cubicBezTo>
                  <a:close/>
                </a:path>
              </a:pathLst>
            </a:cu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79" name="Google Shape;1679;p43"/>
            <p:cNvSpPr/>
            <p:nvPr/>
          </p:nvSpPr>
          <p:spPr>
            <a:xfrm flipH="1">
              <a:off x="233738" y="53540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0" name="Google Shape;1680;p43"/>
            <p:cNvSpPr/>
            <p:nvPr/>
          </p:nvSpPr>
          <p:spPr>
            <a:xfrm flipH="1">
              <a:off x="233738" y="853362"/>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1" name="Google Shape;1681;p43"/>
            <p:cNvSpPr/>
            <p:nvPr/>
          </p:nvSpPr>
          <p:spPr>
            <a:xfrm flipH="1">
              <a:off x="233738" y="117134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2" name="Google Shape;1682;p43"/>
            <p:cNvSpPr/>
            <p:nvPr/>
          </p:nvSpPr>
          <p:spPr>
            <a:xfrm flipH="1">
              <a:off x="233738" y="1489306"/>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3" name="Google Shape;1683;p43"/>
            <p:cNvSpPr/>
            <p:nvPr/>
          </p:nvSpPr>
          <p:spPr>
            <a:xfrm flipH="1">
              <a:off x="233738" y="1807263"/>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4" name="Google Shape;1684;p43"/>
            <p:cNvSpPr/>
            <p:nvPr/>
          </p:nvSpPr>
          <p:spPr>
            <a:xfrm flipH="1">
              <a:off x="233738" y="2125250"/>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5" name="Google Shape;1685;p43"/>
            <p:cNvSpPr/>
            <p:nvPr/>
          </p:nvSpPr>
          <p:spPr>
            <a:xfrm flipH="1">
              <a:off x="233738" y="2442199"/>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6" name="Google Shape;1686;p43"/>
            <p:cNvSpPr/>
            <p:nvPr/>
          </p:nvSpPr>
          <p:spPr>
            <a:xfrm flipH="1">
              <a:off x="233738" y="2760155"/>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7" name="Google Shape;1687;p43"/>
            <p:cNvSpPr/>
            <p:nvPr/>
          </p:nvSpPr>
          <p:spPr>
            <a:xfrm flipH="1">
              <a:off x="233738" y="3078142"/>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8" name="Google Shape;1688;p43"/>
            <p:cNvSpPr/>
            <p:nvPr/>
          </p:nvSpPr>
          <p:spPr>
            <a:xfrm flipH="1">
              <a:off x="233738" y="33950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89" name="Google Shape;1689;p43"/>
            <p:cNvSpPr/>
            <p:nvPr/>
          </p:nvSpPr>
          <p:spPr>
            <a:xfrm flipH="1">
              <a:off x="233738" y="3714086"/>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0" name="Google Shape;1690;p43"/>
            <p:cNvSpPr/>
            <p:nvPr/>
          </p:nvSpPr>
          <p:spPr>
            <a:xfrm flipH="1">
              <a:off x="233738" y="4031035"/>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1" name="Google Shape;1691;p43"/>
            <p:cNvSpPr/>
            <p:nvPr/>
          </p:nvSpPr>
          <p:spPr>
            <a:xfrm flipH="1">
              <a:off x="233738" y="4348991"/>
              <a:ext cx="256609" cy="31"/>
            </a:xfrm>
            <a:custGeom>
              <a:avLst/>
              <a:gdLst/>
              <a:ahLst/>
              <a:cxnLst/>
              <a:rect l="l" t="t" r="r" b="b"/>
              <a:pathLst>
                <a:path w="11909" h="1" fill="none" extrusionOk="0">
                  <a:moveTo>
                    <a:pt x="0" y="1"/>
                  </a:moveTo>
                  <a:lnTo>
                    <a:pt x="11909" y="1"/>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2" name="Google Shape;1692;p43"/>
            <p:cNvSpPr/>
            <p:nvPr/>
          </p:nvSpPr>
          <p:spPr>
            <a:xfrm flipH="1">
              <a:off x="233738" y="4666979"/>
              <a:ext cx="256609" cy="31"/>
            </a:xfrm>
            <a:custGeom>
              <a:avLst/>
              <a:gdLst/>
              <a:ahLst/>
              <a:cxnLst/>
              <a:rect l="l" t="t" r="r" b="b"/>
              <a:pathLst>
                <a:path w="11909" h="1" fill="none" extrusionOk="0">
                  <a:moveTo>
                    <a:pt x="0" y="0"/>
                  </a:moveTo>
                  <a:lnTo>
                    <a:pt x="11909" y="0"/>
                  </a:lnTo>
                </a:path>
              </a:pathLst>
            </a:custGeom>
            <a:noFill/>
            <a:ln w="381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693" name="Google Shape;1693;p43"/>
          <p:cNvSpPr txBox="1">
            <a:spLocks noGrp="1"/>
          </p:cNvSpPr>
          <p:nvPr>
            <p:ph type="title"/>
          </p:nvPr>
        </p:nvSpPr>
        <p:spPr>
          <a:xfrm>
            <a:off x="1901113" y="826000"/>
            <a:ext cx="53418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Times New Roman" panose="02020603050405020304" pitchFamily="18" charset="0"/>
                <a:cs typeface="Times New Roman" panose="02020603050405020304" pitchFamily="18" charset="0"/>
              </a:rPr>
              <a:t>Nhiệm vụ</a:t>
            </a:r>
            <a:endParaRPr dirty="0">
              <a:latin typeface="Times New Roman" panose="02020603050405020304" pitchFamily="18" charset="0"/>
              <a:cs typeface="Times New Roman" panose="02020603050405020304" pitchFamily="18" charset="0"/>
            </a:endParaRPr>
          </a:p>
        </p:txBody>
      </p:sp>
      <p:sp>
        <p:nvSpPr>
          <p:cNvPr id="1694" name="Google Shape;1694;p43"/>
          <p:cNvSpPr txBox="1">
            <a:spLocks noGrp="1"/>
          </p:cNvSpPr>
          <p:nvPr>
            <p:ph type="subTitle" idx="1"/>
          </p:nvPr>
        </p:nvSpPr>
        <p:spPr>
          <a:xfrm>
            <a:off x="1901124" y="1871325"/>
            <a:ext cx="4704893" cy="1913400"/>
          </a:xfrm>
          <a:prstGeom prst="rect">
            <a:avLst/>
          </a:prstGeom>
        </p:spPr>
        <p:txBody>
          <a:bodyPr spcFirstLastPara="1" wrap="square" lIns="91425" tIns="91425" rIns="91425" bIns="91425" anchor="t" anchorCtr="0">
            <a:noAutofit/>
          </a:bodyPr>
          <a:lstStyle/>
          <a:p>
            <a:pPr marL="342900" marR="0" lvl="0" indent="-342900" algn="just">
              <a:lnSpc>
                <a:spcPct val="150000"/>
              </a:lnSpc>
              <a:spcBef>
                <a:spcPts val="0"/>
              </a:spcBef>
              <a:spcAft>
                <a:spcPts val="0"/>
              </a:spcAft>
              <a:buFont typeface="Arial" panose="020B0604020202020204" pitchFamily="34" charset="0"/>
              <a:buChar char="●"/>
            </a:pP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Giáo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viên</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yêu</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cầu</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HS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đọc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thật</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kĩ</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viết</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tham</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khảo</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trả</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lời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câu</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hỏi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cuối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bài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endParaRPr lang="en-US" sz="1800" dirty="0">
              <a:effectLst/>
              <a:latin typeface="Noto Sans Symbols"/>
              <a:ea typeface="Noto Sans Symbols"/>
              <a:cs typeface="Noto Sans Symbols"/>
            </a:endParaRPr>
          </a:p>
          <a:p>
            <a:pPr marL="342900" marR="0" lvl="0" indent="-342900" algn="just">
              <a:lnSpc>
                <a:spcPct val="150000"/>
              </a:lnSpc>
              <a:spcBef>
                <a:spcPts val="0"/>
              </a:spcBef>
              <a:spcAft>
                <a:spcPts val="0"/>
              </a:spcAft>
              <a:buFont typeface="Arial" panose="020B0604020202020204" pitchFamily="34" charset="0"/>
              <a:buChar char="●"/>
            </a:pP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HS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đọc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và</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ghi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chép</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lại</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các</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a:t>
            </a:r>
            <a:r>
              <a:rPr lang="en-US" sz="1800" dirty="0" err="1">
                <a:solidFill>
                  <a:srgbClr val="000000"/>
                </a:solidFill>
                <a:effectLst/>
                <a:latin typeface="Times New Roman" panose="02020603050405020304" pitchFamily="18" charset="0"/>
                <a:ea typeface="Times New Roman" panose="02020603050405020304" pitchFamily="18" charset="0"/>
                <a:cs typeface="Noto Sans Symbols"/>
              </a:rPr>
              <a:t>thông</a:t>
            </a:r>
            <a:r>
              <a:rPr lang="en-US" sz="1800" dirty="0">
                <a:solidFill>
                  <a:srgbClr val="000000"/>
                </a:solidFill>
                <a:effectLst/>
                <a:latin typeface="Times New Roman" panose="02020603050405020304" pitchFamily="18" charset="0"/>
                <a:ea typeface="Times New Roman" panose="02020603050405020304" pitchFamily="18" charset="0"/>
                <a:cs typeface="Noto Sans Symbols"/>
              </a:rPr>
              <a:t> tin </a:t>
            </a:r>
            <a:endParaRPr lang="en-US" sz="1800" dirty="0">
              <a:effectLst/>
              <a:latin typeface="Noto Sans Symbols"/>
              <a:ea typeface="Noto Sans Symbols"/>
              <a:cs typeface="Noto Sans Symbols"/>
            </a:endParaRPr>
          </a:p>
          <a:p>
            <a:pPr marL="0" marR="0" algn="just">
              <a:lnSpc>
                <a:spcPct val="150000"/>
              </a:lnSpc>
              <a:spcBef>
                <a:spcPts val="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gian</a:t>
            </a:r>
            <a:r>
              <a:rPr lang="en-US" sz="1800" dirty="0">
                <a:solidFill>
                  <a:srgbClr val="000000"/>
                </a:solidFill>
                <a:effectLst/>
                <a:latin typeface="Times New Roman" panose="02020603050405020304" pitchFamily="18" charset="0"/>
                <a:ea typeface="Times New Roman" panose="02020603050405020304" pitchFamily="18" charset="0"/>
              </a:rPr>
              <a:t>: 15ph</a:t>
            </a:r>
            <a:endParaRPr lang="en-US" sz="1800" dirty="0">
              <a:effectLst/>
              <a:latin typeface="Calibri" panose="020F0502020204030204" pitchFamily="34" charset="0"/>
              <a:ea typeface="Calibri" panose="020F0502020204030204" pitchFamily="34" charset="0"/>
            </a:endParaRPr>
          </a:p>
        </p:txBody>
      </p:sp>
      <p:grpSp>
        <p:nvGrpSpPr>
          <p:cNvPr id="1695" name="Google Shape;1695;p43"/>
          <p:cNvGrpSpPr/>
          <p:nvPr/>
        </p:nvGrpSpPr>
        <p:grpSpPr>
          <a:xfrm rot="1586214">
            <a:off x="7080094" y="3053118"/>
            <a:ext cx="1672791" cy="1812804"/>
            <a:chOff x="832917" y="1342151"/>
            <a:chExt cx="1549296" cy="1678972"/>
          </a:xfrm>
        </p:grpSpPr>
        <p:sp>
          <p:nvSpPr>
            <p:cNvPr id="1696" name="Google Shape;1696;p43"/>
            <p:cNvSpPr/>
            <p:nvPr/>
          </p:nvSpPr>
          <p:spPr>
            <a:xfrm rot="-698983">
              <a:off x="966077" y="1456753"/>
              <a:ext cx="1282976" cy="1449768"/>
            </a:xfrm>
            <a:custGeom>
              <a:avLst/>
              <a:gdLst/>
              <a:ahLst/>
              <a:cxnLst/>
              <a:rect l="l" t="t" r="r" b="b"/>
              <a:pathLst>
                <a:path w="57475" h="64947" extrusionOk="0">
                  <a:moveTo>
                    <a:pt x="0" y="0"/>
                  </a:moveTo>
                  <a:lnTo>
                    <a:pt x="0" y="58976"/>
                  </a:lnTo>
                  <a:cubicBezTo>
                    <a:pt x="0" y="62245"/>
                    <a:pt x="2569" y="64947"/>
                    <a:pt x="5771" y="64947"/>
                  </a:cubicBezTo>
                  <a:lnTo>
                    <a:pt x="52438" y="64947"/>
                  </a:lnTo>
                  <a:cubicBezTo>
                    <a:pt x="55240" y="64947"/>
                    <a:pt x="57475" y="62612"/>
                    <a:pt x="57475" y="59776"/>
                  </a:cubicBezTo>
                  <a:lnTo>
                    <a:pt x="57475" y="0"/>
                  </a:lnTo>
                  <a:lnTo>
                    <a:pt x="53505" y="0"/>
                  </a:lnTo>
                  <a:cubicBezTo>
                    <a:pt x="53939" y="667"/>
                    <a:pt x="54239" y="1468"/>
                    <a:pt x="54239" y="2335"/>
                  </a:cubicBezTo>
                  <a:cubicBezTo>
                    <a:pt x="54239" y="4570"/>
                    <a:pt x="52504" y="6371"/>
                    <a:pt x="50270" y="6371"/>
                  </a:cubicBezTo>
                  <a:cubicBezTo>
                    <a:pt x="48101" y="6371"/>
                    <a:pt x="46333" y="4603"/>
                    <a:pt x="46333" y="2335"/>
                  </a:cubicBezTo>
                  <a:cubicBezTo>
                    <a:pt x="46333" y="1468"/>
                    <a:pt x="46600" y="667"/>
                    <a:pt x="47067" y="0"/>
                  </a:cubicBezTo>
                  <a:lnTo>
                    <a:pt x="42731" y="0"/>
                  </a:lnTo>
                  <a:cubicBezTo>
                    <a:pt x="43298" y="734"/>
                    <a:pt x="43698" y="1635"/>
                    <a:pt x="43698" y="2635"/>
                  </a:cubicBezTo>
                  <a:cubicBezTo>
                    <a:pt x="43698" y="4837"/>
                    <a:pt x="41930" y="6671"/>
                    <a:pt x="39729" y="6671"/>
                  </a:cubicBezTo>
                  <a:cubicBezTo>
                    <a:pt x="37560" y="6671"/>
                    <a:pt x="35759" y="4870"/>
                    <a:pt x="35759" y="2635"/>
                  </a:cubicBezTo>
                  <a:cubicBezTo>
                    <a:pt x="35759" y="1635"/>
                    <a:pt x="36126" y="734"/>
                    <a:pt x="36727" y="0"/>
                  </a:cubicBezTo>
                  <a:lnTo>
                    <a:pt x="32190" y="0"/>
                  </a:lnTo>
                  <a:cubicBezTo>
                    <a:pt x="32724" y="734"/>
                    <a:pt x="33091" y="1601"/>
                    <a:pt x="33091" y="2602"/>
                  </a:cubicBezTo>
                  <a:cubicBezTo>
                    <a:pt x="33091" y="4803"/>
                    <a:pt x="31356" y="6638"/>
                    <a:pt x="29121" y="6638"/>
                  </a:cubicBezTo>
                  <a:cubicBezTo>
                    <a:pt x="26920" y="6638"/>
                    <a:pt x="25185" y="4837"/>
                    <a:pt x="25185" y="2602"/>
                  </a:cubicBezTo>
                  <a:cubicBezTo>
                    <a:pt x="25185" y="1635"/>
                    <a:pt x="25519" y="734"/>
                    <a:pt x="26086" y="0"/>
                  </a:cubicBezTo>
                  <a:lnTo>
                    <a:pt x="21616" y="0"/>
                  </a:lnTo>
                  <a:cubicBezTo>
                    <a:pt x="22183" y="734"/>
                    <a:pt x="22550" y="1601"/>
                    <a:pt x="22550" y="2602"/>
                  </a:cubicBezTo>
                  <a:cubicBezTo>
                    <a:pt x="22550" y="4803"/>
                    <a:pt x="20782" y="6638"/>
                    <a:pt x="18580" y="6638"/>
                  </a:cubicBezTo>
                  <a:cubicBezTo>
                    <a:pt x="16412" y="6638"/>
                    <a:pt x="14611" y="4837"/>
                    <a:pt x="14611" y="2602"/>
                  </a:cubicBezTo>
                  <a:cubicBezTo>
                    <a:pt x="14611" y="1635"/>
                    <a:pt x="14944" y="734"/>
                    <a:pt x="15545" y="0"/>
                  </a:cubicBezTo>
                  <a:lnTo>
                    <a:pt x="11208" y="0"/>
                  </a:lnTo>
                  <a:cubicBezTo>
                    <a:pt x="11709" y="667"/>
                    <a:pt x="12009" y="1501"/>
                    <a:pt x="12009" y="2402"/>
                  </a:cubicBezTo>
                  <a:cubicBezTo>
                    <a:pt x="12009" y="4603"/>
                    <a:pt x="10241" y="6438"/>
                    <a:pt x="8039" y="6438"/>
                  </a:cubicBezTo>
                  <a:cubicBezTo>
                    <a:pt x="5838" y="6438"/>
                    <a:pt x="4070" y="4637"/>
                    <a:pt x="4070" y="2402"/>
                  </a:cubicBezTo>
                  <a:cubicBezTo>
                    <a:pt x="4070" y="1501"/>
                    <a:pt x="4370" y="667"/>
                    <a:pt x="4870" y="0"/>
                  </a:cubicBezTo>
                  <a:close/>
                </a:path>
              </a:pathLst>
            </a:custGeom>
            <a:solidFill>
              <a:srgbClr val="F0F0C2"/>
            </a:solidFill>
            <a:ln>
              <a:noFill/>
            </a:ln>
            <a:effectLst>
              <a:outerShdw blurRad="57150" dist="38100" dir="648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7" name="Google Shape;1697;p43"/>
            <p:cNvSpPr/>
            <p:nvPr/>
          </p:nvSpPr>
          <p:spPr>
            <a:xfrm rot="-698983">
              <a:off x="1165598" y="2046859"/>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8" name="Google Shape;1698;p43"/>
            <p:cNvSpPr/>
            <p:nvPr/>
          </p:nvSpPr>
          <p:spPr>
            <a:xfrm rot="-698983">
              <a:off x="1204398" y="223500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99" name="Google Shape;1699;p43"/>
            <p:cNvSpPr/>
            <p:nvPr/>
          </p:nvSpPr>
          <p:spPr>
            <a:xfrm rot="-698983">
              <a:off x="1244853" y="2431176"/>
              <a:ext cx="845146" cy="22"/>
            </a:xfrm>
            <a:custGeom>
              <a:avLst/>
              <a:gdLst/>
              <a:ahLst/>
              <a:cxnLst/>
              <a:rect l="l" t="t" r="r" b="b"/>
              <a:pathLst>
                <a:path w="37861" h="1" fill="none" extrusionOk="0">
                  <a:moveTo>
                    <a:pt x="0" y="1"/>
                  </a:moveTo>
                  <a:lnTo>
                    <a:pt x="37861" y="1"/>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0" name="Google Shape;1700;p43"/>
            <p:cNvSpPr/>
            <p:nvPr/>
          </p:nvSpPr>
          <p:spPr>
            <a:xfrm rot="-698983">
              <a:off x="1285461" y="2628090"/>
              <a:ext cx="845146" cy="22"/>
            </a:xfrm>
            <a:custGeom>
              <a:avLst/>
              <a:gdLst/>
              <a:ahLst/>
              <a:cxnLst/>
              <a:rect l="l" t="t" r="r" b="b"/>
              <a:pathLst>
                <a:path w="37861" h="1" fill="none" extrusionOk="0">
                  <a:moveTo>
                    <a:pt x="0" y="0"/>
                  </a:moveTo>
                  <a:lnTo>
                    <a:pt x="37861" y="0"/>
                  </a:lnTo>
                </a:path>
              </a:pathLst>
            </a:custGeom>
            <a:no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grpSp>
        <p:nvGrpSpPr>
          <p:cNvPr id="1701" name="Google Shape;1701;p43"/>
          <p:cNvGrpSpPr/>
          <p:nvPr/>
        </p:nvGrpSpPr>
        <p:grpSpPr>
          <a:xfrm flipH="1">
            <a:off x="7524539" y="2963271"/>
            <a:ext cx="455370" cy="587698"/>
            <a:chOff x="4899957" y="2022012"/>
            <a:chExt cx="213388" cy="275398"/>
          </a:xfrm>
        </p:grpSpPr>
        <p:sp>
          <p:nvSpPr>
            <p:cNvPr id="1702" name="Google Shape;1702;p43"/>
            <p:cNvSpPr/>
            <p:nvPr/>
          </p:nvSpPr>
          <p:spPr>
            <a:xfrm>
              <a:off x="5008402" y="2157469"/>
              <a:ext cx="104943" cy="139940"/>
            </a:xfrm>
            <a:custGeom>
              <a:avLst/>
              <a:gdLst/>
              <a:ahLst/>
              <a:cxnLst/>
              <a:rect l="l" t="t" r="r" b="b"/>
              <a:pathLst>
                <a:path w="8780" h="11708" extrusionOk="0">
                  <a:moveTo>
                    <a:pt x="2246" y="1"/>
                  </a:moveTo>
                  <a:cubicBezTo>
                    <a:pt x="2228" y="1"/>
                    <a:pt x="2213" y="3"/>
                    <a:pt x="2202" y="9"/>
                  </a:cubicBezTo>
                  <a:lnTo>
                    <a:pt x="1168" y="709"/>
                  </a:lnTo>
                  <a:lnTo>
                    <a:pt x="67" y="1477"/>
                  </a:lnTo>
                  <a:cubicBezTo>
                    <a:pt x="1" y="1510"/>
                    <a:pt x="34" y="1743"/>
                    <a:pt x="167" y="1910"/>
                  </a:cubicBezTo>
                  <a:lnTo>
                    <a:pt x="8373" y="11550"/>
                  </a:lnTo>
                  <a:cubicBezTo>
                    <a:pt x="8470" y="11660"/>
                    <a:pt x="8559" y="11707"/>
                    <a:pt x="8624" y="11707"/>
                  </a:cubicBezTo>
                  <a:cubicBezTo>
                    <a:pt x="8737" y="11707"/>
                    <a:pt x="8779" y="11562"/>
                    <a:pt x="8673" y="11350"/>
                  </a:cubicBezTo>
                  <a:lnTo>
                    <a:pt x="2569" y="242"/>
                  </a:lnTo>
                  <a:cubicBezTo>
                    <a:pt x="2513" y="75"/>
                    <a:pt x="2340" y="1"/>
                    <a:pt x="22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3" name="Google Shape;1703;p43"/>
            <p:cNvSpPr/>
            <p:nvPr/>
          </p:nvSpPr>
          <p:spPr>
            <a:xfrm>
              <a:off x="5022362" y="2165944"/>
              <a:ext cx="59810" cy="86931"/>
            </a:xfrm>
            <a:custGeom>
              <a:avLst/>
              <a:gdLst/>
              <a:ahLst/>
              <a:cxnLst/>
              <a:rect l="l" t="t" r="r" b="b"/>
              <a:pathLst>
                <a:path w="5004" h="7273" fill="none" extrusionOk="0">
                  <a:moveTo>
                    <a:pt x="0" y="0"/>
                  </a:moveTo>
                  <a:lnTo>
                    <a:pt x="5004" y="7272"/>
                  </a:lnTo>
                </a:path>
              </a:pathLst>
            </a:custGeom>
            <a:noFill/>
            <a:ln w="5000" cap="flat"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4" name="Google Shape;1704;p43"/>
            <p:cNvSpPr/>
            <p:nvPr/>
          </p:nvSpPr>
          <p:spPr>
            <a:xfrm>
              <a:off x="4899957" y="2025538"/>
              <a:ext cx="180220" cy="185491"/>
            </a:xfrm>
            <a:custGeom>
              <a:avLst/>
              <a:gdLst/>
              <a:ahLst/>
              <a:cxnLst/>
              <a:rect l="l" t="t" r="r" b="b"/>
              <a:pathLst>
                <a:path w="15078" h="15519" extrusionOk="0">
                  <a:moveTo>
                    <a:pt x="6985" y="0"/>
                  </a:moveTo>
                  <a:cubicBezTo>
                    <a:pt x="6756" y="0"/>
                    <a:pt x="6521" y="65"/>
                    <a:pt x="6305" y="206"/>
                  </a:cubicBezTo>
                  <a:cubicBezTo>
                    <a:pt x="4504" y="1373"/>
                    <a:pt x="2569" y="2708"/>
                    <a:pt x="768" y="4042"/>
                  </a:cubicBezTo>
                  <a:cubicBezTo>
                    <a:pt x="0" y="4576"/>
                    <a:pt x="100" y="5710"/>
                    <a:pt x="901" y="6110"/>
                  </a:cubicBezTo>
                  <a:lnTo>
                    <a:pt x="3670" y="7678"/>
                  </a:lnTo>
                  <a:cubicBezTo>
                    <a:pt x="3836" y="7744"/>
                    <a:pt x="4003" y="7878"/>
                    <a:pt x="4103" y="8045"/>
                  </a:cubicBezTo>
                  <a:lnTo>
                    <a:pt x="5771" y="10446"/>
                  </a:lnTo>
                  <a:cubicBezTo>
                    <a:pt x="5938" y="10680"/>
                    <a:pt x="6038" y="10947"/>
                    <a:pt x="5971" y="11214"/>
                  </a:cubicBezTo>
                  <a:lnTo>
                    <a:pt x="5838" y="14216"/>
                  </a:lnTo>
                  <a:cubicBezTo>
                    <a:pt x="5805" y="14930"/>
                    <a:pt x="6405" y="15518"/>
                    <a:pt x="7114" y="15518"/>
                  </a:cubicBezTo>
                  <a:cubicBezTo>
                    <a:pt x="7133" y="15518"/>
                    <a:pt x="7153" y="15518"/>
                    <a:pt x="7172" y="15517"/>
                  </a:cubicBezTo>
                  <a:cubicBezTo>
                    <a:pt x="10475" y="15250"/>
                    <a:pt x="13410" y="13382"/>
                    <a:pt x="14744" y="10280"/>
                  </a:cubicBezTo>
                  <a:cubicBezTo>
                    <a:pt x="15078" y="9713"/>
                    <a:pt x="14778" y="8912"/>
                    <a:pt x="14110" y="8678"/>
                  </a:cubicBezTo>
                  <a:lnTo>
                    <a:pt x="11275" y="7611"/>
                  </a:lnTo>
                  <a:cubicBezTo>
                    <a:pt x="11042" y="7544"/>
                    <a:pt x="10808" y="7378"/>
                    <a:pt x="10708" y="7177"/>
                  </a:cubicBezTo>
                  <a:lnTo>
                    <a:pt x="8973" y="4709"/>
                  </a:lnTo>
                  <a:cubicBezTo>
                    <a:pt x="8907" y="4542"/>
                    <a:pt x="8807" y="4375"/>
                    <a:pt x="8773" y="4209"/>
                  </a:cubicBezTo>
                  <a:lnTo>
                    <a:pt x="8240" y="1040"/>
                  </a:lnTo>
                  <a:cubicBezTo>
                    <a:pt x="8120" y="417"/>
                    <a:pt x="7570" y="0"/>
                    <a:pt x="69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5" name="Google Shape;1705;p43"/>
            <p:cNvSpPr/>
            <p:nvPr/>
          </p:nvSpPr>
          <p:spPr>
            <a:xfrm>
              <a:off x="4944611" y="2106540"/>
              <a:ext cx="27921" cy="10769"/>
            </a:xfrm>
            <a:custGeom>
              <a:avLst/>
              <a:gdLst/>
              <a:ahLst/>
              <a:cxnLst/>
              <a:rect l="l" t="t" r="r" b="b"/>
              <a:pathLst>
                <a:path w="2336" h="901" fill="none" extrusionOk="0">
                  <a:moveTo>
                    <a:pt x="0" y="901"/>
                  </a:moveTo>
                  <a:cubicBezTo>
                    <a:pt x="0" y="901"/>
                    <a:pt x="1034" y="734"/>
                    <a:pt x="2335" y="0"/>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6" name="Google Shape;1706;p43"/>
            <p:cNvSpPr/>
            <p:nvPr/>
          </p:nvSpPr>
          <p:spPr>
            <a:xfrm>
              <a:off x="4971325" y="2145612"/>
              <a:ext cx="27921" cy="10375"/>
            </a:xfrm>
            <a:custGeom>
              <a:avLst/>
              <a:gdLst/>
              <a:ahLst/>
              <a:cxnLst/>
              <a:rect l="l" t="t" r="r" b="b"/>
              <a:pathLst>
                <a:path w="2336" h="868" fill="none" extrusionOk="0">
                  <a:moveTo>
                    <a:pt x="0" y="867"/>
                  </a:moveTo>
                  <a:cubicBezTo>
                    <a:pt x="0" y="867"/>
                    <a:pt x="1068" y="701"/>
                    <a:pt x="2335" y="0"/>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7" name="Google Shape;1707;p43"/>
            <p:cNvSpPr/>
            <p:nvPr/>
          </p:nvSpPr>
          <p:spPr>
            <a:xfrm>
              <a:off x="4987270" y="2075834"/>
              <a:ext cx="17953" cy="20343"/>
            </a:xfrm>
            <a:custGeom>
              <a:avLst/>
              <a:gdLst/>
              <a:ahLst/>
              <a:cxnLst/>
              <a:rect l="l" t="t" r="r" b="b"/>
              <a:pathLst>
                <a:path w="1502" h="1702" fill="none" extrusionOk="0">
                  <a:moveTo>
                    <a:pt x="1" y="1702"/>
                  </a:moveTo>
                  <a:cubicBezTo>
                    <a:pt x="501" y="1235"/>
                    <a:pt x="1068" y="701"/>
                    <a:pt x="1502" y="1"/>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8" name="Google Shape;1708;p43"/>
            <p:cNvSpPr/>
            <p:nvPr/>
          </p:nvSpPr>
          <p:spPr>
            <a:xfrm>
              <a:off x="4900758" y="2058694"/>
              <a:ext cx="85723" cy="152311"/>
            </a:xfrm>
            <a:custGeom>
              <a:avLst/>
              <a:gdLst/>
              <a:ahLst/>
              <a:cxnLst/>
              <a:rect l="l" t="t" r="r" b="b"/>
              <a:pathLst>
                <a:path w="7172" h="12743" fill="none" extrusionOk="0">
                  <a:moveTo>
                    <a:pt x="2468" y="0"/>
                  </a:moveTo>
                  <a:cubicBezTo>
                    <a:pt x="1868" y="434"/>
                    <a:pt x="1301" y="834"/>
                    <a:pt x="734" y="1234"/>
                  </a:cubicBezTo>
                  <a:cubicBezTo>
                    <a:pt x="0" y="1768"/>
                    <a:pt x="67" y="2902"/>
                    <a:pt x="867" y="3303"/>
                  </a:cubicBezTo>
                  <a:lnTo>
                    <a:pt x="3669" y="4837"/>
                  </a:lnTo>
                  <a:cubicBezTo>
                    <a:pt x="3836" y="4937"/>
                    <a:pt x="4003" y="5071"/>
                    <a:pt x="4070" y="5237"/>
                  </a:cubicBezTo>
                  <a:lnTo>
                    <a:pt x="5737" y="7639"/>
                  </a:lnTo>
                  <a:cubicBezTo>
                    <a:pt x="5904" y="7839"/>
                    <a:pt x="6004" y="8139"/>
                    <a:pt x="5971" y="8406"/>
                  </a:cubicBezTo>
                  <a:lnTo>
                    <a:pt x="5838" y="11408"/>
                  </a:lnTo>
                  <a:cubicBezTo>
                    <a:pt x="5771" y="12142"/>
                    <a:pt x="6405" y="12743"/>
                    <a:pt x="7172" y="12676"/>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09" name="Google Shape;1709;p43"/>
            <p:cNvSpPr/>
            <p:nvPr/>
          </p:nvSpPr>
          <p:spPr>
            <a:xfrm>
              <a:off x="5025948" y="2125269"/>
              <a:ext cx="54635" cy="76173"/>
            </a:xfrm>
            <a:custGeom>
              <a:avLst/>
              <a:gdLst/>
              <a:ahLst/>
              <a:cxnLst/>
              <a:rect l="l" t="t" r="r" b="b"/>
              <a:pathLst>
                <a:path w="4571" h="6373" fill="none" extrusionOk="0">
                  <a:moveTo>
                    <a:pt x="0" y="6372"/>
                  </a:moveTo>
                  <a:cubicBezTo>
                    <a:pt x="1868" y="5505"/>
                    <a:pt x="3403" y="4004"/>
                    <a:pt x="4270" y="2002"/>
                  </a:cubicBezTo>
                  <a:cubicBezTo>
                    <a:pt x="4570" y="1335"/>
                    <a:pt x="4237" y="568"/>
                    <a:pt x="3569" y="334"/>
                  </a:cubicBezTo>
                  <a:cubicBezTo>
                    <a:pt x="3569" y="334"/>
                    <a:pt x="3169" y="168"/>
                    <a:pt x="2669" y="1"/>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710" name="Google Shape;1710;p43"/>
            <p:cNvSpPr/>
            <p:nvPr/>
          </p:nvSpPr>
          <p:spPr>
            <a:xfrm>
              <a:off x="4960556" y="2022012"/>
              <a:ext cx="54240" cy="70185"/>
            </a:xfrm>
            <a:custGeom>
              <a:avLst/>
              <a:gdLst/>
              <a:ahLst/>
              <a:cxnLst/>
              <a:rect l="l" t="t" r="r" b="b"/>
              <a:pathLst>
                <a:path w="4538" h="5872" fill="none" extrusionOk="0">
                  <a:moveTo>
                    <a:pt x="4537" y="5871"/>
                  </a:moveTo>
                  <a:cubicBezTo>
                    <a:pt x="4204" y="5371"/>
                    <a:pt x="3903" y="5004"/>
                    <a:pt x="3903" y="5004"/>
                  </a:cubicBezTo>
                  <a:cubicBezTo>
                    <a:pt x="3837" y="4837"/>
                    <a:pt x="3737" y="4670"/>
                    <a:pt x="3703" y="4504"/>
                  </a:cubicBezTo>
                  <a:lnTo>
                    <a:pt x="3170" y="1335"/>
                  </a:lnTo>
                  <a:cubicBezTo>
                    <a:pt x="3003" y="467"/>
                    <a:pt x="2002" y="0"/>
                    <a:pt x="1235" y="501"/>
                  </a:cubicBezTo>
                  <a:cubicBezTo>
                    <a:pt x="835" y="734"/>
                    <a:pt x="401" y="1034"/>
                    <a:pt x="1" y="1335"/>
                  </a:cubicBezTo>
                </a:path>
              </a:pathLst>
            </a:custGeom>
            <a:solidFill>
              <a:schemeClr val="dk1"/>
            </a:solidFill>
            <a:ln w="500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1711" name="Google Shape;1711;p43"/>
          <p:cNvSpPr/>
          <p:nvPr/>
        </p:nvSpPr>
        <p:spPr>
          <a:xfrm rot="4162835">
            <a:off x="6982973" y="415539"/>
            <a:ext cx="1382035" cy="1097181"/>
          </a:xfrm>
          <a:custGeom>
            <a:avLst/>
            <a:gdLst/>
            <a:ahLst/>
            <a:cxnLst/>
            <a:rect l="l" t="t" r="r" b="b"/>
            <a:pathLst>
              <a:path w="27354" h="21716" extrusionOk="0">
                <a:moveTo>
                  <a:pt x="23017" y="0"/>
                </a:moveTo>
                <a:lnTo>
                  <a:pt x="23017" y="0"/>
                </a:lnTo>
                <a:cubicBezTo>
                  <a:pt x="15345" y="5104"/>
                  <a:pt x="7673" y="10208"/>
                  <a:pt x="0" y="15278"/>
                </a:cubicBezTo>
                <a:lnTo>
                  <a:pt x="401" y="15245"/>
                </a:lnTo>
                <a:lnTo>
                  <a:pt x="568" y="15245"/>
                </a:lnTo>
                <a:cubicBezTo>
                  <a:pt x="585" y="15242"/>
                  <a:pt x="602" y="15241"/>
                  <a:pt x="618" y="15241"/>
                </a:cubicBezTo>
                <a:cubicBezTo>
                  <a:pt x="855" y="15241"/>
                  <a:pt x="993" y="15460"/>
                  <a:pt x="868" y="15678"/>
                </a:cubicBezTo>
                <a:lnTo>
                  <a:pt x="768" y="15778"/>
                </a:lnTo>
                <a:lnTo>
                  <a:pt x="568" y="16212"/>
                </a:lnTo>
                <a:lnTo>
                  <a:pt x="668" y="16379"/>
                </a:lnTo>
                <a:lnTo>
                  <a:pt x="1101" y="16345"/>
                </a:lnTo>
                <a:lnTo>
                  <a:pt x="1268" y="16345"/>
                </a:lnTo>
                <a:cubicBezTo>
                  <a:pt x="1285" y="16343"/>
                  <a:pt x="1302" y="16342"/>
                  <a:pt x="1319" y="16342"/>
                </a:cubicBezTo>
                <a:cubicBezTo>
                  <a:pt x="1555" y="16342"/>
                  <a:pt x="1693" y="16559"/>
                  <a:pt x="1568" y="16746"/>
                </a:cubicBezTo>
                <a:lnTo>
                  <a:pt x="1502" y="16879"/>
                </a:lnTo>
                <a:lnTo>
                  <a:pt x="1268" y="17313"/>
                </a:lnTo>
                <a:lnTo>
                  <a:pt x="1368" y="17413"/>
                </a:lnTo>
                <a:lnTo>
                  <a:pt x="1868" y="17380"/>
                </a:lnTo>
                <a:lnTo>
                  <a:pt x="2035" y="17380"/>
                </a:lnTo>
                <a:cubicBezTo>
                  <a:pt x="2050" y="17377"/>
                  <a:pt x="2065" y="17376"/>
                  <a:pt x="2080" y="17376"/>
                </a:cubicBezTo>
                <a:cubicBezTo>
                  <a:pt x="2289" y="17376"/>
                  <a:pt x="2429" y="17595"/>
                  <a:pt x="2335" y="17813"/>
                </a:cubicBezTo>
                <a:lnTo>
                  <a:pt x="2235" y="17913"/>
                </a:lnTo>
                <a:lnTo>
                  <a:pt x="2002" y="18380"/>
                </a:lnTo>
                <a:lnTo>
                  <a:pt x="2069" y="18514"/>
                </a:lnTo>
                <a:lnTo>
                  <a:pt x="2569" y="18480"/>
                </a:lnTo>
                <a:lnTo>
                  <a:pt x="2736" y="18480"/>
                </a:lnTo>
                <a:cubicBezTo>
                  <a:pt x="2764" y="18473"/>
                  <a:pt x="2792" y="18470"/>
                  <a:pt x="2818" y="18470"/>
                </a:cubicBezTo>
                <a:cubicBezTo>
                  <a:pt x="3035" y="18470"/>
                  <a:pt x="3155" y="18702"/>
                  <a:pt x="3036" y="18881"/>
                </a:cubicBezTo>
                <a:lnTo>
                  <a:pt x="2936" y="19014"/>
                </a:lnTo>
                <a:lnTo>
                  <a:pt x="2702" y="19481"/>
                </a:lnTo>
                <a:lnTo>
                  <a:pt x="2736" y="19548"/>
                </a:lnTo>
                <a:lnTo>
                  <a:pt x="3236" y="19514"/>
                </a:lnTo>
                <a:lnTo>
                  <a:pt x="3403" y="19514"/>
                </a:lnTo>
                <a:cubicBezTo>
                  <a:pt x="3420" y="19512"/>
                  <a:pt x="3437" y="19511"/>
                  <a:pt x="3453" y="19511"/>
                </a:cubicBezTo>
                <a:cubicBezTo>
                  <a:pt x="3690" y="19511"/>
                  <a:pt x="3828" y="19727"/>
                  <a:pt x="3703" y="19915"/>
                </a:cubicBezTo>
                <a:lnTo>
                  <a:pt x="3603" y="20048"/>
                </a:lnTo>
                <a:lnTo>
                  <a:pt x="3370" y="20515"/>
                </a:lnTo>
                <a:lnTo>
                  <a:pt x="3436" y="20649"/>
                </a:lnTo>
                <a:lnTo>
                  <a:pt x="3937" y="20582"/>
                </a:lnTo>
                <a:lnTo>
                  <a:pt x="4103" y="20582"/>
                </a:lnTo>
                <a:cubicBezTo>
                  <a:pt x="4119" y="20580"/>
                  <a:pt x="4134" y="20579"/>
                  <a:pt x="4148" y="20579"/>
                </a:cubicBezTo>
                <a:cubicBezTo>
                  <a:pt x="4388" y="20579"/>
                  <a:pt x="4529" y="20827"/>
                  <a:pt x="4404" y="21015"/>
                </a:cubicBezTo>
                <a:lnTo>
                  <a:pt x="4337" y="21149"/>
                </a:lnTo>
                <a:lnTo>
                  <a:pt x="4070" y="21583"/>
                </a:lnTo>
                <a:lnTo>
                  <a:pt x="4170" y="21716"/>
                </a:lnTo>
                <a:cubicBezTo>
                  <a:pt x="4170" y="21716"/>
                  <a:pt x="5371" y="20982"/>
                  <a:pt x="6005" y="20515"/>
                </a:cubicBezTo>
                <a:cubicBezTo>
                  <a:pt x="8840" y="18647"/>
                  <a:pt x="11742" y="16712"/>
                  <a:pt x="14611" y="14811"/>
                </a:cubicBezTo>
                <a:cubicBezTo>
                  <a:pt x="18714" y="12042"/>
                  <a:pt x="22783" y="9307"/>
                  <a:pt x="26920" y="6572"/>
                </a:cubicBezTo>
                <a:lnTo>
                  <a:pt x="27353" y="6338"/>
                </a:lnTo>
                <a:lnTo>
                  <a:pt x="27253" y="6205"/>
                </a:lnTo>
                <a:lnTo>
                  <a:pt x="26519" y="6205"/>
                </a:lnTo>
                <a:cubicBezTo>
                  <a:pt x="26502" y="6207"/>
                  <a:pt x="26485" y="6208"/>
                  <a:pt x="26469" y="6208"/>
                </a:cubicBezTo>
                <a:cubicBezTo>
                  <a:pt x="26232" y="6208"/>
                  <a:pt x="26094" y="5992"/>
                  <a:pt x="26219" y="5805"/>
                </a:cubicBezTo>
                <a:lnTo>
                  <a:pt x="26286" y="5671"/>
                </a:lnTo>
                <a:lnTo>
                  <a:pt x="26553" y="5204"/>
                </a:lnTo>
                <a:lnTo>
                  <a:pt x="26453" y="5071"/>
                </a:lnTo>
                <a:lnTo>
                  <a:pt x="25952" y="5137"/>
                </a:lnTo>
                <a:lnTo>
                  <a:pt x="25786" y="5137"/>
                </a:lnTo>
                <a:cubicBezTo>
                  <a:pt x="25772" y="5139"/>
                  <a:pt x="25759" y="5140"/>
                  <a:pt x="25746" y="5140"/>
                </a:cubicBezTo>
                <a:cubicBezTo>
                  <a:pt x="25534" y="5140"/>
                  <a:pt x="25393" y="4892"/>
                  <a:pt x="25519" y="4704"/>
                </a:cubicBezTo>
                <a:lnTo>
                  <a:pt x="25585" y="4570"/>
                </a:lnTo>
                <a:lnTo>
                  <a:pt x="25852" y="4137"/>
                </a:lnTo>
                <a:lnTo>
                  <a:pt x="25786" y="4037"/>
                </a:lnTo>
                <a:lnTo>
                  <a:pt x="25252" y="4070"/>
                </a:lnTo>
                <a:lnTo>
                  <a:pt x="25085" y="4070"/>
                </a:lnTo>
                <a:cubicBezTo>
                  <a:pt x="25060" y="4077"/>
                  <a:pt x="25036" y="4080"/>
                  <a:pt x="25013" y="4080"/>
                </a:cubicBezTo>
                <a:cubicBezTo>
                  <a:pt x="24819" y="4080"/>
                  <a:pt x="24695" y="3848"/>
                  <a:pt x="24785" y="3670"/>
                </a:cubicBezTo>
                <a:lnTo>
                  <a:pt x="24885" y="3536"/>
                </a:lnTo>
                <a:lnTo>
                  <a:pt x="25118" y="3069"/>
                </a:lnTo>
                <a:lnTo>
                  <a:pt x="25052" y="2969"/>
                </a:lnTo>
                <a:lnTo>
                  <a:pt x="24551" y="3003"/>
                </a:lnTo>
                <a:lnTo>
                  <a:pt x="24385" y="3003"/>
                </a:lnTo>
                <a:cubicBezTo>
                  <a:pt x="24367" y="3005"/>
                  <a:pt x="24350" y="3006"/>
                  <a:pt x="24334" y="3006"/>
                </a:cubicBezTo>
                <a:cubicBezTo>
                  <a:pt x="24097" y="3006"/>
                  <a:pt x="23959" y="2787"/>
                  <a:pt x="24084" y="2569"/>
                </a:cubicBezTo>
                <a:lnTo>
                  <a:pt x="24184" y="2469"/>
                </a:lnTo>
                <a:lnTo>
                  <a:pt x="24418" y="2002"/>
                </a:lnTo>
                <a:lnTo>
                  <a:pt x="24351" y="1868"/>
                </a:lnTo>
                <a:lnTo>
                  <a:pt x="23851" y="1902"/>
                </a:lnTo>
                <a:lnTo>
                  <a:pt x="23684" y="1902"/>
                </a:lnTo>
                <a:cubicBezTo>
                  <a:pt x="23637" y="1929"/>
                  <a:pt x="23592" y="1941"/>
                  <a:pt x="23552" y="1941"/>
                </a:cubicBezTo>
                <a:cubicBezTo>
                  <a:pt x="23395" y="1941"/>
                  <a:pt x="23311" y="1754"/>
                  <a:pt x="23417" y="1568"/>
                </a:cubicBezTo>
                <a:lnTo>
                  <a:pt x="23517" y="1468"/>
                </a:lnTo>
                <a:lnTo>
                  <a:pt x="23751" y="1034"/>
                </a:lnTo>
                <a:lnTo>
                  <a:pt x="23684" y="868"/>
                </a:lnTo>
                <a:lnTo>
                  <a:pt x="23184" y="901"/>
                </a:lnTo>
                <a:lnTo>
                  <a:pt x="23017" y="901"/>
                </a:lnTo>
                <a:cubicBezTo>
                  <a:pt x="23000" y="903"/>
                  <a:pt x="22983" y="904"/>
                  <a:pt x="22966" y="904"/>
                </a:cubicBezTo>
                <a:cubicBezTo>
                  <a:pt x="22730" y="904"/>
                  <a:pt x="22592" y="688"/>
                  <a:pt x="22717" y="501"/>
                </a:cubicBezTo>
                <a:lnTo>
                  <a:pt x="22783" y="367"/>
                </a:lnTo>
                <a:lnTo>
                  <a:pt x="23017" y="0"/>
                </a:lnTo>
                <a:close/>
              </a:path>
            </a:pathLst>
          </a:custGeom>
          <a:solidFill>
            <a:schemeClr val="dk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Indonesian Notebook for Business by Slidesgo">
  <a:themeElements>
    <a:clrScheme name="Simple Light">
      <a:dk1>
        <a:srgbClr val="2E2F38"/>
      </a:dk1>
      <a:lt1>
        <a:srgbClr val="6B2011"/>
      </a:lt1>
      <a:dk2>
        <a:srgbClr val="933D28"/>
      </a:dk2>
      <a:lt2>
        <a:srgbClr val="F09C31"/>
      </a:lt2>
      <a:accent1>
        <a:srgbClr val="EFC68F"/>
      </a:accent1>
      <a:accent2>
        <a:srgbClr val="F0F0C2"/>
      </a:accent2>
      <a:accent3>
        <a:srgbClr val="1F217B"/>
      </a:accent3>
      <a:accent4>
        <a:srgbClr val="FFFFFF"/>
      </a:accent4>
      <a:accent5>
        <a:srgbClr val="FFFFFF"/>
      </a:accent5>
      <a:accent6>
        <a:srgbClr val="FFFFFF"/>
      </a:accent6>
      <a:hlink>
        <a:srgbClr val="2E2F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ndonesian Notebook for Business by Slidesgo">
  <a:themeElements>
    <a:clrScheme name="Simple Light">
      <a:dk1>
        <a:srgbClr val="2E2F38"/>
      </a:dk1>
      <a:lt1>
        <a:srgbClr val="6B2011"/>
      </a:lt1>
      <a:dk2>
        <a:srgbClr val="933D28"/>
      </a:dk2>
      <a:lt2>
        <a:srgbClr val="F09C31"/>
      </a:lt2>
      <a:accent1>
        <a:srgbClr val="EFC68F"/>
      </a:accent1>
      <a:accent2>
        <a:srgbClr val="F0F0C2"/>
      </a:accent2>
      <a:accent3>
        <a:srgbClr val="1F217B"/>
      </a:accent3>
      <a:accent4>
        <a:srgbClr val="FFFFFF"/>
      </a:accent4>
      <a:accent5>
        <a:srgbClr val="FFFFFF"/>
      </a:accent5>
      <a:accent6>
        <a:srgbClr val="FFFFFF"/>
      </a:accent6>
      <a:hlink>
        <a:srgbClr val="2E2F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Indonesian Notebook for Business by Slidesgo">
  <a:themeElements>
    <a:clrScheme name="Simple Light">
      <a:dk1>
        <a:srgbClr val="2E2F38"/>
      </a:dk1>
      <a:lt1>
        <a:srgbClr val="6B2011"/>
      </a:lt1>
      <a:dk2>
        <a:srgbClr val="933D28"/>
      </a:dk2>
      <a:lt2>
        <a:srgbClr val="F09C31"/>
      </a:lt2>
      <a:accent1>
        <a:srgbClr val="EFC68F"/>
      </a:accent1>
      <a:accent2>
        <a:srgbClr val="F0F0C2"/>
      </a:accent2>
      <a:accent3>
        <a:srgbClr val="1F217B"/>
      </a:accent3>
      <a:accent4>
        <a:srgbClr val="FFFFFF"/>
      </a:accent4>
      <a:accent5>
        <a:srgbClr val="FFFFFF"/>
      </a:accent5>
      <a:accent6>
        <a:srgbClr val="FFFFFF"/>
      </a:accent6>
      <a:hlink>
        <a:srgbClr val="2E2F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1385</Words>
  <Application>Microsoft Office PowerPoint</Application>
  <PresentationFormat>On-screen Show (16:9)</PresentationFormat>
  <Paragraphs>114</Paragraphs>
  <Slides>23</Slides>
  <Notes>16</Notes>
  <HiddenSlides>0</HiddenSlides>
  <MMClips>1</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23</vt:i4>
      </vt:variant>
    </vt:vector>
  </HeadingPairs>
  <TitlesOfParts>
    <vt:vector size="38" baseType="lpstr">
      <vt:lpstr>Arial</vt:lpstr>
      <vt:lpstr>#9Slide03 Duepuntozero</vt:lpstr>
      <vt:lpstr>Times New Roman</vt:lpstr>
      <vt:lpstr>Balsamiq Sans</vt:lpstr>
      <vt:lpstr>Inconsolata</vt:lpstr>
      <vt:lpstr>Noto Sans Symbols</vt:lpstr>
      <vt:lpstr>Bebas Neue</vt:lpstr>
      <vt:lpstr>Calibri</vt:lpstr>
      <vt:lpstr>Nunito Light</vt:lpstr>
      <vt:lpstr>Anaheim</vt:lpstr>
      <vt:lpstr>Raleway</vt:lpstr>
      <vt:lpstr>PT Sans</vt:lpstr>
      <vt:lpstr>Indonesian Notebook for Business by Slidesgo</vt:lpstr>
      <vt:lpstr>1_Indonesian Notebook for Business by Slidesgo</vt:lpstr>
      <vt:lpstr>2_Indonesian Notebook for Business by Slidesgo</vt:lpstr>
      <vt:lpstr>      VIẾT VĂN BẢN THUYẾT MINH  VỀ MỘT SỰ VẬT, HIỆN TƯỢNG TRONG TỰ NHIÊN</vt:lpstr>
      <vt:lpstr>Khởi động</vt:lpstr>
      <vt:lpstr>Slide 3</vt:lpstr>
      <vt:lpstr>Mục tiêu bài học</vt:lpstr>
      <vt:lpstr>Hình thành kiến thức mới</vt:lpstr>
      <vt:lpstr>Yêu cầu bài viết</vt:lpstr>
      <vt:lpstr>Slide 7</vt:lpstr>
      <vt:lpstr>Bài viết tham khảo</vt:lpstr>
      <vt:lpstr>Nhiệm vụ</vt:lpstr>
      <vt:lpstr>Slide 10</vt:lpstr>
      <vt:lpstr>Slide 11</vt:lpstr>
      <vt:lpstr>Slide 12</vt:lpstr>
      <vt:lpstr>Slide 13</vt:lpstr>
      <vt:lpstr>Slide 14</vt:lpstr>
      <vt:lpstr>Nhiệm vụ</vt:lpstr>
      <vt:lpstr>Các bước thực hiện</vt:lpstr>
      <vt:lpstr>Các bước thực hiện</vt:lpstr>
      <vt:lpstr>01</vt:lpstr>
      <vt:lpstr>Slide 19</vt:lpstr>
      <vt:lpstr>Slide 20</vt:lpstr>
      <vt:lpstr>Slide 21</vt:lpstr>
      <vt:lpstr>Slide 22</vt:lpstr>
      <vt:lpstr>Hoàn thành bài viết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NGHỊ LUẬN VỀ MỘT TÁC PHẨM VĂN HỌC (TRUYỆN THƠ) HOẶC MỘT TÁC PHẨM NGHỆ THUẬT (BÀI HÁT)</dc:title>
  <dc:creator>Administrator</dc:creator>
  <cp:lastModifiedBy>Administrator</cp:lastModifiedBy>
  <cp:revision>28</cp:revision>
  <dcterms:modified xsi:type="dcterms:W3CDTF">2023-08-17T14:44:37Z</dcterms:modified>
</cp:coreProperties>
</file>