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Lst>
  <p:notesMasterIdLst>
    <p:notesMasterId r:id="rId30"/>
  </p:notesMasterIdLst>
  <p:sldIdLst>
    <p:sldId id="380" r:id="rId2"/>
    <p:sldId id="381" r:id="rId3"/>
    <p:sldId id="386" r:id="rId4"/>
    <p:sldId id="358" r:id="rId5"/>
    <p:sldId id="362" r:id="rId6"/>
    <p:sldId id="257" r:id="rId7"/>
    <p:sldId id="376" r:id="rId8"/>
    <p:sldId id="363" r:id="rId9"/>
    <p:sldId id="364" r:id="rId10"/>
    <p:sldId id="357" r:id="rId11"/>
    <p:sldId id="333" r:id="rId12"/>
    <p:sldId id="345" r:id="rId13"/>
    <p:sldId id="379" r:id="rId14"/>
    <p:sldId id="334" r:id="rId15"/>
    <p:sldId id="367" r:id="rId16"/>
    <p:sldId id="382" r:id="rId17"/>
    <p:sldId id="337" r:id="rId18"/>
    <p:sldId id="383" r:id="rId19"/>
    <p:sldId id="384" r:id="rId20"/>
    <p:sldId id="351" r:id="rId21"/>
    <p:sldId id="385" r:id="rId22"/>
    <p:sldId id="369" r:id="rId23"/>
    <p:sldId id="370" r:id="rId24"/>
    <p:sldId id="371" r:id="rId25"/>
    <p:sldId id="373" r:id="rId26"/>
    <p:sldId id="343" r:id="rId27"/>
    <p:sldId id="374" r:id="rId28"/>
    <p:sldId id="375"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422CA8-A28C-460D-9E16-F2FA6D200DD8}">
  <a:tblStyle styleId="{3A422CA8-A28C-460D-9E16-F2FA6D200DD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60"/>
  </p:normalViewPr>
  <p:slideViewPr>
    <p:cSldViewPr snapToGrid="0">
      <p:cViewPr varScale="1">
        <p:scale>
          <a:sx n="93" d="100"/>
          <a:sy n="93" d="100"/>
        </p:scale>
        <p:origin x="708"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071218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847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752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1009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100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4592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g1958e4b1c6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2" name="Google Shape;1332;g1958e4b1c6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0067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404"/>
        <p:cNvGrpSpPr/>
        <p:nvPr/>
      </p:nvGrpSpPr>
      <p:grpSpPr>
        <a:xfrm>
          <a:off x="0" y="0"/>
          <a:ext cx="0" cy="0"/>
          <a:chOff x="0" y="0"/>
          <a:chExt cx="0" cy="0"/>
        </a:xfrm>
      </p:grpSpPr>
      <p:grpSp>
        <p:nvGrpSpPr>
          <p:cNvPr id="405" name="Google Shape;405;p3"/>
          <p:cNvGrpSpPr/>
          <p:nvPr/>
        </p:nvGrpSpPr>
        <p:grpSpPr>
          <a:xfrm>
            <a:off x="0" y="0"/>
            <a:ext cx="9144125" cy="5143391"/>
            <a:chOff x="0" y="0"/>
            <a:chExt cx="9144125" cy="5143391"/>
          </a:xfrm>
        </p:grpSpPr>
        <p:sp>
          <p:nvSpPr>
            <p:cNvPr id="406" name="Google Shape;406;p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6" name="Google Shape;766;p3"/>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7" name="Google Shape;767;p3"/>
          <p:cNvGrpSpPr/>
          <p:nvPr/>
        </p:nvGrpSpPr>
        <p:grpSpPr>
          <a:xfrm>
            <a:off x="553048" y="535000"/>
            <a:ext cx="8105852" cy="4302000"/>
            <a:chOff x="553048" y="535000"/>
            <a:chExt cx="8105852" cy="4302000"/>
          </a:xfrm>
        </p:grpSpPr>
        <p:sp>
          <p:nvSpPr>
            <p:cNvPr id="768" name="Google Shape;768;p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3"/>
          <p:cNvSpPr txBox="1">
            <a:spLocks noGrp="1"/>
          </p:cNvSpPr>
          <p:nvPr>
            <p:ph type="title"/>
          </p:nvPr>
        </p:nvSpPr>
        <p:spPr>
          <a:xfrm>
            <a:off x="3116850" y="1880650"/>
            <a:ext cx="4541400" cy="13533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3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87" name="Google Shape;787;p3"/>
          <p:cNvSpPr txBox="1">
            <a:spLocks noGrp="1"/>
          </p:cNvSpPr>
          <p:nvPr>
            <p:ph type="title" idx="2" hasCustomPrompt="1"/>
          </p:nvPr>
        </p:nvSpPr>
        <p:spPr>
          <a:xfrm>
            <a:off x="1810950" y="2150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8" name="Google Shape;788;p3"/>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rot="-900008">
            <a:off x="1715274" y="415373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5588200" y="106437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7974050" y="786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1644575" y="36713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845800" y="40885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7" name="Google Shape;797;p3"/>
          <p:cNvGrpSpPr/>
          <p:nvPr/>
        </p:nvGrpSpPr>
        <p:grpSpPr>
          <a:xfrm>
            <a:off x="6294838" y="4058031"/>
            <a:ext cx="1055760" cy="753780"/>
            <a:chOff x="3308425" y="649500"/>
            <a:chExt cx="947975" cy="676825"/>
          </a:xfrm>
        </p:grpSpPr>
        <p:sp>
          <p:nvSpPr>
            <p:cNvPr id="798" name="Google Shape;798;p3"/>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
          <p:cNvGrpSpPr/>
          <p:nvPr/>
        </p:nvGrpSpPr>
        <p:grpSpPr>
          <a:xfrm rot="-6299880" flipH="1">
            <a:off x="1763090" y="476245"/>
            <a:ext cx="708049" cy="444266"/>
            <a:chOff x="1445125" y="3867675"/>
            <a:chExt cx="803300" cy="502950"/>
          </a:xfrm>
        </p:grpSpPr>
        <p:sp>
          <p:nvSpPr>
            <p:cNvPr id="802" name="Google Shape;802;p3"/>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3"/>
          <p:cNvSpPr/>
          <p:nvPr/>
        </p:nvSpPr>
        <p:spPr>
          <a:xfrm>
            <a:off x="195727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3215800" y="8312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7826025" y="4116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79CDBE"/>
        </a:solidFill>
        <a:effectLst/>
      </p:bgPr>
    </p:bg>
    <p:spTree>
      <p:nvGrpSpPr>
        <p:cNvPr id="1" name="Shape 9021"/>
        <p:cNvGrpSpPr/>
        <p:nvPr/>
      </p:nvGrpSpPr>
      <p:grpSpPr>
        <a:xfrm>
          <a:off x="0" y="0"/>
          <a:ext cx="0" cy="0"/>
          <a:chOff x="0" y="0"/>
          <a:chExt cx="0" cy="0"/>
        </a:xfrm>
      </p:grpSpPr>
      <p:grpSp>
        <p:nvGrpSpPr>
          <p:cNvPr id="9022" name="Google Shape;9022;p26"/>
          <p:cNvGrpSpPr/>
          <p:nvPr/>
        </p:nvGrpSpPr>
        <p:grpSpPr>
          <a:xfrm>
            <a:off x="0" y="0"/>
            <a:ext cx="9144125" cy="5143391"/>
            <a:chOff x="0" y="0"/>
            <a:chExt cx="9144125" cy="5143391"/>
          </a:xfrm>
        </p:grpSpPr>
        <p:sp>
          <p:nvSpPr>
            <p:cNvPr id="9023" name="Google Shape;9023;p2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2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2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2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2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2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2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2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2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2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2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2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2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2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2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2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2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2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2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2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2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2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2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2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2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2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2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2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2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2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2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2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2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2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2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2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2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2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2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2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2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2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2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2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2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2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2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2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2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2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2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2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2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2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2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2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2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2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2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2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2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2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2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2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2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2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2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2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2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2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2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2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2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2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2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2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2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2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2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2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2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2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2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2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2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2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2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2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2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2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2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2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2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2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2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2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2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2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2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2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2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2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2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2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2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2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2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2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2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2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2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2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2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2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2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2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2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2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2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2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2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2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2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2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2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2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2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2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2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2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2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2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2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2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2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2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2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2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2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2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2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2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2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2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2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2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2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2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2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2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2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2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2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2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2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2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2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2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2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2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2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2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2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2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2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2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2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2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2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2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2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2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2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2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2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2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2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2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2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2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2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2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2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2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2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2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2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2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2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2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2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2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2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2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2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2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2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2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2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2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2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2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2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2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2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2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2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2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2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2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2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2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2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2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2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2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2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2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2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2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2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2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2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2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2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2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2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2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2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2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2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2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2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2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2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2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2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2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2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2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2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2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2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2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2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2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2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2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2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2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2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2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2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2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2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2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2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2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2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2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2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2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2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2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2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2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2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2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2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2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2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2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2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2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2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2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2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2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2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2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2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2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2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2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2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2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2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2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2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2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2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2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2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2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2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2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2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2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2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2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2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2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2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2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2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2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2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2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2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2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2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2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2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2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2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2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2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2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2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2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2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2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2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2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2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2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2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2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2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2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2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2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2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2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2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2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2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2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2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2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2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2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2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2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2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2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2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2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2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2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2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2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2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2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2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2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2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2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2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2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3" name="Google Shape;9383;p2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4" name="Google Shape;9384;p26"/>
          <p:cNvGrpSpPr/>
          <p:nvPr/>
        </p:nvGrpSpPr>
        <p:grpSpPr>
          <a:xfrm>
            <a:off x="553048" y="535000"/>
            <a:ext cx="8105852" cy="4302000"/>
            <a:chOff x="553048" y="535000"/>
            <a:chExt cx="8105852" cy="4302000"/>
          </a:xfrm>
        </p:grpSpPr>
        <p:sp>
          <p:nvSpPr>
            <p:cNvPr id="9385" name="Google Shape;9385;p2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2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2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2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2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2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2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2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2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2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2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2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2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2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2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2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2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2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03" name="Google Shape;9403;p26"/>
          <p:cNvSpPr/>
          <p:nvPr/>
        </p:nvSpPr>
        <p:spPr>
          <a:xfrm>
            <a:off x="1509950" y="39133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26"/>
          <p:cNvSpPr/>
          <p:nvPr/>
        </p:nvSpPr>
        <p:spPr>
          <a:xfrm>
            <a:off x="1509950" y="34273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26"/>
          <p:cNvSpPr/>
          <p:nvPr/>
        </p:nvSpPr>
        <p:spPr>
          <a:xfrm>
            <a:off x="2416525" y="41084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06" name="Google Shape;9406;p26"/>
          <p:cNvGrpSpPr/>
          <p:nvPr/>
        </p:nvGrpSpPr>
        <p:grpSpPr>
          <a:xfrm>
            <a:off x="6538223" y="163649"/>
            <a:ext cx="1356637" cy="1528669"/>
            <a:chOff x="6638425" y="262025"/>
            <a:chExt cx="1356637" cy="1528669"/>
          </a:xfrm>
        </p:grpSpPr>
        <p:sp>
          <p:nvSpPr>
            <p:cNvPr id="9407" name="Google Shape;9407;p26"/>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26"/>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26"/>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26"/>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1" name="Google Shape;9411;p26"/>
          <p:cNvSpPr/>
          <p:nvPr/>
        </p:nvSpPr>
        <p:spPr>
          <a:xfrm>
            <a:off x="5865550" y="10105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26"/>
          <p:cNvSpPr/>
          <p:nvPr/>
        </p:nvSpPr>
        <p:spPr>
          <a:xfrm>
            <a:off x="7934475" y="805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26"/>
          <p:cNvSpPr/>
          <p:nvPr/>
        </p:nvSpPr>
        <p:spPr>
          <a:xfrm>
            <a:off x="6876475" y="19974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79CDBE"/>
        </a:solidFill>
        <a:effectLst/>
      </p:bgPr>
    </p:bg>
    <p:spTree>
      <p:nvGrpSpPr>
        <p:cNvPr id="1" name="Shape 9414"/>
        <p:cNvGrpSpPr/>
        <p:nvPr/>
      </p:nvGrpSpPr>
      <p:grpSpPr>
        <a:xfrm>
          <a:off x="0" y="0"/>
          <a:ext cx="0" cy="0"/>
          <a:chOff x="0" y="0"/>
          <a:chExt cx="0" cy="0"/>
        </a:xfrm>
      </p:grpSpPr>
      <p:grpSp>
        <p:nvGrpSpPr>
          <p:cNvPr id="9415" name="Google Shape;9415;p27"/>
          <p:cNvGrpSpPr/>
          <p:nvPr/>
        </p:nvGrpSpPr>
        <p:grpSpPr>
          <a:xfrm>
            <a:off x="0" y="0"/>
            <a:ext cx="9144125" cy="5143391"/>
            <a:chOff x="0" y="0"/>
            <a:chExt cx="9144125" cy="5143391"/>
          </a:xfrm>
        </p:grpSpPr>
        <p:sp>
          <p:nvSpPr>
            <p:cNvPr id="9416" name="Google Shape;9416;p2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2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2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2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2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2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2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2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2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2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2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2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2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2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2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2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2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2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2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2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2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2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2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2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2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2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2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2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2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2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2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2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2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2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2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2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2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2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2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2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2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2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2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2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6" name="Google Shape;9776;p2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7" name="Google Shape;9777;p27"/>
          <p:cNvGrpSpPr/>
          <p:nvPr/>
        </p:nvGrpSpPr>
        <p:grpSpPr>
          <a:xfrm>
            <a:off x="553048" y="535000"/>
            <a:ext cx="8105852" cy="4302000"/>
            <a:chOff x="553048" y="535000"/>
            <a:chExt cx="8105852" cy="4302000"/>
          </a:xfrm>
        </p:grpSpPr>
        <p:sp>
          <p:nvSpPr>
            <p:cNvPr id="9778" name="Google Shape;9778;p2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6" name="Google Shape;9796;p27"/>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7"/>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7"/>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7"/>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0" name="Google Shape;9800;p27"/>
          <p:cNvGrpSpPr/>
          <p:nvPr/>
        </p:nvGrpSpPr>
        <p:grpSpPr>
          <a:xfrm>
            <a:off x="2061088" y="4050081"/>
            <a:ext cx="1055760" cy="753780"/>
            <a:chOff x="3308425" y="649500"/>
            <a:chExt cx="947975" cy="676825"/>
          </a:xfrm>
        </p:grpSpPr>
        <p:sp>
          <p:nvSpPr>
            <p:cNvPr id="9801" name="Google Shape;9801;p27"/>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7"/>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7"/>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4" name="Google Shape;9804;p27"/>
          <p:cNvSpPr/>
          <p:nvPr/>
        </p:nvSpPr>
        <p:spPr>
          <a:xfrm rot="-900008">
            <a:off x="7239138" y="46774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78"/>
        <p:cNvGrpSpPr/>
        <p:nvPr/>
      </p:nvGrpSpPr>
      <p:grpSpPr>
        <a:xfrm>
          <a:off x="0" y="0"/>
          <a:ext cx="0" cy="0"/>
          <a:chOff x="0" y="0"/>
          <a:chExt cx="0" cy="0"/>
        </a:xfrm>
      </p:grpSpPr>
      <p:grpSp>
        <p:nvGrpSpPr>
          <p:cNvPr id="2" name="Google Shape;179;p14"/>
          <p:cNvGrpSpPr/>
          <p:nvPr/>
        </p:nvGrpSpPr>
        <p:grpSpPr>
          <a:xfrm>
            <a:off x="-12" y="-49588"/>
            <a:ext cx="4261609" cy="3427984"/>
            <a:chOff x="0" y="0"/>
            <a:chExt cx="4261609" cy="3427984"/>
          </a:xfrm>
        </p:grpSpPr>
        <p:sp>
          <p:nvSpPr>
            <p:cNvPr id="180" name="Google Shape;180;p14"/>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 name="Google Shape;183;p14"/>
          <p:cNvGrpSpPr/>
          <p:nvPr/>
        </p:nvGrpSpPr>
        <p:grpSpPr>
          <a:xfrm rot="10800000" flipH="1">
            <a:off x="6952421" y="4422568"/>
            <a:ext cx="2191588" cy="730392"/>
            <a:chOff x="1358725" y="239400"/>
            <a:chExt cx="1333975" cy="444575"/>
          </a:xfrm>
        </p:grpSpPr>
        <p:sp>
          <p:nvSpPr>
            <p:cNvPr id="184" name="Google Shape;184;p14"/>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86;p14"/>
          <p:cNvGrpSpPr/>
          <p:nvPr/>
        </p:nvGrpSpPr>
        <p:grpSpPr>
          <a:xfrm>
            <a:off x="8619088" y="152825"/>
            <a:ext cx="342685" cy="940000"/>
            <a:chOff x="8606213" y="4046575"/>
            <a:chExt cx="342685" cy="940000"/>
          </a:xfrm>
        </p:grpSpPr>
        <p:grpSp>
          <p:nvGrpSpPr>
            <p:cNvPr id="5" name="Google Shape;187;p14"/>
            <p:cNvGrpSpPr/>
            <p:nvPr/>
          </p:nvGrpSpPr>
          <p:grpSpPr>
            <a:xfrm>
              <a:off x="8606213" y="4046575"/>
              <a:ext cx="104150" cy="104150"/>
              <a:chOff x="7648113" y="3202125"/>
              <a:chExt cx="104150" cy="104150"/>
            </a:xfrm>
          </p:grpSpPr>
          <p:sp>
            <p:nvSpPr>
              <p:cNvPr id="188" name="Google Shape;188;p14"/>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4"/>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92;p14"/>
          <p:cNvGrpSpPr/>
          <p:nvPr/>
        </p:nvGrpSpPr>
        <p:grpSpPr>
          <a:xfrm>
            <a:off x="188488" y="4186825"/>
            <a:ext cx="408861" cy="834343"/>
            <a:chOff x="158738" y="274450"/>
            <a:chExt cx="408861" cy="834343"/>
          </a:xfrm>
        </p:grpSpPr>
        <p:grpSp>
          <p:nvGrpSpPr>
            <p:cNvPr id="7" name="Google Shape;193;p14"/>
            <p:cNvGrpSpPr/>
            <p:nvPr/>
          </p:nvGrpSpPr>
          <p:grpSpPr>
            <a:xfrm>
              <a:off x="158738" y="626738"/>
              <a:ext cx="109300" cy="109625"/>
              <a:chOff x="9043313" y="2299825"/>
              <a:chExt cx="109300" cy="109625"/>
            </a:xfrm>
          </p:grpSpPr>
          <p:sp>
            <p:nvSpPr>
              <p:cNvPr id="194" name="Google Shape;194;p14"/>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14"/>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7A950B0-FE08-BC5A-16D4-150F591ADD10}"/>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C4CF7F34-05CC-EAE9-A25D-56E32F5C93AC}"/>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055C81E3-14C5-23F9-34B6-01C19928FBBC}"/>
              </a:ext>
            </a:extLst>
          </p:cNvPr>
          <p:cNvSpPr>
            <a:spLocks noGrp="1"/>
          </p:cNvSpPr>
          <p:nvPr>
            <p:ph type="dt" sz="half" idx="10"/>
          </p:nvPr>
        </p:nvSpPr>
        <p:spPr>
          <a:xfrm>
            <a:off x="628650" y="4767263"/>
            <a:ext cx="2057400" cy="273844"/>
          </a:xfrm>
          <a:prstGeom prst="rect">
            <a:avLst/>
          </a:prstGeom>
        </p:spPr>
        <p:txBody>
          <a:bodyPr lIns="68580" tIns="34290" rIns="68580" bIns="34290"/>
          <a:lstStyle/>
          <a:p>
            <a:endParaRPr lang="en-US"/>
          </a:p>
        </p:txBody>
      </p:sp>
      <p:sp>
        <p:nvSpPr>
          <p:cNvPr id="5" name="Chỗ dành sẵn cho Chân trang 4">
            <a:extLst>
              <a:ext uri="{FF2B5EF4-FFF2-40B4-BE49-F238E27FC236}">
                <a16:creationId xmlns:a16="http://schemas.microsoft.com/office/drawing/2014/main" xmlns="" id="{8D68B1AB-7DBF-07DF-E90C-9023CF710735}"/>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r>
              <a:rPr lang="en-US" smtClean="0"/>
              <a:t>Sản phẩm của nhóm zalo: NGỮ VĂN THPT (nhóm cô Thu Huyền) – Dự án cộng đồng</a:t>
            </a:r>
            <a:endParaRPr lang="en-US"/>
          </a:p>
        </p:txBody>
      </p:sp>
      <p:sp>
        <p:nvSpPr>
          <p:cNvPr id="6" name="Chỗ dành sẵn cho Số hiệu Bản chiếu 5">
            <a:extLst>
              <a:ext uri="{FF2B5EF4-FFF2-40B4-BE49-F238E27FC236}">
                <a16:creationId xmlns:a16="http://schemas.microsoft.com/office/drawing/2014/main" xmlns="" id="{5FC331CC-6ABF-5396-0578-9BA6B19FD4A8}"/>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3E68C94C-2678-4E78-9152-1536A2024ADF}" type="slidenum">
              <a:rPr lang="en-US" smtClean="0"/>
              <a:pPr/>
              <a:t>‹#›</a:t>
            </a:fld>
            <a:endParaRPr lang="en-US"/>
          </a:p>
        </p:txBody>
      </p:sp>
    </p:spTree>
    <p:extLst>
      <p:ext uri="{BB962C8B-B14F-4D97-AF65-F5344CB8AC3E}">
        <p14:creationId xmlns:p14="http://schemas.microsoft.com/office/powerpoint/2010/main" val="2396205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2" name="Google Shape;9;p2"/>
          <p:cNvGrpSpPr/>
          <p:nvPr/>
        </p:nvGrpSpPr>
        <p:grpSpPr>
          <a:xfrm>
            <a:off x="0" y="0"/>
            <a:ext cx="9144125" cy="5143391"/>
            <a:chOff x="0" y="0"/>
            <a:chExt cx="9144125" cy="5143391"/>
          </a:xfrm>
        </p:grpSpPr>
        <p:sp>
          <p:nvSpPr>
            <p:cNvPr id="10" name="Google Shape;10;p2"/>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2"/>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371;p2"/>
          <p:cNvGrpSpPr/>
          <p:nvPr/>
        </p:nvGrpSpPr>
        <p:grpSpPr>
          <a:xfrm>
            <a:off x="553048" y="535000"/>
            <a:ext cx="8105852" cy="4302000"/>
            <a:chOff x="553048" y="535000"/>
            <a:chExt cx="8105852" cy="4302000"/>
          </a:xfrm>
        </p:grpSpPr>
        <p:sp>
          <p:nvSpPr>
            <p:cNvPr id="372" name="Google Shape;372;p2"/>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2"/>
          <p:cNvSpPr txBox="1">
            <a:spLocks noGrp="1"/>
          </p:cNvSpPr>
          <p:nvPr>
            <p:ph type="ctrTitle"/>
          </p:nvPr>
        </p:nvSpPr>
        <p:spPr>
          <a:xfrm>
            <a:off x="1562700" y="1526150"/>
            <a:ext cx="6018600" cy="14160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91" name="Google Shape;391;p2"/>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rot="-3990277">
            <a:off x="1794368" y="4095249"/>
            <a:ext cx="585838" cy="623458"/>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6258538" y="11658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7779875" y="81416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5766725" y="3739000"/>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494125" y="941313"/>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7906938" y="41509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820000" y="4014063"/>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680113" y="12115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txBox="1">
            <a:spLocks noGrp="1"/>
          </p:cNvSpPr>
          <p:nvPr>
            <p:ph type="body" idx="1"/>
          </p:nvPr>
        </p:nvSpPr>
        <p:spPr>
          <a:xfrm>
            <a:off x="1959450" y="2942150"/>
            <a:ext cx="5225100" cy="610500"/>
          </a:xfrm>
          <a:prstGeom prst="rect">
            <a:avLst/>
          </a:prstGeom>
          <a:ln>
            <a:noFill/>
          </a:ln>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808"/>
        <p:cNvGrpSpPr/>
        <p:nvPr/>
      </p:nvGrpSpPr>
      <p:grpSpPr>
        <a:xfrm>
          <a:off x="0" y="0"/>
          <a:ext cx="0" cy="0"/>
          <a:chOff x="0" y="0"/>
          <a:chExt cx="0" cy="0"/>
        </a:xfrm>
      </p:grpSpPr>
      <p:grpSp>
        <p:nvGrpSpPr>
          <p:cNvPr id="809" name="Google Shape;809;p4"/>
          <p:cNvGrpSpPr/>
          <p:nvPr/>
        </p:nvGrpSpPr>
        <p:grpSpPr>
          <a:xfrm>
            <a:off x="0" y="0"/>
            <a:ext cx="9144125" cy="5143391"/>
            <a:chOff x="0" y="0"/>
            <a:chExt cx="9144125" cy="5143391"/>
          </a:xfrm>
        </p:grpSpPr>
        <p:sp>
          <p:nvSpPr>
            <p:cNvPr id="810" name="Google Shape;810;p4"/>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0" name="Google Shape;1170;p4"/>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4"/>
          <p:cNvGrpSpPr/>
          <p:nvPr/>
        </p:nvGrpSpPr>
        <p:grpSpPr>
          <a:xfrm>
            <a:off x="553048" y="535000"/>
            <a:ext cx="8105852" cy="4302000"/>
            <a:chOff x="553048" y="535000"/>
            <a:chExt cx="8105852" cy="4302000"/>
          </a:xfrm>
        </p:grpSpPr>
        <p:sp>
          <p:nvSpPr>
            <p:cNvPr id="1172" name="Google Shape;1172;p4"/>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0" name="Google Shape;1190;p4"/>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191" name="Google Shape;1191;p4"/>
          <p:cNvSpPr txBox="1">
            <a:spLocks noGrp="1"/>
          </p:cNvSpPr>
          <p:nvPr>
            <p:ph type="body" idx="1"/>
          </p:nvPr>
        </p:nvSpPr>
        <p:spPr>
          <a:xfrm>
            <a:off x="1270650" y="1202075"/>
            <a:ext cx="70200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1192"/>
        <p:cNvGrpSpPr/>
        <p:nvPr/>
      </p:nvGrpSpPr>
      <p:grpSpPr>
        <a:xfrm>
          <a:off x="0" y="0"/>
          <a:ext cx="0" cy="0"/>
          <a:chOff x="0" y="0"/>
          <a:chExt cx="0" cy="0"/>
        </a:xfrm>
      </p:grpSpPr>
      <p:grpSp>
        <p:nvGrpSpPr>
          <p:cNvPr id="1193" name="Google Shape;1193;p5"/>
          <p:cNvGrpSpPr/>
          <p:nvPr/>
        </p:nvGrpSpPr>
        <p:grpSpPr>
          <a:xfrm>
            <a:off x="0" y="0"/>
            <a:ext cx="9144125" cy="5143391"/>
            <a:chOff x="0" y="0"/>
            <a:chExt cx="9144125" cy="5143391"/>
          </a:xfrm>
        </p:grpSpPr>
        <p:sp>
          <p:nvSpPr>
            <p:cNvPr id="1194" name="Google Shape;1194;p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4" name="Google Shape;1554;p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5" name="Google Shape;1555;p5"/>
          <p:cNvGrpSpPr/>
          <p:nvPr/>
        </p:nvGrpSpPr>
        <p:grpSpPr>
          <a:xfrm>
            <a:off x="553048" y="535000"/>
            <a:ext cx="8105852" cy="4302000"/>
            <a:chOff x="553048" y="535000"/>
            <a:chExt cx="8105852" cy="4302000"/>
          </a:xfrm>
        </p:grpSpPr>
        <p:sp>
          <p:nvSpPr>
            <p:cNvPr id="1556" name="Google Shape;1556;p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4" name="Google Shape;1574;p5"/>
          <p:cNvSpPr txBox="1">
            <a:spLocks noGrp="1"/>
          </p:cNvSpPr>
          <p:nvPr>
            <p:ph type="title"/>
          </p:nvPr>
        </p:nvSpPr>
        <p:spPr>
          <a:xfrm>
            <a:off x="12706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575" name="Google Shape;1575;p5"/>
          <p:cNvSpPr txBox="1">
            <a:spLocks noGrp="1"/>
          </p:cNvSpPr>
          <p:nvPr>
            <p:ph type="subTitle" idx="1"/>
          </p:nvPr>
        </p:nvSpPr>
        <p:spPr>
          <a:xfrm>
            <a:off x="12706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6" name="Google Shape;1576;p5"/>
          <p:cNvSpPr txBox="1">
            <a:spLocks noGrp="1"/>
          </p:cNvSpPr>
          <p:nvPr>
            <p:ph type="subTitle" idx="2"/>
          </p:nvPr>
        </p:nvSpPr>
        <p:spPr>
          <a:xfrm>
            <a:off x="12706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5"/>
          <p:cNvSpPr txBox="1">
            <a:spLocks noGrp="1"/>
          </p:cNvSpPr>
          <p:nvPr>
            <p:ph type="title" idx="3"/>
          </p:nvPr>
        </p:nvSpPr>
        <p:spPr>
          <a:xfrm>
            <a:off x="47710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578" name="Google Shape;1578;p5"/>
          <p:cNvSpPr txBox="1">
            <a:spLocks noGrp="1"/>
          </p:cNvSpPr>
          <p:nvPr>
            <p:ph type="subTitle" idx="4"/>
          </p:nvPr>
        </p:nvSpPr>
        <p:spPr>
          <a:xfrm>
            <a:off x="47710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9" name="Google Shape;1579;p5"/>
          <p:cNvSpPr txBox="1">
            <a:spLocks noGrp="1"/>
          </p:cNvSpPr>
          <p:nvPr>
            <p:ph type="subTitle" idx="5"/>
          </p:nvPr>
        </p:nvSpPr>
        <p:spPr>
          <a:xfrm>
            <a:off x="47710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1967"/>
        <p:cNvGrpSpPr/>
        <p:nvPr/>
      </p:nvGrpSpPr>
      <p:grpSpPr>
        <a:xfrm>
          <a:off x="0" y="0"/>
          <a:ext cx="0" cy="0"/>
          <a:chOff x="0" y="0"/>
          <a:chExt cx="0" cy="0"/>
        </a:xfrm>
      </p:grpSpPr>
      <p:grpSp>
        <p:nvGrpSpPr>
          <p:cNvPr id="1968" name="Google Shape;1968;p7"/>
          <p:cNvGrpSpPr/>
          <p:nvPr/>
        </p:nvGrpSpPr>
        <p:grpSpPr>
          <a:xfrm>
            <a:off x="0" y="0"/>
            <a:ext cx="9144125" cy="5143391"/>
            <a:chOff x="0" y="0"/>
            <a:chExt cx="9144125" cy="5143391"/>
          </a:xfrm>
        </p:grpSpPr>
        <p:sp>
          <p:nvSpPr>
            <p:cNvPr id="1969" name="Google Shape;1969;p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9" name="Google Shape;2329;p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0" name="Google Shape;2330;p7"/>
          <p:cNvGrpSpPr/>
          <p:nvPr/>
        </p:nvGrpSpPr>
        <p:grpSpPr>
          <a:xfrm>
            <a:off x="553048" y="535000"/>
            <a:ext cx="8105852" cy="4302000"/>
            <a:chOff x="553048" y="535000"/>
            <a:chExt cx="8105852" cy="4302000"/>
          </a:xfrm>
        </p:grpSpPr>
        <p:sp>
          <p:nvSpPr>
            <p:cNvPr id="2331" name="Google Shape;2331;p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9" name="Google Shape;2349;p7"/>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2350" name="Google Shape;2350;p7"/>
          <p:cNvSpPr txBox="1">
            <a:spLocks noGrp="1"/>
          </p:cNvSpPr>
          <p:nvPr>
            <p:ph type="body" idx="1"/>
          </p:nvPr>
        </p:nvSpPr>
        <p:spPr>
          <a:xfrm>
            <a:off x="1270650" y="1202075"/>
            <a:ext cx="33015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2734"/>
        <p:cNvGrpSpPr/>
        <p:nvPr/>
      </p:nvGrpSpPr>
      <p:grpSpPr>
        <a:xfrm>
          <a:off x="0" y="0"/>
          <a:ext cx="0" cy="0"/>
          <a:chOff x="0" y="0"/>
          <a:chExt cx="0" cy="0"/>
        </a:xfrm>
      </p:grpSpPr>
      <p:grpSp>
        <p:nvGrpSpPr>
          <p:cNvPr id="2735" name="Google Shape;2735;p9"/>
          <p:cNvGrpSpPr/>
          <p:nvPr/>
        </p:nvGrpSpPr>
        <p:grpSpPr>
          <a:xfrm>
            <a:off x="0" y="0"/>
            <a:ext cx="9144125" cy="5143391"/>
            <a:chOff x="0" y="0"/>
            <a:chExt cx="9144125" cy="5143391"/>
          </a:xfrm>
        </p:grpSpPr>
        <p:sp>
          <p:nvSpPr>
            <p:cNvPr id="2736" name="Google Shape;2736;p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6" name="Google Shape;3096;p9"/>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7" name="Google Shape;3097;p9"/>
          <p:cNvGrpSpPr/>
          <p:nvPr/>
        </p:nvGrpSpPr>
        <p:grpSpPr>
          <a:xfrm>
            <a:off x="553048" y="535000"/>
            <a:ext cx="8105852" cy="4302000"/>
            <a:chOff x="553048" y="535000"/>
            <a:chExt cx="8105852" cy="4302000"/>
          </a:xfrm>
        </p:grpSpPr>
        <p:sp>
          <p:nvSpPr>
            <p:cNvPr id="3098" name="Google Shape;3098;p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6" name="Google Shape;3116;p9"/>
          <p:cNvSpPr txBox="1">
            <a:spLocks noGrp="1"/>
          </p:cNvSpPr>
          <p:nvPr>
            <p:ph type="title"/>
          </p:nvPr>
        </p:nvSpPr>
        <p:spPr>
          <a:xfrm>
            <a:off x="1747800" y="1924800"/>
            <a:ext cx="5648400" cy="129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117" name="Google Shape;3117;p9"/>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9"/>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9"/>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9"/>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9"/>
          <p:cNvSpPr/>
          <p:nvPr/>
        </p:nvSpPr>
        <p:spPr>
          <a:xfrm rot="-900008">
            <a:off x="1818499" y="415373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2" name="Google Shape;3122;p9"/>
          <p:cNvGrpSpPr/>
          <p:nvPr/>
        </p:nvGrpSpPr>
        <p:grpSpPr>
          <a:xfrm>
            <a:off x="6340450" y="4088531"/>
            <a:ext cx="1055760" cy="753780"/>
            <a:chOff x="3308425" y="649500"/>
            <a:chExt cx="947975" cy="676825"/>
          </a:xfrm>
        </p:grpSpPr>
        <p:sp>
          <p:nvSpPr>
            <p:cNvPr id="3123" name="Google Shape;3123;p9"/>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9"/>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9"/>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6" name="Google Shape;3126;p9"/>
          <p:cNvSpPr/>
          <p:nvPr/>
        </p:nvSpPr>
        <p:spPr>
          <a:xfrm>
            <a:off x="7725050" y="8453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9"/>
          <p:cNvSpPr/>
          <p:nvPr/>
        </p:nvSpPr>
        <p:spPr>
          <a:xfrm>
            <a:off x="7962600" y="39784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9"/>
          <p:cNvSpPr/>
          <p:nvPr/>
        </p:nvSpPr>
        <p:spPr>
          <a:xfrm>
            <a:off x="7578925" y="3242625"/>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9" name="Google Shape;3129;p9"/>
          <p:cNvGrpSpPr/>
          <p:nvPr/>
        </p:nvGrpSpPr>
        <p:grpSpPr>
          <a:xfrm rot="-6299880" flipH="1">
            <a:off x="1406840" y="476245"/>
            <a:ext cx="708049" cy="444266"/>
            <a:chOff x="1445125" y="3867675"/>
            <a:chExt cx="803300" cy="502950"/>
          </a:xfrm>
        </p:grpSpPr>
        <p:sp>
          <p:nvSpPr>
            <p:cNvPr id="3130" name="Google Shape;3130;p9"/>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9"/>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9"/>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3" name="Google Shape;3133;p9"/>
          <p:cNvSpPr/>
          <p:nvPr/>
        </p:nvSpPr>
        <p:spPr>
          <a:xfrm>
            <a:off x="2859550" y="8312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3134"/>
        <p:cNvGrpSpPr/>
        <p:nvPr/>
      </p:nvGrpSpPr>
      <p:grpSpPr>
        <a:xfrm>
          <a:off x="0" y="0"/>
          <a:ext cx="0" cy="0"/>
          <a:chOff x="0" y="0"/>
          <a:chExt cx="0" cy="0"/>
        </a:xfrm>
      </p:grpSpPr>
      <p:grpSp>
        <p:nvGrpSpPr>
          <p:cNvPr id="3135" name="Google Shape;3135;p10"/>
          <p:cNvGrpSpPr/>
          <p:nvPr/>
        </p:nvGrpSpPr>
        <p:grpSpPr>
          <a:xfrm>
            <a:off x="0" y="0"/>
            <a:ext cx="9144125" cy="5143391"/>
            <a:chOff x="0" y="0"/>
            <a:chExt cx="9144125" cy="5143391"/>
          </a:xfrm>
        </p:grpSpPr>
        <p:sp>
          <p:nvSpPr>
            <p:cNvPr id="3136" name="Google Shape;3136;p10"/>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0"/>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0"/>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0"/>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0"/>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0"/>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0"/>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0"/>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0"/>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0"/>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0"/>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0"/>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0"/>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0"/>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0"/>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0"/>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0"/>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0"/>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0"/>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0"/>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0"/>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0"/>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0"/>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0"/>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0"/>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0"/>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0"/>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0"/>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0"/>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0"/>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0"/>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0"/>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0"/>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0"/>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0"/>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0"/>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0"/>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0"/>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0"/>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0"/>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0"/>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0"/>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0"/>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0"/>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0"/>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0"/>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0"/>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0"/>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0"/>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0"/>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0"/>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0"/>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0"/>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0"/>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0"/>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0"/>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0"/>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0"/>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0"/>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0"/>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0"/>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0"/>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0"/>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0"/>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0"/>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0"/>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0"/>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0"/>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0"/>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0"/>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0"/>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0"/>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0"/>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0"/>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0"/>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0"/>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0"/>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0"/>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0"/>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0"/>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0"/>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0"/>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0"/>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0"/>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0"/>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0"/>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0"/>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0"/>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0"/>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0"/>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0"/>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0"/>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0"/>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0"/>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0"/>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0"/>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0"/>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0"/>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0"/>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0"/>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0"/>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0"/>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0"/>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0"/>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0"/>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0"/>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0"/>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0"/>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0"/>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0"/>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0"/>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0"/>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0"/>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0"/>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0"/>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0"/>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0"/>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0"/>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0"/>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0"/>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0"/>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0"/>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0"/>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0"/>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0"/>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0"/>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0"/>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0"/>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0"/>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0"/>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0"/>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0"/>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0"/>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0"/>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0"/>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0"/>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0"/>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0"/>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0"/>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0"/>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0"/>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0"/>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0"/>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0"/>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0"/>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0"/>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0"/>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0"/>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0"/>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0"/>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0"/>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0"/>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0"/>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0"/>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0"/>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0"/>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0"/>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0"/>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0"/>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0"/>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0"/>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0"/>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0"/>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0"/>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0"/>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0"/>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0"/>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0"/>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0"/>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0"/>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0"/>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0"/>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0"/>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0"/>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0"/>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0"/>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0"/>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0"/>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0"/>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0"/>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0"/>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0"/>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0"/>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0"/>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0"/>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0"/>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0"/>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0"/>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0"/>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0"/>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0"/>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0"/>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0"/>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0"/>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0"/>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0"/>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0"/>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0"/>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0"/>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0"/>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0"/>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0"/>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0"/>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0"/>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0"/>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0"/>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0"/>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0"/>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0"/>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0"/>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0"/>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0"/>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0"/>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0"/>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0"/>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0"/>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0"/>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0"/>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0"/>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0"/>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0"/>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0"/>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0"/>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0"/>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0"/>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0"/>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0"/>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0"/>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0"/>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0"/>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0"/>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0"/>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0"/>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0"/>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0"/>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0"/>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0"/>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0"/>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0"/>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0"/>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0"/>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0"/>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0"/>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0"/>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0"/>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0"/>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0"/>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0"/>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0"/>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0"/>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0"/>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0"/>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0"/>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0"/>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0"/>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0"/>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0"/>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0"/>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0"/>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0"/>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0"/>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0"/>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0"/>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0"/>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0"/>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0"/>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0"/>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0"/>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0"/>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0"/>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0"/>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6" name="Google Shape;3496;p10"/>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7" name="Google Shape;3497;p10"/>
          <p:cNvGrpSpPr/>
          <p:nvPr/>
        </p:nvGrpSpPr>
        <p:grpSpPr>
          <a:xfrm>
            <a:off x="553048" y="535000"/>
            <a:ext cx="8105852" cy="4302000"/>
            <a:chOff x="553048" y="535000"/>
            <a:chExt cx="8105852" cy="4302000"/>
          </a:xfrm>
        </p:grpSpPr>
        <p:sp>
          <p:nvSpPr>
            <p:cNvPr id="3498" name="Google Shape;3498;p10"/>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0"/>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0"/>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0"/>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0"/>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0"/>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0"/>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0"/>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0"/>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0"/>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0"/>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0"/>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0"/>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0"/>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0"/>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0"/>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0"/>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0"/>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6" name="Google Shape;3516;p10"/>
          <p:cNvSpPr txBox="1">
            <a:spLocks noGrp="1"/>
          </p:cNvSpPr>
          <p:nvPr>
            <p:ph type="title"/>
          </p:nvPr>
        </p:nvSpPr>
        <p:spPr>
          <a:xfrm>
            <a:off x="1270650" y="2317450"/>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3517"/>
        <p:cNvGrpSpPr/>
        <p:nvPr/>
      </p:nvGrpSpPr>
      <p:grpSpPr>
        <a:xfrm>
          <a:off x="0" y="0"/>
          <a:ext cx="0" cy="0"/>
          <a:chOff x="0" y="0"/>
          <a:chExt cx="0" cy="0"/>
        </a:xfrm>
      </p:grpSpPr>
      <p:grpSp>
        <p:nvGrpSpPr>
          <p:cNvPr id="3518" name="Google Shape;3518;p11"/>
          <p:cNvGrpSpPr/>
          <p:nvPr/>
        </p:nvGrpSpPr>
        <p:grpSpPr>
          <a:xfrm>
            <a:off x="0" y="0"/>
            <a:ext cx="9144125" cy="5143391"/>
            <a:chOff x="0" y="0"/>
            <a:chExt cx="9144125" cy="5143391"/>
          </a:xfrm>
        </p:grpSpPr>
        <p:sp>
          <p:nvSpPr>
            <p:cNvPr id="3519" name="Google Shape;3519;p11"/>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1"/>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1"/>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1"/>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1"/>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1"/>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1"/>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1"/>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1"/>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1"/>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1"/>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1"/>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1"/>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1"/>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1"/>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1"/>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1"/>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1"/>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1"/>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1"/>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1"/>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1"/>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1"/>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1"/>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1"/>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1"/>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1"/>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1"/>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1"/>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1"/>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1"/>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1"/>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1"/>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1"/>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1"/>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1"/>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1"/>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1"/>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1"/>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1"/>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1"/>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1"/>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1"/>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1"/>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1"/>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1"/>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1"/>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1"/>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1"/>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1"/>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1"/>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1"/>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1"/>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1"/>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1"/>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1"/>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1"/>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1"/>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1"/>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1"/>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1"/>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1"/>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1"/>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1"/>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1"/>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1"/>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1"/>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1"/>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1"/>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1"/>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1"/>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1"/>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1"/>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1"/>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1"/>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1"/>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1"/>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1"/>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1"/>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1"/>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1"/>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1"/>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1"/>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1"/>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1"/>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1"/>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1"/>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1"/>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1"/>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1"/>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1"/>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1"/>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1"/>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1"/>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1"/>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1"/>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1"/>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1"/>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1"/>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1"/>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1"/>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1"/>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1"/>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1"/>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1"/>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1"/>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1"/>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1"/>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1"/>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1"/>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1"/>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1"/>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1"/>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1"/>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1"/>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1"/>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1"/>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1"/>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1"/>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1"/>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1"/>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1"/>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1"/>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1"/>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1"/>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1"/>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1"/>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1"/>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1"/>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1"/>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1"/>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1"/>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1"/>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1"/>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1"/>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1"/>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1"/>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1"/>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1"/>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1"/>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1"/>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1"/>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1"/>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1"/>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1"/>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1"/>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1"/>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1"/>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1"/>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1"/>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1"/>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1"/>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1"/>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1"/>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1"/>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1"/>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1"/>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1"/>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1"/>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1"/>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1"/>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1"/>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1"/>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1"/>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1"/>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1"/>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1"/>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1"/>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1"/>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1"/>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1"/>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1"/>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1"/>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1"/>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1"/>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1"/>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1"/>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1"/>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1"/>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1"/>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1"/>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1"/>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1"/>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1"/>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1"/>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1"/>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1"/>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1"/>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1"/>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1"/>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1"/>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1"/>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1"/>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1"/>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1"/>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1"/>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1"/>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1"/>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1"/>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1"/>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1"/>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1"/>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1"/>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1"/>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1"/>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1"/>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1"/>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1"/>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1"/>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1"/>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1"/>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1"/>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1"/>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1"/>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1"/>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1"/>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1"/>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1"/>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1"/>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1"/>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1"/>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1"/>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1"/>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1"/>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1"/>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1"/>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1"/>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1"/>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1"/>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1"/>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1"/>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1"/>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1"/>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1"/>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1"/>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1"/>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1"/>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1"/>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1"/>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1"/>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1"/>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1"/>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1"/>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1"/>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1"/>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1"/>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1"/>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1"/>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1"/>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1"/>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1"/>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1"/>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1"/>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1"/>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1"/>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1"/>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1"/>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1"/>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1"/>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1"/>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1"/>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1"/>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1"/>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1"/>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1"/>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1"/>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1"/>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1"/>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1"/>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1"/>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1"/>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1"/>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1"/>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1"/>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1"/>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1"/>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1"/>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1"/>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1"/>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1"/>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1"/>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1"/>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1"/>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1"/>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1"/>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1"/>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1"/>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1"/>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1"/>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1"/>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1"/>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1"/>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1"/>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1"/>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1"/>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1"/>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1"/>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1"/>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1"/>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1"/>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1"/>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1"/>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1"/>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1"/>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1"/>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1"/>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1"/>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1"/>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1"/>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1"/>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1"/>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1"/>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1"/>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1"/>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1"/>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1"/>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1"/>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1"/>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1"/>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1"/>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1"/>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1"/>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1"/>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1"/>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1"/>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1"/>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1"/>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1"/>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1"/>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1"/>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1"/>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1"/>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1"/>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1"/>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1"/>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1"/>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1"/>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1"/>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1"/>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1"/>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1"/>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1"/>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1"/>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1"/>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1"/>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1"/>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1"/>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1"/>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1"/>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1"/>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1"/>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1"/>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1"/>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1"/>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1"/>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1"/>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1"/>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9" name="Google Shape;3879;p11"/>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0" name="Google Shape;3880;p11"/>
          <p:cNvGrpSpPr/>
          <p:nvPr/>
        </p:nvGrpSpPr>
        <p:grpSpPr>
          <a:xfrm>
            <a:off x="553048" y="535000"/>
            <a:ext cx="8105852" cy="4302000"/>
            <a:chOff x="553048" y="535000"/>
            <a:chExt cx="8105852" cy="4302000"/>
          </a:xfrm>
        </p:grpSpPr>
        <p:sp>
          <p:nvSpPr>
            <p:cNvPr id="3881" name="Google Shape;3881;p11"/>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1"/>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1"/>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1"/>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1"/>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1"/>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1"/>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1"/>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1"/>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1"/>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1"/>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1"/>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1"/>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1"/>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1"/>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1"/>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1"/>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1"/>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9" name="Google Shape;389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900" name="Google Shape;390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2">
    <p:bg>
      <p:bgPr>
        <a:solidFill>
          <a:schemeClr val="lt1"/>
        </a:solidFill>
        <a:effectLst/>
      </p:bgPr>
    </p:bg>
    <p:spTree>
      <p:nvGrpSpPr>
        <p:cNvPr id="1" name="Shape 3902"/>
        <p:cNvGrpSpPr/>
        <p:nvPr/>
      </p:nvGrpSpPr>
      <p:grpSpPr>
        <a:xfrm>
          <a:off x="0" y="0"/>
          <a:ext cx="0" cy="0"/>
          <a:chOff x="0" y="0"/>
          <a:chExt cx="0" cy="0"/>
        </a:xfrm>
      </p:grpSpPr>
      <p:grpSp>
        <p:nvGrpSpPr>
          <p:cNvPr id="3903" name="Google Shape;3903;p13"/>
          <p:cNvGrpSpPr/>
          <p:nvPr/>
        </p:nvGrpSpPr>
        <p:grpSpPr>
          <a:xfrm>
            <a:off x="0" y="0"/>
            <a:ext cx="9144125" cy="5143391"/>
            <a:chOff x="0" y="0"/>
            <a:chExt cx="9144125" cy="5143391"/>
          </a:xfrm>
        </p:grpSpPr>
        <p:sp>
          <p:nvSpPr>
            <p:cNvPr id="3904" name="Google Shape;3904;p1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1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1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1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1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1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1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1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1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1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1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1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1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1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1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1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1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1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1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1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1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1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1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1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1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1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1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1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1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1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1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1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1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1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1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1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1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1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1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1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1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1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1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1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1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1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1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1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1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1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1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1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1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1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1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1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1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1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1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1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1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1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1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1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1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1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1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1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1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1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1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1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1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1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1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1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1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1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1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1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1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1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1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1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1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1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1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1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1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1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1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1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1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1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1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1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1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1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1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1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1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1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1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1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1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1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1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1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1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1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1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1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1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1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1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1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1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1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1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1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1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1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1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1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1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1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1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1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1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1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1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1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1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1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1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1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1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1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1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1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1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1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1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1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1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1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1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1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1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1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1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1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1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1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1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1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1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1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1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1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1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1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1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1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1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1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1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1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1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1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1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1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1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1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1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1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1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1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1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1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1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1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1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1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1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1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1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1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1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1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1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1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1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1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1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1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1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1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1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1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1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1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1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1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1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1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1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1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1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1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1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1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1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1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1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1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1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1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1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1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1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1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1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1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1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1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1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1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1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1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1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1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1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1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1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1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4" name="Google Shape;4264;p13"/>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5" name="Google Shape;4265;p13"/>
          <p:cNvGrpSpPr/>
          <p:nvPr/>
        </p:nvGrpSpPr>
        <p:grpSpPr>
          <a:xfrm>
            <a:off x="553048" y="535000"/>
            <a:ext cx="8105852" cy="4302000"/>
            <a:chOff x="553048" y="535000"/>
            <a:chExt cx="8105852" cy="4302000"/>
          </a:xfrm>
        </p:grpSpPr>
        <p:sp>
          <p:nvSpPr>
            <p:cNvPr id="4266" name="Google Shape;4266;p1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1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1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1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1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1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1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1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1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1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1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1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1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1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1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1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1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1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4" name="Google Shape;4284;p13"/>
          <p:cNvSpPr txBox="1">
            <a:spLocks noGrp="1"/>
          </p:cNvSpPr>
          <p:nvPr>
            <p:ph type="title"/>
          </p:nvPr>
        </p:nvSpPr>
        <p:spPr>
          <a:xfrm>
            <a:off x="3116850" y="2170925"/>
            <a:ext cx="4541400" cy="772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285" name="Google Shape;4285;p13"/>
          <p:cNvSpPr txBox="1">
            <a:spLocks noGrp="1"/>
          </p:cNvSpPr>
          <p:nvPr>
            <p:ph type="title" idx="2" hasCustomPrompt="1"/>
          </p:nvPr>
        </p:nvSpPr>
        <p:spPr>
          <a:xfrm>
            <a:off x="1810950" y="2150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286" name="Google Shape;4286;p13"/>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13"/>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13"/>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13"/>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13"/>
          <p:cNvSpPr/>
          <p:nvPr/>
        </p:nvSpPr>
        <p:spPr>
          <a:xfrm>
            <a:off x="7117438" y="3821663"/>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1" name="Google Shape;4291;p13"/>
          <p:cNvGrpSpPr/>
          <p:nvPr/>
        </p:nvGrpSpPr>
        <p:grpSpPr>
          <a:xfrm>
            <a:off x="855607" y="4317439"/>
            <a:ext cx="1055760" cy="753780"/>
            <a:chOff x="3308425" y="649500"/>
            <a:chExt cx="947975" cy="676825"/>
          </a:xfrm>
        </p:grpSpPr>
        <p:sp>
          <p:nvSpPr>
            <p:cNvPr id="4292" name="Google Shape;4292;p13"/>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13"/>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13"/>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5" name="Google Shape;4295;p13"/>
          <p:cNvSpPr/>
          <p:nvPr/>
        </p:nvSpPr>
        <p:spPr>
          <a:xfrm>
            <a:off x="1810938" y="37115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13"/>
          <p:cNvSpPr/>
          <p:nvPr/>
        </p:nvSpPr>
        <p:spPr>
          <a:xfrm>
            <a:off x="7894325" y="964188"/>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13"/>
          <p:cNvSpPr/>
          <p:nvPr/>
        </p:nvSpPr>
        <p:spPr>
          <a:xfrm>
            <a:off x="1631175" y="1028788"/>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13"/>
          <p:cNvSpPr/>
          <p:nvPr/>
        </p:nvSpPr>
        <p:spPr>
          <a:xfrm>
            <a:off x="2652263" y="13879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13"/>
          <p:cNvSpPr/>
          <p:nvPr/>
        </p:nvSpPr>
        <p:spPr>
          <a:xfrm>
            <a:off x="3697400" y="3959138"/>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13"/>
          <p:cNvSpPr/>
          <p:nvPr/>
        </p:nvSpPr>
        <p:spPr>
          <a:xfrm>
            <a:off x="6501613" y="36909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3">
  <p:cSld name="CUSTOM_2_1_1">
    <p:bg>
      <p:bgPr>
        <a:solidFill>
          <a:schemeClr val="lt1"/>
        </a:solidFill>
        <a:effectLst/>
      </p:bgPr>
    </p:bg>
    <p:spTree>
      <p:nvGrpSpPr>
        <p:cNvPr id="1" name="Shape 4704"/>
        <p:cNvGrpSpPr/>
        <p:nvPr/>
      </p:nvGrpSpPr>
      <p:grpSpPr>
        <a:xfrm>
          <a:off x="0" y="0"/>
          <a:ext cx="0" cy="0"/>
          <a:chOff x="0" y="0"/>
          <a:chExt cx="0" cy="0"/>
        </a:xfrm>
      </p:grpSpPr>
      <p:grpSp>
        <p:nvGrpSpPr>
          <p:cNvPr id="4705" name="Google Shape;4705;p15"/>
          <p:cNvGrpSpPr/>
          <p:nvPr/>
        </p:nvGrpSpPr>
        <p:grpSpPr>
          <a:xfrm>
            <a:off x="0" y="0"/>
            <a:ext cx="9144125" cy="5143391"/>
            <a:chOff x="0" y="0"/>
            <a:chExt cx="9144125" cy="5143391"/>
          </a:xfrm>
        </p:grpSpPr>
        <p:sp>
          <p:nvSpPr>
            <p:cNvPr id="4706" name="Google Shape;4706;p1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1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1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1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1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1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1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1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1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1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1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1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1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1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1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1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1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1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1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1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1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1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1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1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1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1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1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1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1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1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1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1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1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1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1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1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1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1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1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1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1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1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1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1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1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1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1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1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1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1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1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1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1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1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1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1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1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1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1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1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1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1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1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1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1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1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1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1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1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1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1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1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1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1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1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1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1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1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1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1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1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1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1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1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1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1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1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1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1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1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1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1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1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1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1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1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1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1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1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1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1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1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1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1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1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1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1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1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1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1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1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1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1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1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1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1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1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1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1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1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1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1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1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1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1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1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1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1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1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1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1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1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1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1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1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1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1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1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1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1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1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1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1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1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1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1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1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1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1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1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1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1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1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1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1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1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1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1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1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1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1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1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1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1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1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1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1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1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1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1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1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1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1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1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1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1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1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1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1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6" name="Google Shape;5066;p1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7" name="Google Shape;5067;p15"/>
          <p:cNvGrpSpPr/>
          <p:nvPr/>
        </p:nvGrpSpPr>
        <p:grpSpPr>
          <a:xfrm>
            <a:off x="553048" y="535000"/>
            <a:ext cx="8105852" cy="4302000"/>
            <a:chOff x="553048" y="535000"/>
            <a:chExt cx="8105852" cy="4302000"/>
          </a:xfrm>
        </p:grpSpPr>
        <p:sp>
          <p:nvSpPr>
            <p:cNvPr id="5068" name="Google Shape;5068;p1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1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1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1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1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1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1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1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1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1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1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1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1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1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1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1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1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1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6" name="Google Shape;5086;p15"/>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15"/>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15"/>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15"/>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15"/>
          <p:cNvSpPr txBox="1">
            <a:spLocks noGrp="1"/>
          </p:cNvSpPr>
          <p:nvPr>
            <p:ph type="title"/>
          </p:nvPr>
        </p:nvSpPr>
        <p:spPr>
          <a:xfrm>
            <a:off x="1474650" y="2280900"/>
            <a:ext cx="6194700" cy="135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91" name="Google Shape;5091;p15"/>
          <p:cNvSpPr txBox="1">
            <a:spLocks noGrp="1"/>
          </p:cNvSpPr>
          <p:nvPr>
            <p:ph type="title" idx="2" hasCustomPrompt="1"/>
          </p:nvPr>
        </p:nvSpPr>
        <p:spPr>
          <a:xfrm>
            <a:off x="3995250" y="12832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092" name="Google Shape;5092;p15"/>
          <p:cNvSpPr txBox="1">
            <a:spLocks noGrp="1"/>
          </p:cNvSpPr>
          <p:nvPr>
            <p:ph type="subTitle" idx="1"/>
          </p:nvPr>
        </p:nvSpPr>
        <p:spPr>
          <a:xfrm>
            <a:off x="1474650" y="3558000"/>
            <a:ext cx="6194700" cy="39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highlight>
                  <a:schemeClr val="accent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93" name="Google Shape;5093;p15"/>
          <p:cNvSpPr/>
          <p:nvPr/>
        </p:nvSpPr>
        <p:spPr>
          <a:xfrm>
            <a:off x="3005100" y="1756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15"/>
          <p:cNvSpPr/>
          <p:nvPr/>
        </p:nvSpPr>
        <p:spPr>
          <a:xfrm>
            <a:off x="7887788" y="12020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15"/>
          <p:cNvSpPr/>
          <p:nvPr/>
        </p:nvSpPr>
        <p:spPr>
          <a:xfrm>
            <a:off x="1670575" y="10581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15"/>
          <p:cNvSpPr/>
          <p:nvPr/>
        </p:nvSpPr>
        <p:spPr>
          <a:xfrm>
            <a:off x="7972938" y="4210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15"/>
          <p:cNvSpPr/>
          <p:nvPr/>
        </p:nvSpPr>
        <p:spPr>
          <a:xfrm>
            <a:off x="7126775" y="99250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70650" y="629375"/>
            <a:ext cx="70200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7" name="Google Shape;7;p1"/>
          <p:cNvSpPr txBox="1">
            <a:spLocks noGrp="1"/>
          </p:cNvSpPr>
          <p:nvPr>
            <p:ph type="body" idx="1"/>
          </p:nvPr>
        </p:nvSpPr>
        <p:spPr>
          <a:xfrm>
            <a:off x="1270650" y="1202075"/>
            <a:ext cx="7020000" cy="3406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6" r:id="rId6"/>
    <p:sldLayoutId id="2147483657" r:id="rId7"/>
    <p:sldLayoutId id="2147483659" r:id="rId8"/>
    <p:sldLayoutId id="2147483661" r:id="rId9"/>
    <p:sldLayoutId id="2147483672" r:id="rId10"/>
    <p:sldLayoutId id="2147483673" r:id="rId11"/>
    <p:sldLayoutId id="2147483677" r:id="rId12"/>
    <p:sldLayoutId id="2147483679" r:id="rId13"/>
    <p:sldLayoutId id="2147483680" r:id="rId14"/>
    <p:sldLayoutId id="2147483681"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800">
          <p15:clr>
            <a:srgbClr val="EA4335"/>
          </p15:clr>
        </p15:guide>
        <p15:guide id="2" pos="5222">
          <p15:clr>
            <a:srgbClr val="EA4335"/>
          </p15:clr>
        </p15:guide>
        <p15:guide id="3" orient="horz" pos="2903">
          <p15:clr>
            <a:srgbClr val="EA4335"/>
          </p15:clr>
        </p15:guide>
        <p15:guide id="4" orient="horz" pos="396">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5">
            <a:extLst>
              <a:ext uri="{FF2B5EF4-FFF2-40B4-BE49-F238E27FC236}">
                <a16:creationId xmlns:a16="http://schemas.microsoft.com/office/drawing/2014/main" xmlns="" id="{A8D04031-32B2-1B43-B35D-53BDB25F0256}"/>
              </a:ext>
            </a:extLst>
          </p:cNvPr>
          <p:cNvSpPr/>
          <p:nvPr/>
        </p:nvSpPr>
        <p:spPr>
          <a:xfrm>
            <a:off x="-106879" y="0"/>
            <a:ext cx="9277598" cy="5143500"/>
          </a:xfrm>
          <a:prstGeom prst="rect">
            <a:avLst/>
          </a:prstGeom>
          <a:solidFill>
            <a:srgbClr val="F4FEE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pic>
        <p:nvPicPr>
          <p:cNvPr id="8" name="Picture 7">
            <a:extLst>
              <a:ext uri="{FF2B5EF4-FFF2-40B4-BE49-F238E27FC236}">
                <a16:creationId xmlns:a16="http://schemas.microsoft.com/office/drawing/2014/main" xmlns="" id="{6F2EA422-8503-4640-9CCA-F34F72A62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402" y="-196313"/>
            <a:ext cx="5847386" cy="5847386"/>
          </a:xfrm>
          <a:prstGeom prst="rect">
            <a:avLst/>
          </a:prstGeom>
        </p:spPr>
      </p:pic>
      <p:pic>
        <p:nvPicPr>
          <p:cNvPr id="9" name="Picture 8">
            <a:extLst>
              <a:ext uri="{FF2B5EF4-FFF2-40B4-BE49-F238E27FC236}">
                <a16:creationId xmlns:a16="http://schemas.microsoft.com/office/drawing/2014/main" xmlns="" id="{0B248F96-10F7-3844-9F3C-D6F691F1F827}"/>
              </a:ext>
            </a:extLst>
          </p:cNvPr>
          <p:cNvPicPr>
            <a:picLocks noChangeAspect="1"/>
          </p:cNvPicPr>
          <p:nvPr/>
        </p:nvPicPr>
        <p:blipFill>
          <a:blip r:embed="rId4"/>
          <a:stretch>
            <a:fillRect/>
          </a:stretch>
        </p:blipFill>
        <p:spPr>
          <a:xfrm>
            <a:off x="1950620" y="2270846"/>
            <a:ext cx="5314950" cy="12668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D05839A-4E5F-4D18-AF5C-563BBE113185}"/>
              </a:ext>
            </a:extLst>
          </p:cNvPr>
          <p:cNvPicPr>
            <a:picLocks noChangeAspect="1"/>
          </p:cNvPicPr>
          <p:nvPr/>
        </p:nvPicPr>
        <p:blipFill>
          <a:blip r:embed="rId2" cstate="print"/>
          <a:stretch>
            <a:fillRect/>
          </a:stretch>
        </p:blipFill>
        <p:spPr>
          <a:xfrm>
            <a:off x="838200" y="2114550"/>
            <a:ext cx="3505200" cy="2228850"/>
          </a:xfrm>
          <a:prstGeom prst="ellipse">
            <a:avLst/>
          </a:prstGeom>
          <a:ln>
            <a:noFill/>
          </a:ln>
          <a:effectLst>
            <a:softEdge rad="112500"/>
          </a:effectLst>
        </p:spPr>
      </p:pic>
      <p:sp>
        <p:nvSpPr>
          <p:cNvPr id="6" name="Rectangle: Rounded Corners 9">
            <a:extLst>
              <a:ext uri="{FF2B5EF4-FFF2-40B4-BE49-F238E27FC236}">
                <a16:creationId xmlns:a16="http://schemas.microsoft.com/office/drawing/2014/main" xmlns="" id="{D8920882-5ABD-494C-82E4-2B901203FA75}"/>
              </a:ext>
            </a:extLst>
          </p:cNvPr>
          <p:cNvSpPr/>
          <p:nvPr/>
        </p:nvSpPr>
        <p:spPr>
          <a:xfrm>
            <a:off x="1295400" y="1200150"/>
            <a:ext cx="2895600" cy="85725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Chơi trò chơi: Ghép nối: 4 đội chơi.</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1981200" y="114300"/>
            <a:ext cx="5410200" cy="74295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smtClean="0">
                <a:latin typeface="Times New Roman" pitchFamily="18" charset="0"/>
                <a:cs typeface="Times New Roman" pitchFamily="18" charset="0"/>
              </a:rPr>
              <a:t>I. ÔN LẠI LÝ THUYẾT</a:t>
            </a:r>
            <a:endParaRPr lang="en-US" sz="2800" b="1" dirty="0">
              <a:latin typeface="Times New Roman" pitchFamily="18" charset="0"/>
              <a:cs typeface="Times New Roman" pitchFamily="18" charset="0"/>
            </a:endParaRPr>
          </a:p>
        </p:txBody>
      </p:sp>
      <p:sp>
        <p:nvSpPr>
          <p:cNvPr id="9" name="Rectangle 8"/>
          <p:cNvSpPr/>
          <p:nvPr/>
        </p:nvSpPr>
        <p:spPr>
          <a:xfrm>
            <a:off x="4648200" y="1058238"/>
            <a:ext cx="3886200" cy="368521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Times New Roman" pitchFamily="18" charset="0"/>
                <a:cs typeface="Times New Roman" pitchFamily="18" charset="0"/>
              </a:rPr>
              <a:t>Luật chơi như sau: </a:t>
            </a:r>
            <a:endParaRPr lang="en-US" sz="2800" b="1"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Có 2 cột A và B, trong thời gian 3 phút, em hãy ghép nối cột A với cột B sao cho đúng. </a:t>
            </a:r>
          </a:p>
          <a:p>
            <a:pPr algn="just"/>
            <a:endParaRPr lang="en-US" sz="2800" dirty="0">
              <a:latin typeface="Times New Roman" pitchFamily="18" charset="0"/>
              <a:cs typeface="Times New Roman" pitchFamily="18" charset="0"/>
            </a:endParaRPr>
          </a:p>
        </p:txBody>
      </p:sp>
      <p:sp>
        <p:nvSpPr>
          <p:cNvPr id="2" name="Footer Placeholder 1"/>
          <p:cNvSpPr>
            <a:spLocks noGrp="1"/>
          </p:cNvSpPr>
          <p:nvPr>
            <p:ph type="ftr" sz="quarter" idx="11"/>
          </p:nvPr>
        </p:nvSpPr>
        <p:spPr>
          <a:xfrm>
            <a:off x="441789" y="4767263"/>
            <a:ext cx="8092611" cy="273844"/>
          </a:xfrm>
        </p:spPr>
        <p:txBody>
          <a:bodyPr/>
          <a:lstStyle/>
          <a:p>
            <a:r>
              <a:rPr lang="en-US" dirty="0" err="1" smtClean="0"/>
              <a:t>Sản</a:t>
            </a:r>
            <a:r>
              <a:rPr lang="en-US" dirty="0" smtClean="0"/>
              <a:t> </a:t>
            </a:r>
            <a:r>
              <a:rPr lang="en-US" dirty="0" err="1" smtClean="0"/>
              <a:t>phẩm</a:t>
            </a:r>
            <a:r>
              <a:rPr lang="en-US" dirty="0" smtClean="0"/>
              <a:t> </a:t>
            </a:r>
            <a:r>
              <a:rPr lang="en-US" dirty="0" err="1" smtClean="0"/>
              <a:t>của</a:t>
            </a:r>
            <a:r>
              <a:rPr lang="en-US" dirty="0" smtClean="0"/>
              <a:t> </a:t>
            </a:r>
            <a:r>
              <a:rPr lang="en-US" dirty="0" err="1" smtClean="0"/>
              <a:t>nhóm</a:t>
            </a:r>
            <a:r>
              <a:rPr lang="en-US" dirty="0" smtClean="0"/>
              <a:t> </a:t>
            </a:r>
            <a:r>
              <a:rPr lang="en-US" dirty="0" err="1" smtClean="0"/>
              <a:t>zalo</a:t>
            </a:r>
            <a:r>
              <a:rPr lang="en-US" dirty="0" smtClean="0"/>
              <a:t>: NGỮ VĂN THPT (</a:t>
            </a:r>
            <a:r>
              <a:rPr lang="en-US" dirty="0" err="1" smtClean="0"/>
              <a:t>nhóm</a:t>
            </a:r>
            <a:r>
              <a:rPr lang="en-US" dirty="0" smtClean="0"/>
              <a:t> </a:t>
            </a:r>
            <a:r>
              <a:rPr lang="en-US" dirty="0" err="1" smtClean="0"/>
              <a:t>cô</a:t>
            </a:r>
            <a:r>
              <a:rPr lang="en-US" dirty="0" smtClean="0"/>
              <a:t> Thu </a:t>
            </a:r>
            <a:r>
              <a:rPr lang="en-US" dirty="0" err="1" smtClean="0"/>
              <a:t>Huyền</a:t>
            </a:r>
            <a:r>
              <a:rPr lang="en-US" dirty="0" smtClean="0"/>
              <a:t>) – </a:t>
            </a:r>
            <a:r>
              <a:rPr lang="en-US" dirty="0" err="1" smtClean="0"/>
              <a:t>Dự</a:t>
            </a:r>
            <a:r>
              <a:rPr lang="en-US" dirty="0" smtClean="0"/>
              <a:t> </a:t>
            </a:r>
            <a:r>
              <a:rPr lang="en-US" dirty="0" err="1" smtClean="0"/>
              <a:t>án</a:t>
            </a:r>
            <a:r>
              <a:rPr lang="en-US" dirty="0" smtClean="0"/>
              <a:t> </a:t>
            </a:r>
            <a:r>
              <a:rPr lang="en-US" dirty="0" err="1" smtClean="0"/>
              <a:t>cộng</a:t>
            </a:r>
            <a:r>
              <a:rPr lang="en-US" dirty="0" smtClean="0"/>
              <a:t> </a:t>
            </a:r>
            <a:r>
              <a:rPr lang="en-US" dirty="0" err="1" smtClean="0"/>
              <a:t>đồng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par>
                                <p:cTn id="13" presetID="8"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in)">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DB5DEED-11F3-A014-C064-B487F601C90E}"/>
              </a:ext>
            </a:extLst>
          </p:cNvPr>
          <p:cNvPicPr>
            <a:picLocks noChangeAspect="1"/>
          </p:cNvPicPr>
          <p:nvPr/>
        </p:nvPicPr>
        <p:blipFill>
          <a:blip r:embed="rId2"/>
          <a:stretch>
            <a:fillRect/>
          </a:stretch>
        </p:blipFill>
        <p:spPr>
          <a:xfrm>
            <a:off x="1227816" y="526854"/>
            <a:ext cx="590352" cy="734525"/>
          </a:xfrm>
          <a:prstGeom prst="rect">
            <a:avLst/>
          </a:prstGeom>
        </p:spPr>
      </p:pic>
      <p:sp>
        <p:nvSpPr>
          <p:cNvPr id="5" name="Google Shape;2675;p42">
            <a:extLst>
              <a:ext uri="{FF2B5EF4-FFF2-40B4-BE49-F238E27FC236}">
                <a16:creationId xmlns:a16="http://schemas.microsoft.com/office/drawing/2014/main" xmlns="" id="{1DCE992C-3629-25AA-4236-D970C7B0A9FB}"/>
              </a:ext>
            </a:extLst>
          </p:cNvPr>
          <p:cNvSpPr txBox="1">
            <a:spLocks noGrp="1"/>
          </p:cNvSpPr>
          <p:nvPr/>
        </p:nvSpPr>
        <p:spPr>
          <a:xfrm>
            <a:off x="1705906" y="414430"/>
            <a:ext cx="5945412" cy="6335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2800" b="1" i="0" u="none" strike="noStrike" kern="0" cap="none" spc="0" normalizeH="0" baseline="0" noProof="0" dirty="0" smtClean="0">
                <a:ln>
                  <a:noFill/>
                </a:ln>
                <a:solidFill>
                  <a:srgbClr val="007491"/>
                </a:solidFill>
                <a:effectLst/>
                <a:uLnTx/>
                <a:uFillTx/>
                <a:latin typeface="Times New Roman" panose="02020603050405020304" pitchFamily="18" charset="0"/>
                <a:cs typeface="Times New Roman" panose="02020603050405020304" pitchFamily="18" charset="0"/>
                <a:sym typeface="Pangolin"/>
              </a:rPr>
              <a:t>I. </a:t>
            </a:r>
            <a:r>
              <a:rPr lang="en" sz="2800" b="1" dirty="0" smtClean="0">
                <a:solidFill>
                  <a:srgbClr val="007491"/>
                </a:solidFill>
                <a:latin typeface="Times New Roman" panose="02020603050405020304" pitchFamily="18" charset="0"/>
                <a:cs typeface="Times New Roman" panose="02020603050405020304" pitchFamily="18" charset="0"/>
              </a:rPr>
              <a:t>ÔN LẠI LÝ THUYẾT</a:t>
            </a:r>
            <a:endParaRPr kumimoji="0" sz="2800" b="1" i="0" u="none" strike="noStrike" kern="0" cap="none" spc="0" normalizeH="0" baseline="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a16="http://schemas.microsoft.com/office/drawing/2014/main" xmlns=""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a16="http://schemas.microsoft.com/office/drawing/2014/main" xmlns="" id="{4A334565-1D81-4AF1-9B5F-DEB8333F4FD5}"/>
              </a:ext>
            </a:extLst>
          </p:cNvPr>
          <p:cNvPicPr preferRelativeResize="0"/>
          <p:nvPr/>
        </p:nvPicPr>
        <p:blipFill>
          <a:blip r:embed="rId4">
            <a:alphaModFix/>
          </a:blip>
          <a:stretch>
            <a:fillRect/>
          </a:stretch>
        </p:blipFill>
        <p:spPr>
          <a:xfrm rot="712773">
            <a:off x="7836163" y="3663487"/>
            <a:ext cx="1152060" cy="1633322"/>
          </a:xfrm>
          <a:prstGeom prst="rect">
            <a:avLst/>
          </a:prstGeom>
          <a:noFill/>
          <a:ln>
            <a:noFill/>
          </a:ln>
        </p:spPr>
      </p:pic>
      <p:graphicFrame>
        <p:nvGraphicFramePr>
          <p:cNvPr id="9" name="Table 8">
            <a:extLst>
              <a:ext uri="{FF2B5EF4-FFF2-40B4-BE49-F238E27FC236}">
                <a16:creationId xmlns:a16="http://schemas.microsoft.com/office/drawing/2014/main" xmlns="" id="{48159E5D-DEFD-7C17-00FD-93C0E94264D7}"/>
              </a:ext>
            </a:extLst>
          </p:cNvPr>
          <p:cNvGraphicFramePr>
            <a:graphicFrameLocks noGrp="1"/>
          </p:cNvGraphicFramePr>
          <p:nvPr/>
        </p:nvGraphicFramePr>
        <p:xfrm>
          <a:off x="996594" y="952197"/>
          <a:ext cx="7489859" cy="3948577"/>
        </p:xfrm>
        <a:graphic>
          <a:graphicData uri="http://schemas.openxmlformats.org/drawingml/2006/table">
            <a:tbl>
              <a:tblPr firstRow="1" firstCol="1" bandRow="1"/>
              <a:tblGrid>
                <a:gridCol w="2686326">
                  <a:extLst>
                    <a:ext uri="{9D8B030D-6E8A-4147-A177-3AD203B41FA5}">
                      <a16:colId xmlns:a16="http://schemas.microsoft.com/office/drawing/2014/main" xmlns="" val="3552142696"/>
                    </a:ext>
                  </a:extLst>
                </a:gridCol>
                <a:gridCol w="1030259">
                  <a:extLst>
                    <a:ext uri="{9D8B030D-6E8A-4147-A177-3AD203B41FA5}">
                      <a16:colId xmlns:a16="http://schemas.microsoft.com/office/drawing/2014/main" xmlns="" val="20001"/>
                    </a:ext>
                  </a:extLst>
                </a:gridCol>
                <a:gridCol w="3773274">
                  <a:extLst>
                    <a:ext uri="{9D8B030D-6E8A-4147-A177-3AD203B41FA5}">
                      <a16:colId xmlns:a16="http://schemas.microsoft.com/office/drawing/2014/main" xmlns="" val="3793420029"/>
                    </a:ext>
                  </a:extLst>
                </a:gridCol>
              </a:tblGrid>
              <a:tr h="494177">
                <a:tc>
                  <a:txBody>
                    <a:bodyPr/>
                    <a:lstStyle/>
                    <a:p>
                      <a:pPr algn="ctr">
                        <a:lnSpc>
                          <a:spcPct val="100000"/>
                        </a:lnSpc>
                        <a:spcAft>
                          <a:spcPts val="800"/>
                        </a:spcAft>
                      </a:pPr>
                      <a:r>
                        <a:rPr lang="en-US" sz="1600" b="1" dirty="0" smtClean="0">
                          <a:effectLst/>
                          <a:latin typeface="Times New Roman" pitchFamily="18" charset="0"/>
                          <a:ea typeface="Calibri" panose="020F0502020204030204" pitchFamily="34" charset="0"/>
                          <a:cs typeface="Times New Roman" pitchFamily="18" charset="0"/>
                        </a:rPr>
                        <a:t>A</a:t>
                      </a:r>
                      <a:endParaRPr lang="en-US" sz="1600" b="1" dirty="0">
                        <a:effectLst/>
                        <a:latin typeface="Times New Roman" pitchFamily="18" charset="0"/>
                        <a:ea typeface="Calibri" panose="020F0502020204030204" pitchFamily="34"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rowSpan="6">
                  <a:txBody>
                    <a:bodyPr/>
                    <a:lstStyle/>
                    <a:p>
                      <a:pPr algn="ctr">
                        <a:lnSpc>
                          <a:spcPct val="100000"/>
                        </a:lnSpc>
                        <a:spcAft>
                          <a:spcPts val="800"/>
                        </a:spcAft>
                      </a:pPr>
                      <a:endParaRPr lang="en-US" sz="2000" b="1" dirty="0">
                        <a:effectLst/>
                        <a:latin typeface="Times New Roman" pitchFamily="18" charset="0"/>
                        <a:ea typeface="Calibri" panose="020F0502020204030204" pitchFamily="34"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a:lnSpc>
                          <a:spcPct val="100000"/>
                        </a:lnSpc>
                        <a:spcAft>
                          <a:spcPts val="800"/>
                        </a:spcAft>
                      </a:pPr>
                      <a:r>
                        <a:rPr lang="en-US" sz="1600" b="1" dirty="0" smtClean="0">
                          <a:effectLst/>
                          <a:latin typeface="Times New Roman" pitchFamily="18" charset="0"/>
                          <a:ea typeface="Calibri" panose="020F0502020204030204" pitchFamily="34" charset="0"/>
                          <a:cs typeface="Times New Roman" pitchFamily="18" charset="0"/>
                        </a:rPr>
                        <a:t>B</a:t>
                      </a:r>
                      <a:endParaRPr lang="en-US" sz="1600" b="1" dirty="0">
                        <a:effectLst/>
                        <a:latin typeface="Times New Roman" pitchFamily="18" charset="0"/>
                        <a:ea typeface="Calibri" panose="020F0502020204030204" pitchFamily="34"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xmlns="" val="10000"/>
                  </a:ext>
                </a:extLst>
              </a:tr>
              <a:tr h="494177">
                <a:tc>
                  <a:txBody>
                    <a:bodyPr/>
                    <a:lstStyle/>
                    <a:p>
                      <a:pPr algn="ctr">
                        <a:lnSpc>
                          <a:spcPct val="100000"/>
                        </a:lnSpc>
                        <a:spcAft>
                          <a:spcPts val="800"/>
                        </a:spcAft>
                      </a:pPr>
                      <a:r>
                        <a:rPr lang="vi-VN" sz="2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Phương tiện phi ngôn ngữ</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vMerge="1">
                  <a:txBody>
                    <a:bodyPr/>
                    <a:lstStyle/>
                    <a:p>
                      <a:pPr algn="ctr">
                        <a:lnSpc>
                          <a:spcPct val="100000"/>
                        </a:lnSpc>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a:lnSpc>
                          <a:spcPct val="100000"/>
                        </a:lnSpc>
                        <a:spcAft>
                          <a:spcPts val="800"/>
                        </a:spcAft>
                      </a:pPr>
                      <a:r>
                        <a:rPr lang="vi-VN" sz="2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Chức năng biểu đạt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xmlns="" val="2843451728"/>
                  </a:ext>
                </a:extLst>
              </a:tr>
              <a:tr h="0">
                <a:tc>
                  <a:txBody>
                    <a:bodyPr/>
                    <a:lstStyle/>
                    <a:p>
                      <a:pPr algn="just">
                        <a:lnSpc>
                          <a:spcPct val="100000"/>
                        </a:lnSpc>
                        <a:spcAft>
                          <a:spcPts val="800"/>
                        </a:spcAft>
                      </a:pPr>
                      <a:r>
                        <a:rPr lang="en-US" sz="2000" kern="1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 </a:t>
                      </a:r>
                      <a:r>
                        <a:rPr lang="en-US" sz="2000" kern="10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Số</a:t>
                      </a:r>
                      <a:r>
                        <a:rPr lang="vi-VN" sz="2000" kern="1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0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liệu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vMerge="1">
                  <a:txBody>
                    <a:bodyPr/>
                    <a:lstStyle/>
                    <a:p>
                      <a:pPr algn="just">
                        <a:lnSpc>
                          <a:spcPct val="100000"/>
                        </a:lnSpc>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342900" marR="0" indent="-342900" algn="just" defTabSz="914400" rtl="0" eaLnBrk="1" fontAlgn="auto" latinLnBrk="0" hangingPunct="1">
                        <a:lnSpc>
                          <a:spcPct val="100000"/>
                        </a:lnSpc>
                        <a:spcBef>
                          <a:spcPts val="0"/>
                        </a:spcBef>
                        <a:spcAft>
                          <a:spcPts val="800"/>
                        </a:spcAft>
                        <a:buClr>
                          <a:srgbClr val="000000"/>
                        </a:buClr>
                        <a:buSzTx/>
                        <a:buFont typeface="Arial"/>
                        <a:buNone/>
                        <a:tabLst/>
                        <a:defRPr/>
                      </a:pP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B</a:t>
                      </a:r>
                      <a:r>
                        <a:rPr lang="vi-VN" sz="2000" dirty="0" smtClean="0">
                          <a:solidFill>
                            <a:srgbClr val="000000"/>
                          </a:solidFill>
                          <a:effectLst/>
                          <a:latin typeface="Times New Roman" pitchFamily="18" charset="0"/>
                          <a:ea typeface="Times New Roman" panose="02020603050405020304" pitchFamily="18" charset="0"/>
                          <a:cs typeface="Times New Roman" pitchFamily="18" charset="0"/>
                        </a:rPr>
                        <a:t>iểu đạt mối quan hệ giữa các thông tin</a:t>
                      </a:r>
                      <a:endParaRPr lang="en-US" sz="2000" dirty="0" smtClean="0">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2141666"/>
                  </a:ext>
                </a:extLst>
              </a:tr>
              <a:tr h="0">
                <a:tc>
                  <a:txBody>
                    <a:bodyPr/>
                    <a:lstStyle/>
                    <a:p>
                      <a:pPr algn="just">
                        <a:lnSpc>
                          <a:spcPct val="100000"/>
                        </a:lnSpc>
                        <a:spcAft>
                          <a:spcPts val="800"/>
                        </a:spcAft>
                      </a:pPr>
                      <a:r>
                        <a:rPr lang="en-US" sz="2000" kern="1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 </a:t>
                      </a:r>
                      <a:r>
                        <a:rPr lang="en-US" sz="2000" kern="10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vi-VN" sz="2000" kern="1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0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đường nối giữa các hình vẽ</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vMerge="1">
                  <a:txBody>
                    <a:bodyPr/>
                    <a:lstStyle/>
                    <a:p>
                      <a:pPr algn="just">
                        <a:lnSpc>
                          <a:spcPct val="100000"/>
                        </a:lnSpc>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457200" indent="-457200" algn="just">
                        <a:lnSpc>
                          <a:spcPct val="100000"/>
                        </a:lnSpc>
                        <a:spcAft>
                          <a:spcPts val="800"/>
                        </a:spcAft>
                        <a:buNone/>
                      </a:pPr>
                      <a:r>
                        <a:rPr lang="en-US" sz="20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C</a:t>
                      </a:r>
                      <a:r>
                        <a:rPr lang="vi-VN"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ung cấp những thông tin cụ thể, chính xác</a:t>
                      </a:r>
                      <a:endPar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2616190342"/>
                  </a:ext>
                </a:extLst>
              </a:tr>
              <a:tr h="0">
                <a:tc>
                  <a:txBody>
                    <a:bodyPr/>
                    <a:lstStyle/>
                    <a:p>
                      <a:pPr algn="just">
                        <a:lnSpc>
                          <a:spcPct val="100000"/>
                        </a:lnSpc>
                        <a:spcAft>
                          <a:spcPts val="800"/>
                        </a:spcAft>
                      </a:pPr>
                      <a:r>
                        <a:rPr lang="en-US" sz="2000" kern="1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 </a:t>
                      </a:r>
                      <a:r>
                        <a:rPr lang="en-US" sz="2000" kern="10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Biểu</a:t>
                      </a:r>
                      <a:r>
                        <a:rPr lang="vi-VN" sz="2000" kern="1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0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đồ, sơ đồ</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vMerge="1">
                  <a:txBody>
                    <a:bodyPr/>
                    <a:lstStyle/>
                    <a:p>
                      <a:pPr algn="just">
                        <a:lnSpc>
                          <a:spcPct val="100000"/>
                        </a:lnSpc>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800"/>
                        </a:spcAft>
                        <a:buClr>
                          <a:srgbClr val="000000"/>
                        </a:buClr>
                        <a:buSzTx/>
                        <a:buFont typeface="Arial"/>
                        <a:buNone/>
                        <a:tabLst/>
                        <a:defRPr/>
                      </a:pP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L</a:t>
                      </a:r>
                      <a:r>
                        <a:rPr lang="vi-VN"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àm tăng tính hấp dẫn và trực quan của thông tin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2742270842"/>
                  </a:ext>
                </a:extLst>
              </a:tr>
              <a:tr h="773273">
                <a:tc>
                  <a:txBody>
                    <a:bodyPr/>
                    <a:lstStyle/>
                    <a:p>
                      <a:pPr algn="just">
                        <a:lnSpc>
                          <a:spcPct val="100000"/>
                        </a:lnSpc>
                        <a:spcAft>
                          <a:spcPts val="800"/>
                        </a:spcAft>
                      </a:pPr>
                      <a:r>
                        <a:rPr lang="en-US" sz="2000" kern="1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4. </a:t>
                      </a:r>
                      <a:r>
                        <a:rPr lang="en-US" sz="2000" kern="10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Hình</a:t>
                      </a:r>
                      <a:r>
                        <a:rPr lang="en-US" sz="2000" kern="1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0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ảnh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vMerge="1">
                  <a:txBody>
                    <a:bodyPr/>
                    <a:lstStyle/>
                    <a:p>
                      <a:pPr algn="just">
                        <a:lnSpc>
                          <a:spcPct val="100000"/>
                        </a:lnSpc>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800"/>
                        </a:spcAft>
                        <a:buClr>
                          <a:srgbClr val="000000"/>
                        </a:buClr>
                        <a:buSzTx/>
                        <a:buFont typeface="Arial"/>
                        <a:buNone/>
                        <a:tabLst/>
                        <a:defRPr/>
                      </a:pP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G</a:t>
                      </a:r>
                      <a:r>
                        <a:rPr lang="vi-VN"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iúp trình bày thông tin một cách hệ thống</a:t>
                      </a:r>
                      <a:endPar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779717668"/>
                  </a:ext>
                </a:extLst>
              </a:tr>
            </a:tbl>
          </a:graphicData>
        </a:graphic>
      </p:graphicFrame>
      <p:cxnSp>
        <p:nvCxnSpPr>
          <p:cNvPr id="64" name="Straight Arrow Connector 63"/>
          <p:cNvCxnSpPr/>
          <p:nvPr/>
        </p:nvCxnSpPr>
        <p:spPr>
          <a:xfrm>
            <a:off x="3739793" y="2239766"/>
            <a:ext cx="948448" cy="8073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6" name="Straight Arrow Connector 65"/>
          <p:cNvCxnSpPr/>
          <p:nvPr/>
        </p:nvCxnSpPr>
        <p:spPr>
          <a:xfrm flipV="1">
            <a:off x="3770615" y="2286120"/>
            <a:ext cx="990621" cy="6831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8" name="Straight Arrow Connector 67"/>
          <p:cNvCxnSpPr/>
          <p:nvPr/>
        </p:nvCxnSpPr>
        <p:spPr>
          <a:xfrm>
            <a:off x="3575406" y="3616504"/>
            <a:ext cx="1135892" cy="63090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0" name="Straight Arrow Connector 69"/>
          <p:cNvCxnSpPr/>
          <p:nvPr/>
        </p:nvCxnSpPr>
        <p:spPr>
          <a:xfrm flipV="1">
            <a:off x="3606229" y="3699056"/>
            <a:ext cx="1054058" cy="605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87088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blinds(horizontal)">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blinds(horizontal)">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linds(horizontal)">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blinds(horizontal)">
                                      <p:cBhvr>
                                        <p:cTn id="3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7"/>
          <p:cNvGrpSpPr/>
          <p:nvPr/>
        </p:nvGrpSpPr>
        <p:grpSpPr>
          <a:xfrm>
            <a:off x="1140432" y="267052"/>
            <a:ext cx="6380252" cy="551974"/>
            <a:chOff x="4483" y="950"/>
            <a:chExt cx="8301" cy="1159"/>
          </a:xfrm>
        </p:grpSpPr>
        <p:sp>
          <p:nvSpPr>
            <p:cNvPr id="97" name="文本框 96"/>
            <p:cNvSpPr txBox="1"/>
            <p:nvPr/>
          </p:nvSpPr>
          <p:spPr>
            <a:xfrm>
              <a:off x="5902" y="1026"/>
              <a:ext cx="6882" cy="1066"/>
            </a:xfrm>
            <a:prstGeom prst="rect">
              <a:avLst/>
            </a:prstGeom>
            <a:noFill/>
            <a:ln>
              <a:noFill/>
            </a:ln>
          </p:spPr>
          <p:txBody>
            <a:bodyPr wrap="square" rtlCol="0">
              <a:spAutoFit/>
            </a:bodyPr>
            <a:lstStyle/>
            <a:p>
              <a:pPr algn="ctr">
                <a:spcBef>
                  <a:spcPct val="20000"/>
                </a:spcBef>
                <a:buClrTx/>
                <a:buSzTx/>
                <a:buFont typeface="Arial" panose="020B0604020202020204" pitchFamily="34" charset="0"/>
              </a:pPr>
              <a:r>
                <a:rPr lang="en-US" altLang="zh-CN" sz="2700" b="1" dirty="0">
                  <a:solidFill>
                    <a:srgbClr val="F89701"/>
                  </a:solidFill>
                  <a:latin typeface="Calibri" panose="020F0502020204030204" pitchFamily="34" charset="0"/>
                  <a:cs typeface="Calibri" panose="020F0502020204030204" pitchFamily="34" charset="0"/>
                  <a:sym typeface="+mn-lt"/>
                </a:rPr>
                <a:t>I</a:t>
              </a:r>
              <a:r>
                <a:rPr lang="en-US" altLang="zh-CN" sz="2700" b="1" dirty="0">
                  <a:solidFill>
                    <a:srgbClr val="F89701"/>
                  </a:solidFill>
                  <a:latin typeface="Times New Roman" pitchFamily="18" charset="0"/>
                  <a:cs typeface="Times New Roman" pitchFamily="18" charset="0"/>
                  <a:sym typeface="+mn-lt"/>
                </a:rPr>
                <a:t>. </a:t>
              </a:r>
              <a:r>
                <a:rPr lang="en-US" altLang="zh-CN" sz="2700" b="1" dirty="0" smtClean="0">
                  <a:solidFill>
                    <a:srgbClr val="F89701"/>
                  </a:solidFill>
                  <a:latin typeface="Times New Roman" pitchFamily="18" charset="0"/>
                  <a:cs typeface="Times New Roman" pitchFamily="18" charset="0"/>
                  <a:sym typeface="+mn-lt"/>
                </a:rPr>
                <a:t>ÔN LẠI LÝ THUYẾT</a:t>
              </a:r>
              <a:endParaRPr lang="zh-CN" altLang="en-US" sz="2700" b="1" dirty="0">
                <a:solidFill>
                  <a:srgbClr val="0B7689"/>
                </a:solidFill>
                <a:latin typeface="Times New Roman" pitchFamily="18" charset="0"/>
                <a:cs typeface="Times New Roman" pitchFamily="18" charset="0"/>
                <a:sym typeface="+mn-lt"/>
              </a:endParaRPr>
            </a:p>
          </p:txBody>
        </p:sp>
        <p:pic>
          <p:nvPicPr>
            <p:cNvPr id="105" name="图片 104" descr="51miz-E1029175-D7C56BCB"/>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5400000">
              <a:off x="4501" y="932"/>
              <a:ext cx="1159" cy="1196"/>
            </a:xfrm>
            <a:prstGeom prst="rect">
              <a:avLst/>
            </a:prstGeom>
          </p:spPr>
        </p:pic>
      </p:grpSp>
      <p:sp>
        <p:nvSpPr>
          <p:cNvPr id="11" name="iṩļïḓè">
            <a:extLst>
              <a:ext uri="{FF2B5EF4-FFF2-40B4-BE49-F238E27FC236}">
                <a16:creationId xmlns:a16="http://schemas.microsoft.com/office/drawing/2014/main" xmlns="" id="{9D08FB1E-3FE1-194D-B73A-4253CC34547D}"/>
              </a:ext>
            </a:extLst>
          </p:cNvPr>
          <p:cNvSpPr txBox="1"/>
          <p:nvPr/>
        </p:nvSpPr>
        <p:spPr bwMode="auto">
          <a:xfrm>
            <a:off x="318499" y="976045"/>
            <a:ext cx="2153988" cy="3517749"/>
          </a:xfrm>
          <a:prstGeom prst="roundRect">
            <a:avLst>
              <a:gd name="adj" fmla="val 47633"/>
            </a:avLst>
          </a:prstGeom>
          <a:solidFill>
            <a:srgbClr val="7DB27E"/>
          </a:solidFill>
          <a:ln w="9525">
            <a:noFill/>
            <a:prstDash val="dash"/>
            <a:miter lim="800000"/>
          </a:ln>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800" dirty="0" smtClean="0">
                <a:latin typeface="Times New Roman" pitchFamily="18" charset="0"/>
                <a:cs typeface="Times New Roman" pitchFamily="18" charset="0"/>
              </a:rPr>
              <a:t>2.Chức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tiện</a:t>
            </a:r>
            <a:r>
              <a:rPr lang="en-US" sz="2800" dirty="0" smtClean="0">
                <a:latin typeface="Times New Roman" pitchFamily="18" charset="0"/>
                <a:cs typeface="Times New Roman" pitchFamily="18" charset="0"/>
              </a:rPr>
              <a:t> phi </a:t>
            </a:r>
            <a:r>
              <a:rPr lang="en-US" sz="2800" dirty="0" err="1" smtClean="0">
                <a:latin typeface="Times New Roman" pitchFamily="18" charset="0"/>
                <a:cs typeface="Times New Roman" pitchFamily="18" charset="0"/>
              </a:rPr>
              <a:t>ngôn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endParaRPr lang="x-none" sz="2800" dirty="0">
              <a:latin typeface="Times New Roman" pitchFamily="18" charset="0"/>
              <a:cs typeface="Times New Roman" pitchFamily="18" charset="0"/>
            </a:endParaRPr>
          </a:p>
        </p:txBody>
      </p:sp>
      <p:sp>
        <p:nvSpPr>
          <p:cNvPr id="12" name="iṩļïḓè">
            <a:extLst>
              <a:ext uri="{FF2B5EF4-FFF2-40B4-BE49-F238E27FC236}">
                <a16:creationId xmlns:a16="http://schemas.microsoft.com/office/drawing/2014/main" xmlns="" id="{68208215-724E-A841-B6BC-EFC524F641CE}"/>
              </a:ext>
            </a:extLst>
          </p:cNvPr>
          <p:cNvSpPr txBox="1"/>
          <p:nvPr/>
        </p:nvSpPr>
        <p:spPr bwMode="auto">
          <a:xfrm>
            <a:off x="2923977" y="890978"/>
            <a:ext cx="5917910" cy="967905"/>
          </a:xfrm>
          <a:prstGeom prst="roundRect">
            <a:avLst>
              <a:gd name="adj" fmla="val 50000"/>
            </a:avLst>
          </a:prstGeom>
          <a:solidFill>
            <a:schemeClr val="accent6">
              <a:lumMod val="40000"/>
              <a:lumOff val="60000"/>
            </a:schemeClr>
          </a:solidFill>
          <a:ln w="9525">
            <a:noFill/>
            <a:prstDash val="dash"/>
            <a:miter lim="800000"/>
          </a:ln>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spcBef>
                <a:spcPct val="0"/>
              </a:spcBef>
            </a:pPr>
            <a:endParaRPr lang="x-none" sz="2700" dirty="0">
              <a:latin typeface="Calibri" panose="020F0502020204030204" pitchFamily="34" charset="0"/>
              <a:cs typeface="Calibri" panose="020F0502020204030204" pitchFamily="34" charset="0"/>
            </a:endParaRPr>
          </a:p>
          <a:p>
            <a:pPr algn="just"/>
            <a:r>
              <a:rPr lang="x-none" sz="2400" dirty="0">
                <a:latin typeface="Times New Roman" pitchFamily="18" charset="0"/>
                <a:cs typeface="Times New Roman" pitchFamily="18" charset="0"/>
              </a:rPr>
              <a:t>Các số liệu thường được sử dụng để cung cấp những thông tin cụ thể, chính xác. </a:t>
            </a:r>
          </a:p>
          <a:p>
            <a:pPr algn="just">
              <a:spcBef>
                <a:spcPct val="0"/>
              </a:spcBef>
            </a:pPr>
            <a:endParaRPr lang="zh-CN" altLang="en-US" sz="2700" b="1" dirty="0">
              <a:solidFill>
                <a:schemeClr val="bg1"/>
              </a:solidFill>
              <a:latin typeface="Calibri" panose="020F0502020204030204" pitchFamily="34" charset="0"/>
              <a:cs typeface="Calibri" panose="020F0502020204030204" pitchFamily="34" charset="0"/>
              <a:sym typeface="+mn-lt"/>
            </a:endParaRPr>
          </a:p>
        </p:txBody>
      </p:sp>
      <p:cxnSp>
        <p:nvCxnSpPr>
          <p:cNvPr id="13" name="直接连接符 51">
            <a:extLst>
              <a:ext uri="{FF2B5EF4-FFF2-40B4-BE49-F238E27FC236}">
                <a16:creationId xmlns:a16="http://schemas.microsoft.com/office/drawing/2014/main" xmlns="" id="{EEB6C2FC-AFC9-2F4C-B889-2E394DA854DB}"/>
              </a:ext>
            </a:extLst>
          </p:cNvPr>
          <p:cNvCxnSpPr>
            <a:cxnSpLocks/>
            <a:stCxn id="12" idx="1"/>
            <a:endCxn id="11" idx="3"/>
          </p:cNvCxnSpPr>
          <p:nvPr/>
        </p:nvCxnSpPr>
        <p:spPr>
          <a:xfrm flipH="1">
            <a:off x="2472487" y="1374931"/>
            <a:ext cx="451490" cy="1359989"/>
          </a:xfrm>
          <a:prstGeom prst="line">
            <a:avLst/>
          </a:prstGeom>
          <a:ln w="0">
            <a:solidFill>
              <a:srgbClr val="03687C"/>
            </a:solidFill>
            <a:headEnd type="oval"/>
          </a:ln>
        </p:spPr>
        <p:style>
          <a:lnRef idx="1">
            <a:schemeClr val="accent1"/>
          </a:lnRef>
          <a:fillRef idx="0">
            <a:schemeClr val="accent1"/>
          </a:fillRef>
          <a:effectRef idx="0">
            <a:schemeClr val="accent1"/>
          </a:effectRef>
          <a:fontRef idx="minor">
            <a:schemeClr val="tx1"/>
          </a:fontRef>
        </p:style>
      </p:cxnSp>
      <p:sp>
        <p:nvSpPr>
          <p:cNvPr id="23" name="iṩļïḓè">
            <a:extLst>
              <a:ext uri="{FF2B5EF4-FFF2-40B4-BE49-F238E27FC236}">
                <a16:creationId xmlns:a16="http://schemas.microsoft.com/office/drawing/2014/main" xmlns="" id="{9B7BBA06-BB6D-0E45-BB0E-085C328F7A46}"/>
              </a:ext>
            </a:extLst>
          </p:cNvPr>
          <p:cNvSpPr txBox="1"/>
          <p:nvPr/>
        </p:nvSpPr>
        <p:spPr bwMode="auto">
          <a:xfrm>
            <a:off x="2941722" y="1934398"/>
            <a:ext cx="5917910" cy="1024559"/>
          </a:xfrm>
          <a:prstGeom prst="roundRect">
            <a:avLst>
              <a:gd name="adj" fmla="val 50000"/>
            </a:avLst>
          </a:prstGeom>
          <a:solidFill>
            <a:schemeClr val="accent6">
              <a:lumMod val="40000"/>
              <a:lumOff val="60000"/>
            </a:schemeClr>
          </a:solidFill>
          <a:ln w="9525">
            <a:noFill/>
            <a:prstDash val="dash"/>
            <a:miter lim="800000"/>
          </a:ln>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r>
              <a:rPr lang="x-none" sz="2400" dirty="0">
                <a:latin typeface="Times New Roman" pitchFamily="18" charset="0"/>
                <a:cs typeface="Times New Roman" pitchFamily="18" charset="0"/>
              </a:rPr>
              <a:t>Các đường nối giữa các hình vẽ thường được dùng để biểu đạt mối quan hệ giữa các thông tin.</a:t>
            </a:r>
          </a:p>
        </p:txBody>
      </p:sp>
      <p:sp>
        <p:nvSpPr>
          <p:cNvPr id="24" name="iṩļïḓè">
            <a:extLst>
              <a:ext uri="{FF2B5EF4-FFF2-40B4-BE49-F238E27FC236}">
                <a16:creationId xmlns:a16="http://schemas.microsoft.com/office/drawing/2014/main" xmlns="" id="{43F5D4B5-A2A2-E344-8077-84D9099ACFB2}"/>
              </a:ext>
            </a:extLst>
          </p:cNvPr>
          <p:cNvSpPr txBox="1"/>
          <p:nvPr/>
        </p:nvSpPr>
        <p:spPr bwMode="auto">
          <a:xfrm>
            <a:off x="2941722" y="3082247"/>
            <a:ext cx="5917910" cy="863476"/>
          </a:xfrm>
          <a:prstGeom prst="roundRect">
            <a:avLst>
              <a:gd name="adj" fmla="val 50000"/>
            </a:avLst>
          </a:prstGeom>
          <a:solidFill>
            <a:schemeClr val="accent6">
              <a:lumMod val="40000"/>
              <a:lumOff val="60000"/>
            </a:schemeClr>
          </a:solidFill>
          <a:ln w="9525">
            <a:noFill/>
            <a:prstDash val="dash"/>
            <a:miter lim="800000"/>
          </a:ln>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r>
              <a:rPr lang="x-none" sz="2400" dirty="0">
                <a:latin typeface="Times New Roman" pitchFamily="18" charset="0"/>
                <a:cs typeface="Times New Roman" pitchFamily="18" charset="0"/>
              </a:rPr>
              <a:t>Các biểu đồ, sơ đồ giúp trình bày thông tin một cách hệ thống. </a:t>
            </a:r>
          </a:p>
        </p:txBody>
      </p:sp>
      <p:sp>
        <p:nvSpPr>
          <p:cNvPr id="25" name="iṩļïḓè">
            <a:extLst>
              <a:ext uri="{FF2B5EF4-FFF2-40B4-BE49-F238E27FC236}">
                <a16:creationId xmlns:a16="http://schemas.microsoft.com/office/drawing/2014/main" xmlns="" id="{52450817-D11F-3E44-B4EF-0F8D8A3B77D2}"/>
              </a:ext>
            </a:extLst>
          </p:cNvPr>
          <p:cNvSpPr txBox="1"/>
          <p:nvPr/>
        </p:nvSpPr>
        <p:spPr bwMode="auto">
          <a:xfrm>
            <a:off x="2941722" y="4009847"/>
            <a:ext cx="5917910" cy="967905"/>
          </a:xfrm>
          <a:prstGeom prst="roundRect">
            <a:avLst>
              <a:gd name="adj" fmla="val 50000"/>
            </a:avLst>
          </a:prstGeom>
          <a:solidFill>
            <a:schemeClr val="accent6">
              <a:lumMod val="40000"/>
              <a:lumOff val="60000"/>
            </a:schemeClr>
          </a:solidFill>
          <a:ln w="9525">
            <a:noFill/>
            <a:prstDash val="dash"/>
            <a:miter lim="800000"/>
          </a:ln>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vi-VN" sz="2400" dirty="0" smtClean="0"/>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dẫn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tin.</a:t>
            </a:r>
            <a:endParaRPr lang="en-US" sz="2400" dirty="0">
              <a:latin typeface="Times New Roman" pitchFamily="18" charset="0"/>
              <a:cs typeface="Times New Roman" pitchFamily="18" charset="0"/>
            </a:endParaRPr>
          </a:p>
        </p:txBody>
      </p:sp>
      <p:cxnSp>
        <p:nvCxnSpPr>
          <p:cNvPr id="27" name="直接连接符 51">
            <a:extLst>
              <a:ext uri="{FF2B5EF4-FFF2-40B4-BE49-F238E27FC236}">
                <a16:creationId xmlns:a16="http://schemas.microsoft.com/office/drawing/2014/main" xmlns="" id="{75EF2965-0E2A-C340-A98F-ECEB54410F6F}"/>
              </a:ext>
            </a:extLst>
          </p:cNvPr>
          <p:cNvCxnSpPr>
            <a:cxnSpLocks/>
            <a:stCxn id="23" idx="1"/>
            <a:endCxn id="11" idx="3"/>
          </p:cNvCxnSpPr>
          <p:nvPr/>
        </p:nvCxnSpPr>
        <p:spPr>
          <a:xfrm flipH="1">
            <a:off x="2472487" y="2446678"/>
            <a:ext cx="469235" cy="288242"/>
          </a:xfrm>
          <a:prstGeom prst="line">
            <a:avLst/>
          </a:prstGeom>
          <a:ln w="0">
            <a:solidFill>
              <a:srgbClr val="03687C"/>
            </a:solidFill>
            <a:headEnd type="oval"/>
          </a:ln>
        </p:spPr>
        <p:style>
          <a:lnRef idx="1">
            <a:schemeClr val="accent1"/>
          </a:lnRef>
          <a:fillRef idx="0">
            <a:schemeClr val="accent1"/>
          </a:fillRef>
          <a:effectRef idx="0">
            <a:schemeClr val="accent1"/>
          </a:effectRef>
          <a:fontRef idx="minor">
            <a:schemeClr val="tx1"/>
          </a:fontRef>
        </p:style>
      </p:cxnSp>
      <p:cxnSp>
        <p:nvCxnSpPr>
          <p:cNvPr id="30" name="直接连接符 51">
            <a:extLst>
              <a:ext uri="{FF2B5EF4-FFF2-40B4-BE49-F238E27FC236}">
                <a16:creationId xmlns:a16="http://schemas.microsoft.com/office/drawing/2014/main" xmlns="" id="{A339DE1F-8421-DA40-88EF-6BADF8B1BD38}"/>
              </a:ext>
            </a:extLst>
          </p:cNvPr>
          <p:cNvCxnSpPr>
            <a:cxnSpLocks/>
            <a:stCxn id="24" idx="1"/>
            <a:endCxn id="11" idx="3"/>
          </p:cNvCxnSpPr>
          <p:nvPr/>
        </p:nvCxnSpPr>
        <p:spPr>
          <a:xfrm flipH="1" flipV="1">
            <a:off x="2472487" y="2734920"/>
            <a:ext cx="469235" cy="779065"/>
          </a:xfrm>
          <a:prstGeom prst="line">
            <a:avLst/>
          </a:prstGeom>
          <a:ln w="0">
            <a:solidFill>
              <a:srgbClr val="03687C"/>
            </a:solidFill>
            <a:headEnd type="oval"/>
          </a:ln>
        </p:spPr>
        <p:style>
          <a:lnRef idx="1">
            <a:schemeClr val="accent1"/>
          </a:lnRef>
          <a:fillRef idx="0">
            <a:schemeClr val="accent1"/>
          </a:fillRef>
          <a:effectRef idx="0">
            <a:schemeClr val="accent1"/>
          </a:effectRef>
          <a:fontRef idx="minor">
            <a:schemeClr val="tx1"/>
          </a:fontRef>
        </p:style>
      </p:cxnSp>
      <p:cxnSp>
        <p:nvCxnSpPr>
          <p:cNvPr id="33" name="直接连接符 51">
            <a:extLst>
              <a:ext uri="{FF2B5EF4-FFF2-40B4-BE49-F238E27FC236}">
                <a16:creationId xmlns:a16="http://schemas.microsoft.com/office/drawing/2014/main" xmlns="" id="{F8A4A009-0006-A64C-B2AD-CD02DC02A73C}"/>
              </a:ext>
            </a:extLst>
          </p:cNvPr>
          <p:cNvCxnSpPr>
            <a:cxnSpLocks/>
            <a:stCxn id="25" idx="1"/>
            <a:endCxn id="11" idx="3"/>
          </p:cNvCxnSpPr>
          <p:nvPr/>
        </p:nvCxnSpPr>
        <p:spPr>
          <a:xfrm flipH="1" flipV="1">
            <a:off x="2472487" y="2734920"/>
            <a:ext cx="469235" cy="1758880"/>
          </a:xfrm>
          <a:prstGeom prst="line">
            <a:avLst/>
          </a:prstGeom>
          <a:ln w="0">
            <a:solidFill>
              <a:srgbClr val="03687C"/>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35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randombar(horizontal)">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randombar(horizontal)">
                                      <p:cBhvr>
                                        <p:cTn id="36" dur="500"/>
                                        <p:tgtEl>
                                          <p:spTgt spid="3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randombar(horizontal)">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142" y="629375"/>
            <a:ext cx="7273508" cy="572700"/>
          </a:xfrm>
        </p:spPr>
        <p:txBody>
          <a:bodyPr/>
          <a:lstStyle/>
          <a:p>
            <a:r>
              <a:rPr lang="en-US" sz="2800" b="1" dirty="0" smtClean="0">
                <a:latin typeface="Times New Roman" pitchFamily="18" charset="0"/>
                <a:cs typeface="Times New Roman" pitchFamily="18" charset="0"/>
              </a:rPr>
              <a:t>2.Chức </a:t>
            </a:r>
            <a:r>
              <a:rPr lang="en-US" sz="2800" b="1" dirty="0" err="1" smtClean="0">
                <a:latin typeface="Times New Roman" pitchFamily="18" charset="0"/>
                <a:cs typeface="Times New Roman" pitchFamily="18" charset="0"/>
              </a:rPr>
              <a:t>năng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biểu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đạt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phương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tiện</a:t>
            </a:r>
            <a:r>
              <a:rPr lang="en-US" sz="2800" b="1" dirty="0" smtClean="0">
                <a:latin typeface="Times New Roman" pitchFamily="18" charset="0"/>
                <a:cs typeface="Times New Roman" pitchFamily="18" charset="0"/>
              </a:rPr>
              <a:t> phi </a:t>
            </a:r>
            <a:r>
              <a:rPr lang="en-US" sz="2800" b="1" dirty="0" err="1" smtClean="0">
                <a:latin typeface="Times New Roman" pitchFamily="18" charset="0"/>
                <a:cs typeface="Times New Roman" pitchFamily="18" charset="0"/>
              </a:rPr>
              <a:t>ngôn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ngữ</a:t>
            </a:r>
            <a:r>
              <a:rPr lang="en-US" sz="3600" b="1" dirty="0" smtClean="0">
                <a:latin typeface="Times New Roman" pitchFamily="18" charset="0"/>
                <a:cs typeface="Times New Roman" pitchFamily="18" charset="0"/>
              </a:rPr>
              <a:t>:</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endParaRPr lang="en-US" dirty="0"/>
          </a:p>
        </p:txBody>
      </p:sp>
      <p:sp>
        <p:nvSpPr>
          <p:cNvPr id="3" name="Text Placeholder 2"/>
          <p:cNvSpPr>
            <a:spLocks noGrp="1"/>
          </p:cNvSpPr>
          <p:nvPr>
            <p:ph type="body" idx="1"/>
          </p:nvPr>
        </p:nvSpPr>
        <p:spPr>
          <a:xfrm>
            <a:off x="1270650" y="1859622"/>
            <a:ext cx="7020000" cy="2383605"/>
          </a:xfrm>
        </p:spPr>
        <p:txBody>
          <a:bodyPr/>
          <a:lstStyle/>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tiện</a:t>
            </a:r>
            <a:r>
              <a:rPr lang="en-US" sz="2400" dirty="0" smtClean="0">
                <a:latin typeface="Times New Roman" pitchFamily="18" charset="0"/>
                <a:cs typeface="Times New Roman" pitchFamily="18" charset="0"/>
              </a:rPr>
              <a:t> phi </a:t>
            </a:r>
            <a:r>
              <a:rPr lang="en-US" sz="2400" dirty="0" err="1" smtClean="0">
                <a:latin typeface="Times New Roman" pitchFamily="18" charset="0"/>
                <a:cs typeface="Times New Roman" pitchFamily="18" charset="0"/>
              </a:rPr>
              <a:t>ngôn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nghĩa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nhau</a:t>
            </a:r>
            <a:r>
              <a:rPr lang="en-US" sz="2400" dirty="0" smtClean="0">
                <a:latin typeface="Times New Roman" pitchFamily="18" charset="0"/>
                <a:cs typeface="Times New Roman" pitchFamily="18" charset="0"/>
              </a:rPr>
              <a:t>.</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chọn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tiện</a:t>
            </a:r>
            <a:r>
              <a:rPr lang="en-US" sz="2400" dirty="0" smtClean="0">
                <a:latin typeface="Times New Roman" pitchFamily="18" charset="0"/>
                <a:cs typeface="Times New Roman" pitchFamily="18" charset="0"/>
              </a:rPr>
              <a:t> phi </a:t>
            </a:r>
            <a:r>
              <a:rPr lang="en-US" sz="2400" dirty="0" err="1" smtClean="0">
                <a:latin typeface="Times New Roman" pitchFamily="18" charset="0"/>
                <a:cs typeface="Times New Roman" pitchFamily="18" charset="0"/>
              </a:rPr>
              <a:t>ngôn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a:t>
            </a:r>
          </a:p>
          <a:p>
            <a:pPr>
              <a:buNone/>
            </a:pP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672;p42">
            <a:extLst>
              <a:ext uri="{FF2B5EF4-FFF2-40B4-BE49-F238E27FC236}">
                <a16:creationId xmlns:a16="http://schemas.microsoft.com/office/drawing/2014/main" xmlns="" id="{80A87B34-D8AC-55FC-8334-762DE348C415}"/>
              </a:ext>
            </a:extLst>
          </p:cNvPr>
          <p:cNvGrpSpPr/>
          <p:nvPr/>
        </p:nvGrpSpPr>
        <p:grpSpPr>
          <a:xfrm>
            <a:off x="1313949" y="284447"/>
            <a:ext cx="6852864" cy="4131342"/>
            <a:chOff x="2962745" y="2063425"/>
            <a:chExt cx="2598525" cy="1644174"/>
          </a:xfrm>
        </p:grpSpPr>
        <p:sp>
          <p:nvSpPr>
            <p:cNvPr id="40" name="Google Shape;2673;p42">
              <a:extLst>
                <a:ext uri="{FF2B5EF4-FFF2-40B4-BE49-F238E27FC236}">
                  <a16:creationId xmlns:a16="http://schemas.microsoft.com/office/drawing/2014/main" xmlns="" id="{2664CE5E-D8E1-6C50-EB2A-25889C8D6563}"/>
                </a:ext>
              </a:extLst>
            </p:cNvPr>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rgbClr val="FEE9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674;p42">
              <a:extLst>
                <a:ext uri="{FF2B5EF4-FFF2-40B4-BE49-F238E27FC236}">
                  <a16:creationId xmlns:a16="http://schemas.microsoft.com/office/drawing/2014/main" xmlns="" id="{E35016C4-764F-39C8-B28C-30EDDA1263AF}"/>
                </a:ext>
              </a:extLst>
            </p:cNvPr>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rgbClr val="FEE9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2675;p42">
            <a:extLst>
              <a:ext uri="{FF2B5EF4-FFF2-40B4-BE49-F238E27FC236}">
                <a16:creationId xmlns:a16="http://schemas.microsoft.com/office/drawing/2014/main" xmlns="" id="{11FEC7AA-FC23-B8B1-1B60-6F3BE78FDFA8}"/>
              </a:ext>
            </a:extLst>
          </p:cNvPr>
          <p:cNvSpPr txBox="1">
            <a:spLocks noGrp="1"/>
          </p:cNvSpPr>
          <p:nvPr/>
        </p:nvSpPr>
        <p:spPr>
          <a:xfrm>
            <a:off x="2168695" y="1119883"/>
            <a:ext cx="4846200" cy="19601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7200" b="1" i="0" u="none" strike="noStrike" kern="0" cap="none" spc="0" normalizeH="0" baseline="0" noProof="0" dirty="0" smtClean="0">
                <a:ln>
                  <a:noFill/>
                </a:ln>
                <a:solidFill>
                  <a:srgbClr val="007491"/>
                </a:solidFill>
                <a:effectLst/>
                <a:uLnTx/>
                <a:uFillTx/>
                <a:latin typeface="Times New Roman" panose="02020603050405020304" pitchFamily="18" charset="0"/>
                <a:cs typeface="Times New Roman" panose="02020603050405020304" pitchFamily="18" charset="0"/>
                <a:sym typeface="Pangolin"/>
              </a:rPr>
              <a:t>II. THỰC</a:t>
            </a:r>
            <a:r>
              <a:rPr kumimoji="0" lang="en" sz="7200" b="1" i="0" u="none" strike="noStrike" kern="0" cap="none" spc="0" normalizeH="0" noProof="0" dirty="0" smtClean="0">
                <a:ln>
                  <a:noFill/>
                </a:ln>
                <a:solidFill>
                  <a:srgbClr val="007491"/>
                </a:solidFill>
                <a:effectLst/>
                <a:uLnTx/>
                <a:uFillTx/>
                <a:latin typeface="Times New Roman" panose="02020603050405020304" pitchFamily="18" charset="0"/>
                <a:cs typeface="Times New Roman" panose="02020603050405020304" pitchFamily="18" charset="0"/>
                <a:sym typeface="Pangolin"/>
              </a:rPr>
              <a:t> HÀNH</a:t>
            </a:r>
            <a:endParaRPr kumimoji="0" sz="7200" b="1" i="0" u="none" strike="noStrike" kern="0" cap="none" spc="0" normalizeH="0" baseline="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grpSp>
        <p:nvGrpSpPr>
          <p:cNvPr id="7" name="Google Shape;2677;p42">
            <a:extLst>
              <a:ext uri="{FF2B5EF4-FFF2-40B4-BE49-F238E27FC236}">
                <a16:creationId xmlns:a16="http://schemas.microsoft.com/office/drawing/2014/main" xmlns="" id="{B9B957D9-94FE-0ECB-CA16-719C2F4AE505}"/>
              </a:ext>
            </a:extLst>
          </p:cNvPr>
          <p:cNvGrpSpPr/>
          <p:nvPr/>
        </p:nvGrpSpPr>
        <p:grpSpPr>
          <a:xfrm>
            <a:off x="4238667" y="4013026"/>
            <a:ext cx="666579" cy="211374"/>
            <a:chOff x="5181425" y="2685475"/>
            <a:chExt cx="224900" cy="74425"/>
          </a:xfrm>
        </p:grpSpPr>
        <p:sp>
          <p:nvSpPr>
            <p:cNvPr id="35" name="Google Shape;2678;p42">
              <a:extLst>
                <a:ext uri="{FF2B5EF4-FFF2-40B4-BE49-F238E27FC236}">
                  <a16:creationId xmlns:a16="http://schemas.microsoft.com/office/drawing/2014/main" xmlns="" id="{6DCADB1B-842B-4FF7-965F-2D4AAE3B74F1}"/>
                </a:ext>
              </a:extLst>
            </p:cNvPr>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679;p42">
              <a:extLst>
                <a:ext uri="{FF2B5EF4-FFF2-40B4-BE49-F238E27FC236}">
                  <a16:creationId xmlns:a16="http://schemas.microsoft.com/office/drawing/2014/main" xmlns="" id="{5D712CB5-561C-C811-1732-EFCEB163B015}"/>
                </a:ext>
              </a:extLst>
            </p:cNvPr>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680;p42">
              <a:extLst>
                <a:ext uri="{FF2B5EF4-FFF2-40B4-BE49-F238E27FC236}">
                  <a16:creationId xmlns:a16="http://schemas.microsoft.com/office/drawing/2014/main" xmlns="" id="{F872EE2A-3095-2250-B455-B639580AB271}"/>
                </a:ext>
              </a:extLst>
            </p:cNvPr>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681;p42">
              <a:extLst>
                <a:ext uri="{FF2B5EF4-FFF2-40B4-BE49-F238E27FC236}">
                  <a16:creationId xmlns:a16="http://schemas.microsoft.com/office/drawing/2014/main" xmlns="" id="{06FA1B43-63AA-9877-AD68-8C98CEADEEB1}"/>
                </a:ext>
              </a:extLst>
            </p:cNvPr>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682;p42">
              <a:extLst>
                <a:ext uri="{FF2B5EF4-FFF2-40B4-BE49-F238E27FC236}">
                  <a16:creationId xmlns:a16="http://schemas.microsoft.com/office/drawing/2014/main" xmlns="" id="{1A4ACED9-9001-08B0-C832-64595C7844EA}"/>
                </a:ext>
              </a:extLst>
            </p:cNvPr>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Google Shape;2683;p42">
            <a:extLst>
              <a:ext uri="{FF2B5EF4-FFF2-40B4-BE49-F238E27FC236}">
                <a16:creationId xmlns:a16="http://schemas.microsoft.com/office/drawing/2014/main" xmlns="" id="{B5173E58-04FE-7527-5B05-F83387CAAEE3}"/>
              </a:ext>
            </a:extLst>
          </p:cNvPr>
          <p:cNvSpPr/>
          <p:nvPr/>
        </p:nvSpPr>
        <p:spPr>
          <a:xfrm>
            <a:off x="7178248" y="3462633"/>
            <a:ext cx="558524" cy="535724"/>
          </a:xfrm>
          <a:custGeom>
            <a:avLst/>
            <a:gdLst/>
            <a:ahLst/>
            <a:cxnLst/>
            <a:rect l="l" t="t" r="r" b="b"/>
            <a:pathLst>
              <a:path w="1264" h="1265" extrusionOk="0">
                <a:moveTo>
                  <a:pt x="631" y="1"/>
                </a:moveTo>
                <a:cubicBezTo>
                  <a:pt x="282" y="1"/>
                  <a:pt x="1" y="284"/>
                  <a:pt x="1" y="633"/>
                </a:cubicBezTo>
                <a:cubicBezTo>
                  <a:pt x="1" y="982"/>
                  <a:pt x="282" y="1265"/>
                  <a:pt x="631" y="1265"/>
                </a:cubicBezTo>
                <a:cubicBezTo>
                  <a:pt x="980" y="1265"/>
                  <a:pt x="1263" y="982"/>
                  <a:pt x="1263" y="633"/>
                </a:cubicBezTo>
                <a:cubicBezTo>
                  <a:pt x="1263" y="284"/>
                  <a:pt x="980" y="1"/>
                  <a:pt x="631"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684;p42">
            <a:extLst>
              <a:ext uri="{FF2B5EF4-FFF2-40B4-BE49-F238E27FC236}">
                <a16:creationId xmlns:a16="http://schemas.microsoft.com/office/drawing/2014/main" xmlns="" id="{CE55C24B-9DD2-953B-202E-3C7AB96D2C7E}"/>
              </a:ext>
            </a:extLst>
          </p:cNvPr>
          <p:cNvSpPr/>
          <p:nvPr/>
        </p:nvSpPr>
        <p:spPr>
          <a:xfrm>
            <a:off x="1548785" y="3781859"/>
            <a:ext cx="322391" cy="284512"/>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685;p42">
            <a:extLst>
              <a:ext uri="{FF2B5EF4-FFF2-40B4-BE49-F238E27FC236}">
                <a16:creationId xmlns:a16="http://schemas.microsoft.com/office/drawing/2014/main" xmlns="" id="{E95DFA84-4CC2-869A-AB58-3B7623B20ADB}"/>
              </a:ext>
            </a:extLst>
          </p:cNvPr>
          <p:cNvSpPr/>
          <p:nvPr/>
        </p:nvSpPr>
        <p:spPr>
          <a:xfrm>
            <a:off x="1971145" y="3576185"/>
            <a:ext cx="82206" cy="78709"/>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 name="Google Shape;2686;p42">
            <a:extLst>
              <a:ext uri="{FF2B5EF4-FFF2-40B4-BE49-F238E27FC236}">
                <a16:creationId xmlns:a16="http://schemas.microsoft.com/office/drawing/2014/main" xmlns="" id="{754CD64D-EB13-2E63-43C5-EABF0D03EAFE}"/>
              </a:ext>
            </a:extLst>
          </p:cNvPr>
          <p:cNvGrpSpPr/>
          <p:nvPr/>
        </p:nvGrpSpPr>
        <p:grpSpPr>
          <a:xfrm rot="630753">
            <a:off x="6735004" y="1941646"/>
            <a:ext cx="1071650" cy="2811873"/>
            <a:chOff x="438975" y="1510001"/>
            <a:chExt cx="1320214" cy="3464072"/>
          </a:xfrm>
        </p:grpSpPr>
        <p:sp>
          <p:nvSpPr>
            <p:cNvPr id="25" name="Google Shape;2687;p42">
              <a:extLst>
                <a:ext uri="{FF2B5EF4-FFF2-40B4-BE49-F238E27FC236}">
                  <a16:creationId xmlns:a16="http://schemas.microsoft.com/office/drawing/2014/main" xmlns="" id="{E18798BD-B5A3-4DEE-83AF-CA605B775B7A}"/>
                </a:ext>
              </a:extLst>
            </p:cNvPr>
            <p:cNvSpPr/>
            <p:nvPr/>
          </p:nvSpPr>
          <p:spPr>
            <a:xfrm>
              <a:off x="448721" y="1525573"/>
              <a:ext cx="1310468" cy="3180879"/>
            </a:xfrm>
            <a:custGeom>
              <a:avLst/>
              <a:gdLst/>
              <a:ahLst/>
              <a:cxnLst/>
              <a:rect l="l" t="t" r="r" b="b"/>
              <a:pathLst>
                <a:path w="11698" h="28395" extrusionOk="0">
                  <a:moveTo>
                    <a:pt x="10352" y="0"/>
                  </a:moveTo>
                  <a:cubicBezTo>
                    <a:pt x="9961" y="0"/>
                    <a:pt x="9547" y="598"/>
                    <a:pt x="9454" y="984"/>
                  </a:cubicBezTo>
                  <a:lnTo>
                    <a:pt x="8750" y="3891"/>
                  </a:lnTo>
                  <a:cubicBezTo>
                    <a:pt x="7689" y="3978"/>
                    <a:pt x="6757" y="4731"/>
                    <a:pt x="6492" y="5822"/>
                  </a:cubicBezTo>
                  <a:cubicBezTo>
                    <a:pt x="6247" y="6833"/>
                    <a:pt x="6646" y="7846"/>
                    <a:pt x="7421" y="8439"/>
                  </a:cubicBezTo>
                  <a:lnTo>
                    <a:pt x="7318" y="8734"/>
                  </a:lnTo>
                  <a:lnTo>
                    <a:pt x="6353" y="8402"/>
                  </a:lnTo>
                  <a:lnTo>
                    <a:pt x="4869" y="12711"/>
                  </a:lnTo>
                  <a:lnTo>
                    <a:pt x="326" y="25904"/>
                  </a:lnTo>
                  <a:lnTo>
                    <a:pt x="241" y="25624"/>
                  </a:lnTo>
                  <a:lnTo>
                    <a:pt x="0" y="25963"/>
                  </a:lnTo>
                  <a:lnTo>
                    <a:pt x="238" y="26533"/>
                  </a:lnTo>
                  <a:cubicBezTo>
                    <a:pt x="295" y="26662"/>
                    <a:pt x="407" y="26766"/>
                    <a:pt x="556" y="26803"/>
                  </a:cubicBezTo>
                  <a:lnTo>
                    <a:pt x="1431" y="27014"/>
                  </a:lnTo>
                  <a:lnTo>
                    <a:pt x="5897" y="13519"/>
                  </a:lnTo>
                  <a:lnTo>
                    <a:pt x="6059" y="13575"/>
                  </a:lnTo>
                  <a:lnTo>
                    <a:pt x="7752" y="8651"/>
                  </a:lnTo>
                  <a:cubicBezTo>
                    <a:pt x="7940" y="8753"/>
                    <a:pt x="8143" y="8836"/>
                    <a:pt x="8363" y="8888"/>
                  </a:cubicBezTo>
                  <a:cubicBezTo>
                    <a:pt x="8562" y="8936"/>
                    <a:pt x="8762" y="8960"/>
                    <a:pt x="8959" y="8960"/>
                  </a:cubicBezTo>
                  <a:cubicBezTo>
                    <a:pt x="9473" y="8960"/>
                    <a:pt x="9966" y="8801"/>
                    <a:pt x="10380" y="8522"/>
                  </a:cubicBezTo>
                  <a:lnTo>
                    <a:pt x="10380" y="8522"/>
                  </a:lnTo>
                  <a:lnTo>
                    <a:pt x="10247" y="9351"/>
                  </a:lnTo>
                  <a:lnTo>
                    <a:pt x="9141" y="9192"/>
                  </a:lnTo>
                  <a:lnTo>
                    <a:pt x="8430" y="13635"/>
                  </a:lnTo>
                  <a:lnTo>
                    <a:pt x="8047" y="13579"/>
                  </a:lnTo>
                  <a:lnTo>
                    <a:pt x="8047" y="13579"/>
                  </a:lnTo>
                  <a:lnTo>
                    <a:pt x="8183" y="13675"/>
                  </a:lnTo>
                  <a:lnTo>
                    <a:pt x="8418" y="13711"/>
                  </a:lnTo>
                  <a:lnTo>
                    <a:pt x="6102" y="28184"/>
                  </a:lnTo>
                  <a:lnTo>
                    <a:pt x="7078" y="28382"/>
                  </a:lnTo>
                  <a:cubicBezTo>
                    <a:pt x="7112" y="28391"/>
                    <a:pt x="7147" y="28395"/>
                    <a:pt x="7181" y="28395"/>
                  </a:cubicBezTo>
                  <a:cubicBezTo>
                    <a:pt x="7391" y="28395"/>
                    <a:pt x="7577" y="28240"/>
                    <a:pt x="7608" y="28023"/>
                  </a:cubicBezTo>
                  <a:lnTo>
                    <a:pt x="9590" y="14301"/>
                  </a:lnTo>
                  <a:lnTo>
                    <a:pt x="9834" y="14336"/>
                  </a:lnTo>
                  <a:lnTo>
                    <a:pt x="10715" y="8256"/>
                  </a:lnTo>
                  <a:lnTo>
                    <a:pt x="10715" y="8254"/>
                  </a:lnTo>
                  <a:cubicBezTo>
                    <a:pt x="11054" y="7929"/>
                    <a:pt x="11310" y="7508"/>
                    <a:pt x="11428" y="7017"/>
                  </a:cubicBezTo>
                  <a:cubicBezTo>
                    <a:pt x="11697" y="5907"/>
                    <a:pt x="11190" y="4790"/>
                    <a:pt x="10257" y="4236"/>
                  </a:cubicBezTo>
                  <a:lnTo>
                    <a:pt x="11057" y="934"/>
                  </a:lnTo>
                  <a:cubicBezTo>
                    <a:pt x="11158" y="517"/>
                    <a:pt x="10854" y="112"/>
                    <a:pt x="10439" y="10"/>
                  </a:cubicBezTo>
                  <a:cubicBezTo>
                    <a:pt x="10410" y="3"/>
                    <a:pt x="10381" y="0"/>
                    <a:pt x="10352" y="0"/>
                  </a:cubicBez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88;p42">
              <a:extLst>
                <a:ext uri="{FF2B5EF4-FFF2-40B4-BE49-F238E27FC236}">
                  <a16:creationId xmlns:a16="http://schemas.microsoft.com/office/drawing/2014/main" xmlns="" id="{FC702794-CA19-8042-ED3E-1BE8915B0DD7}"/>
                </a:ext>
              </a:extLst>
            </p:cNvPr>
            <p:cNvSpPr/>
            <p:nvPr/>
          </p:nvSpPr>
          <p:spPr>
            <a:xfrm>
              <a:off x="935134" y="2929265"/>
              <a:ext cx="18596" cy="33831"/>
            </a:xfrm>
            <a:custGeom>
              <a:avLst/>
              <a:gdLst/>
              <a:ahLst/>
              <a:cxnLst/>
              <a:rect l="l" t="t" r="r" b="b"/>
              <a:pathLst>
                <a:path w="166" h="302" extrusionOk="0">
                  <a:moveTo>
                    <a:pt x="1" y="0"/>
                  </a:moveTo>
                  <a:lnTo>
                    <a:pt x="81" y="302"/>
                  </a:lnTo>
                  <a:lnTo>
                    <a:pt x="165" y="57"/>
                  </a:lnTo>
                  <a:lnTo>
                    <a:pt x="1" y="0"/>
                  </a:ln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689;p42">
              <a:extLst>
                <a:ext uri="{FF2B5EF4-FFF2-40B4-BE49-F238E27FC236}">
                  <a16:creationId xmlns:a16="http://schemas.microsoft.com/office/drawing/2014/main" xmlns="" id="{8D6D39DF-65BC-9A3C-7F95-F860AA57F00B}"/>
                </a:ext>
              </a:extLst>
            </p:cNvPr>
            <p:cNvSpPr/>
            <p:nvPr/>
          </p:nvSpPr>
          <p:spPr>
            <a:xfrm>
              <a:off x="1141372" y="2495834"/>
              <a:ext cx="436897" cy="2151168"/>
            </a:xfrm>
            <a:custGeom>
              <a:avLst/>
              <a:gdLst/>
              <a:ahLst/>
              <a:cxnLst/>
              <a:rect l="l" t="t" r="r" b="b"/>
              <a:pathLst>
                <a:path w="3900" h="19203" extrusionOk="0">
                  <a:moveTo>
                    <a:pt x="2737" y="0"/>
                  </a:moveTo>
                  <a:lnTo>
                    <a:pt x="1" y="19027"/>
                  </a:lnTo>
                  <a:lnTo>
                    <a:pt x="674" y="19191"/>
                  </a:lnTo>
                  <a:cubicBezTo>
                    <a:pt x="708" y="19199"/>
                    <a:pt x="742" y="19203"/>
                    <a:pt x="775" y="19203"/>
                  </a:cubicBezTo>
                  <a:cubicBezTo>
                    <a:pt x="986" y="19203"/>
                    <a:pt x="1173" y="19049"/>
                    <a:pt x="1204" y="18832"/>
                  </a:cubicBezTo>
                  <a:lnTo>
                    <a:pt x="3900" y="166"/>
                  </a:lnTo>
                  <a:lnTo>
                    <a:pt x="2737" y="0"/>
                  </a:ln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690;p42">
              <a:extLst>
                <a:ext uri="{FF2B5EF4-FFF2-40B4-BE49-F238E27FC236}">
                  <a16:creationId xmlns:a16="http://schemas.microsoft.com/office/drawing/2014/main" xmlns="" id="{C388AE3C-C353-D2DB-800F-AED877B85CD4}"/>
                </a:ext>
              </a:extLst>
            </p:cNvPr>
            <p:cNvSpPr/>
            <p:nvPr/>
          </p:nvSpPr>
          <p:spPr>
            <a:xfrm>
              <a:off x="438975" y="2407333"/>
              <a:ext cx="821143" cy="2085075"/>
            </a:xfrm>
            <a:custGeom>
              <a:avLst/>
              <a:gdLst/>
              <a:ahLst/>
              <a:cxnLst/>
              <a:rect l="l" t="t" r="r" b="b"/>
              <a:pathLst>
                <a:path w="7330" h="18613" extrusionOk="0">
                  <a:moveTo>
                    <a:pt x="6219" y="0"/>
                  </a:moveTo>
                  <a:lnTo>
                    <a:pt x="90" y="17796"/>
                  </a:lnTo>
                  <a:cubicBezTo>
                    <a:pt x="0" y="18057"/>
                    <a:pt x="154" y="18337"/>
                    <a:pt x="421" y="18401"/>
                  </a:cubicBezTo>
                  <a:lnTo>
                    <a:pt x="1297" y="18613"/>
                  </a:lnTo>
                  <a:lnTo>
                    <a:pt x="7329" y="383"/>
                  </a:lnTo>
                  <a:lnTo>
                    <a:pt x="6219" y="0"/>
                  </a:ln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691;p42">
              <a:extLst>
                <a:ext uri="{FF2B5EF4-FFF2-40B4-BE49-F238E27FC236}">
                  <a16:creationId xmlns:a16="http://schemas.microsoft.com/office/drawing/2014/main" xmlns="" id="{D0E01868-045B-69AA-12A2-39DC8F4FCDDD}"/>
                </a:ext>
              </a:extLst>
            </p:cNvPr>
            <p:cNvSpPr/>
            <p:nvPr/>
          </p:nvSpPr>
          <p:spPr>
            <a:xfrm>
              <a:off x="1349402" y="2323649"/>
              <a:ext cx="279950" cy="748086"/>
            </a:xfrm>
            <a:custGeom>
              <a:avLst/>
              <a:gdLst/>
              <a:ahLst/>
              <a:cxnLst/>
              <a:rect l="l" t="t" r="r" b="b"/>
              <a:pathLst>
                <a:path w="2499" h="6678" extrusionOk="0">
                  <a:moveTo>
                    <a:pt x="935" y="0"/>
                  </a:moveTo>
                  <a:lnTo>
                    <a:pt x="0" y="6451"/>
                  </a:lnTo>
                  <a:lnTo>
                    <a:pt x="1564" y="6677"/>
                  </a:lnTo>
                  <a:lnTo>
                    <a:pt x="2499" y="227"/>
                  </a:lnTo>
                  <a:lnTo>
                    <a:pt x="935" y="0"/>
                  </a:ln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692;p42">
              <a:extLst>
                <a:ext uri="{FF2B5EF4-FFF2-40B4-BE49-F238E27FC236}">
                  <a16:creationId xmlns:a16="http://schemas.microsoft.com/office/drawing/2014/main" xmlns="" id="{BA5FCD15-46BD-C02A-EE2A-E30894362762}"/>
                </a:ext>
              </a:extLst>
            </p:cNvPr>
            <p:cNvSpPr/>
            <p:nvPr/>
          </p:nvSpPr>
          <p:spPr>
            <a:xfrm>
              <a:off x="936254" y="2238621"/>
              <a:ext cx="404858" cy="748086"/>
            </a:xfrm>
            <a:custGeom>
              <a:avLst/>
              <a:gdLst/>
              <a:ahLst/>
              <a:cxnLst/>
              <a:rect l="l" t="t" r="r" b="b"/>
              <a:pathLst>
                <a:path w="3614" h="6678" extrusionOk="0">
                  <a:moveTo>
                    <a:pt x="2119" y="0"/>
                  </a:moveTo>
                  <a:lnTo>
                    <a:pt x="1" y="6164"/>
                  </a:lnTo>
                  <a:lnTo>
                    <a:pt x="1495" y="6678"/>
                  </a:lnTo>
                  <a:lnTo>
                    <a:pt x="3614" y="514"/>
                  </a:lnTo>
                  <a:lnTo>
                    <a:pt x="2119" y="0"/>
                  </a:ln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693;p42">
              <a:extLst>
                <a:ext uri="{FF2B5EF4-FFF2-40B4-BE49-F238E27FC236}">
                  <a16:creationId xmlns:a16="http://schemas.microsoft.com/office/drawing/2014/main" xmlns="" id="{5424A905-6A37-9F2D-DA66-3D2F65236ABD}"/>
                </a:ext>
              </a:extLst>
            </p:cNvPr>
            <p:cNvSpPr/>
            <p:nvPr/>
          </p:nvSpPr>
          <p:spPr>
            <a:xfrm>
              <a:off x="1114149" y="1510001"/>
              <a:ext cx="620282" cy="959921"/>
            </a:xfrm>
            <a:custGeom>
              <a:avLst/>
              <a:gdLst/>
              <a:ahLst/>
              <a:cxnLst/>
              <a:rect l="l" t="t" r="r" b="b"/>
              <a:pathLst>
                <a:path w="5537" h="8569" extrusionOk="0">
                  <a:moveTo>
                    <a:pt x="4044" y="1"/>
                  </a:moveTo>
                  <a:cubicBezTo>
                    <a:pt x="3695" y="1"/>
                    <a:pt x="3378" y="238"/>
                    <a:pt x="3293" y="593"/>
                  </a:cubicBezTo>
                  <a:lnTo>
                    <a:pt x="2589" y="3499"/>
                  </a:lnTo>
                  <a:cubicBezTo>
                    <a:pt x="1528" y="3587"/>
                    <a:pt x="594" y="4340"/>
                    <a:pt x="331" y="5430"/>
                  </a:cubicBezTo>
                  <a:cubicBezTo>
                    <a:pt x="0" y="6794"/>
                    <a:pt x="838" y="8167"/>
                    <a:pt x="2202" y="8496"/>
                  </a:cubicBezTo>
                  <a:cubicBezTo>
                    <a:pt x="2403" y="8545"/>
                    <a:pt x="2604" y="8568"/>
                    <a:pt x="2802" y="8568"/>
                  </a:cubicBezTo>
                  <a:cubicBezTo>
                    <a:pt x="3947" y="8568"/>
                    <a:pt x="4985" y="7788"/>
                    <a:pt x="5267" y="6625"/>
                  </a:cubicBezTo>
                  <a:cubicBezTo>
                    <a:pt x="5536" y="5515"/>
                    <a:pt x="5030" y="4399"/>
                    <a:pt x="4096" y="3846"/>
                  </a:cubicBezTo>
                  <a:lnTo>
                    <a:pt x="4796" y="957"/>
                  </a:lnTo>
                  <a:cubicBezTo>
                    <a:pt x="4896" y="542"/>
                    <a:pt x="4641" y="124"/>
                    <a:pt x="4226" y="23"/>
                  </a:cubicBezTo>
                  <a:cubicBezTo>
                    <a:pt x="4165" y="8"/>
                    <a:pt x="4104" y="1"/>
                    <a:pt x="4044" y="1"/>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694;p42">
              <a:extLst>
                <a:ext uri="{FF2B5EF4-FFF2-40B4-BE49-F238E27FC236}">
                  <a16:creationId xmlns:a16="http://schemas.microsoft.com/office/drawing/2014/main" xmlns="" id="{115AF341-0506-8D5C-1066-E9CE2CB74E3B}"/>
                </a:ext>
              </a:extLst>
            </p:cNvPr>
            <p:cNvSpPr/>
            <p:nvPr/>
          </p:nvSpPr>
          <p:spPr>
            <a:xfrm>
              <a:off x="1294958" y="2064868"/>
              <a:ext cx="265387" cy="240960"/>
            </a:xfrm>
            <a:custGeom>
              <a:avLst/>
              <a:gdLst/>
              <a:ahLst/>
              <a:cxnLst/>
              <a:rect l="l" t="t" r="r" b="b"/>
              <a:pathLst>
                <a:path w="2369" h="2151" extrusionOk="0">
                  <a:moveTo>
                    <a:pt x="1185" y="1"/>
                  </a:moveTo>
                  <a:cubicBezTo>
                    <a:pt x="700" y="1"/>
                    <a:pt x="260" y="331"/>
                    <a:pt x="142" y="822"/>
                  </a:cubicBezTo>
                  <a:cubicBezTo>
                    <a:pt x="1" y="1399"/>
                    <a:pt x="355" y="1979"/>
                    <a:pt x="933" y="2120"/>
                  </a:cubicBezTo>
                  <a:cubicBezTo>
                    <a:pt x="1017" y="2141"/>
                    <a:pt x="1102" y="2150"/>
                    <a:pt x="1185" y="2150"/>
                  </a:cubicBezTo>
                  <a:cubicBezTo>
                    <a:pt x="1670" y="2150"/>
                    <a:pt x="2110" y="1820"/>
                    <a:pt x="2229" y="1328"/>
                  </a:cubicBezTo>
                  <a:cubicBezTo>
                    <a:pt x="2368" y="752"/>
                    <a:pt x="2014" y="171"/>
                    <a:pt x="1438" y="31"/>
                  </a:cubicBezTo>
                  <a:cubicBezTo>
                    <a:pt x="1353" y="11"/>
                    <a:pt x="1268" y="1"/>
                    <a:pt x="1185" y="1"/>
                  </a:cubicBez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695;p42">
              <a:extLst>
                <a:ext uri="{FF2B5EF4-FFF2-40B4-BE49-F238E27FC236}">
                  <a16:creationId xmlns:a16="http://schemas.microsoft.com/office/drawing/2014/main" xmlns="" id="{3821A25A-9190-1C6B-6F70-46A77E213AB1}"/>
                </a:ext>
              </a:extLst>
            </p:cNvPr>
            <p:cNvSpPr/>
            <p:nvPr/>
          </p:nvSpPr>
          <p:spPr>
            <a:xfrm>
              <a:off x="1099810" y="4652904"/>
              <a:ext cx="114602" cy="321169"/>
            </a:xfrm>
            <a:custGeom>
              <a:avLst/>
              <a:gdLst/>
              <a:ahLst/>
              <a:cxnLst/>
              <a:rect l="l" t="t" r="r" b="b"/>
              <a:pathLst>
                <a:path w="1023" h="2867" extrusionOk="0">
                  <a:moveTo>
                    <a:pt x="594" y="1"/>
                  </a:moveTo>
                  <a:cubicBezTo>
                    <a:pt x="517" y="1"/>
                    <a:pt x="458" y="21"/>
                    <a:pt x="449" y="71"/>
                  </a:cubicBezTo>
                  <a:lnTo>
                    <a:pt x="0" y="2866"/>
                  </a:lnTo>
                  <a:lnTo>
                    <a:pt x="983" y="210"/>
                  </a:lnTo>
                  <a:cubicBezTo>
                    <a:pt x="1023" y="103"/>
                    <a:pt x="765" y="1"/>
                    <a:pt x="594"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696;p42">
              <a:extLst>
                <a:ext uri="{FF2B5EF4-FFF2-40B4-BE49-F238E27FC236}">
                  <a16:creationId xmlns:a16="http://schemas.microsoft.com/office/drawing/2014/main" xmlns="" id="{619177F2-6909-3D70-2E6A-71321C53CC35}"/>
                </a:ext>
              </a:extLst>
            </p:cNvPr>
            <p:cNvSpPr/>
            <p:nvPr/>
          </p:nvSpPr>
          <p:spPr>
            <a:xfrm>
              <a:off x="456115" y="4489570"/>
              <a:ext cx="114826" cy="321056"/>
            </a:xfrm>
            <a:custGeom>
              <a:avLst/>
              <a:gdLst/>
              <a:ahLst/>
              <a:cxnLst/>
              <a:rect l="l" t="t" r="r" b="b"/>
              <a:pathLst>
                <a:path w="1025" h="2866" extrusionOk="0">
                  <a:moveTo>
                    <a:pt x="595" y="1"/>
                  </a:moveTo>
                  <a:cubicBezTo>
                    <a:pt x="518" y="1"/>
                    <a:pt x="459" y="21"/>
                    <a:pt x="451" y="71"/>
                  </a:cubicBezTo>
                  <a:lnTo>
                    <a:pt x="1" y="2866"/>
                  </a:lnTo>
                  <a:lnTo>
                    <a:pt x="984" y="210"/>
                  </a:lnTo>
                  <a:cubicBezTo>
                    <a:pt x="1024" y="103"/>
                    <a:pt x="766" y="1"/>
                    <a:pt x="595"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 name="Google Shape;2697;p42">
            <a:extLst>
              <a:ext uri="{FF2B5EF4-FFF2-40B4-BE49-F238E27FC236}">
                <a16:creationId xmlns:a16="http://schemas.microsoft.com/office/drawing/2014/main" xmlns="" id="{4982A2E0-4C4D-4789-9FE3-7357B1F13017}"/>
              </a:ext>
            </a:extLst>
          </p:cNvPr>
          <p:cNvGrpSpPr/>
          <p:nvPr/>
        </p:nvGrpSpPr>
        <p:grpSpPr>
          <a:xfrm rot="2091024">
            <a:off x="2551386" y="4123153"/>
            <a:ext cx="447987" cy="611019"/>
            <a:chOff x="6618900" y="3939050"/>
            <a:chExt cx="242650" cy="330975"/>
          </a:xfrm>
        </p:grpSpPr>
        <p:sp>
          <p:nvSpPr>
            <p:cNvPr id="19" name="Google Shape;2698;p42">
              <a:extLst>
                <a:ext uri="{FF2B5EF4-FFF2-40B4-BE49-F238E27FC236}">
                  <a16:creationId xmlns:a16="http://schemas.microsoft.com/office/drawing/2014/main" xmlns="" id="{0730F9DE-E6AA-F780-EB0A-563C52729E95}"/>
                </a:ext>
              </a:extLst>
            </p:cNvPr>
            <p:cNvSpPr/>
            <p:nvPr/>
          </p:nvSpPr>
          <p:spPr>
            <a:xfrm>
              <a:off x="6634125" y="4062925"/>
              <a:ext cx="227425" cy="89575"/>
            </a:xfrm>
            <a:custGeom>
              <a:avLst/>
              <a:gdLst/>
              <a:ahLst/>
              <a:cxnLst/>
              <a:rect l="l" t="t" r="r" b="b"/>
              <a:pathLst>
                <a:path w="9097" h="3583" extrusionOk="0">
                  <a:moveTo>
                    <a:pt x="1" y="0"/>
                  </a:moveTo>
                  <a:lnTo>
                    <a:pt x="1" y="3582"/>
                  </a:lnTo>
                  <a:lnTo>
                    <a:pt x="9097" y="3582"/>
                  </a:lnTo>
                  <a:lnTo>
                    <a:pt x="9097" y="0"/>
                  </a:ln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699;p42">
              <a:extLst>
                <a:ext uri="{FF2B5EF4-FFF2-40B4-BE49-F238E27FC236}">
                  <a16:creationId xmlns:a16="http://schemas.microsoft.com/office/drawing/2014/main" xmlns="" id="{BAEDBCC1-E038-9972-781B-D078903D6F82}"/>
                </a:ext>
              </a:extLst>
            </p:cNvPr>
            <p:cNvSpPr/>
            <p:nvPr/>
          </p:nvSpPr>
          <p:spPr>
            <a:xfrm>
              <a:off x="6700900" y="3945375"/>
              <a:ext cx="93900" cy="93925"/>
            </a:xfrm>
            <a:custGeom>
              <a:avLst/>
              <a:gdLst/>
              <a:ahLst/>
              <a:cxnLst/>
              <a:rect l="l" t="t" r="r" b="b"/>
              <a:pathLst>
                <a:path w="3756" h="3757" extrusionOk="0">
                  <a:moveTo>
                    <a:pt x="1878" y="1"/>
                  </a:moveTo>
                  <a:cubicBezTo>
                    <a:pt x="840" y="1"/>
                    <a:pt x="0" y="841"/>
                    <a:pt x="0" y="1879"/>
                  </a:cubicBezTo>
                  <a:cubicBezTo>
                    <a:pt x="0" y="2916"/>
                    <a:pt x="840" y="3756"/>
                    <a:pt x="1878" y="3756"/>
                  </a:cubicBezTo>
                  <a:cubicBezTo>
                    <a:pt x="2915" y="3756"/>
                    <a:pt x="3755" y="2916"/>
                    <a:pt x="3755" y="1879"/>
                  </a:cubicBezTo>
                  <a:cubicBezTo>
                    <a:pt x="3755" y="841"/>
                    <a:pt x="2915" y="1"/>
                    <a:pt x="1878" y="1"/>
                  </a:cubicBez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700;p42">
              <a:extLst>
                <a:ext uri="{FF2B5EF4-FFF2-40B4-BE49-F238E27FC236}">
                  <a16:creationId xmlns:a16="http://schemas.microsoft.com/office/drawing/2014/main" xmlns="" id="{B1176118-679F-5932-1770-7B15ABAB1F1C}"/>
                </a:ext>
              </a:extLst>
            </p:cNvPr>
            <p:cNvSpPr/>
            <p:nvPr/>
          </p:nvSpPr>
          <p:spPr>
            <a:xfrm>
              <a:off x="6700900" y="4176075"/>
              <a:ext cx="93900" cy="93950"/>
            </a:xfrm>
            <a:custGeom>
              <a:avLst/>
              <a:gdLst/>
              <a:ahLst/>
              <a:cxnLst/>
              <a:rect l="l" t="t" r="r" b="b"/>
              <a:pathLst>
                <a:path w="3756" h="3758" extrusionOk="0">
                  <a:moveTo>
                    <a:pt x="1878" y="1"/>
                  </a:moveTo>
                  <a:cubicBezTo>
                    <a:pt x="840" y="1"/>
                    <a:pt x="0" y="842"/>
                    <a:pt x="0" y="1880"/>
                  </a:cubicBezTo>
                  <a:cubicBezTo>
                    <a:pt x="0" y="2917"/>
                    <a:pt x="840" y="3758"/>
                    <a:pt x="1878" y="3758"/>
                  </a:cubicBezTo>
                  <a:cubicBezTo>
                    <a:pt x="2915" y="3758"/>
                    <a:pt x="3755" y="2917"/>
                    <a:pt x="3755" y="1880"/>
                  </a:cubicBezTo>
                  <a:cubicBezTo>
                    <a:pt x="3755" y="842"/>
                    <a:pt x="2915" y="1"/>
                    <a:pt x="1878" y="1"/>
                  </a:cubicBez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701;p42">
              <a:extLst>
                <a:ext uri="{FF2B5EF4-FFF2-40B4-BE49-F238E27FC236}">
                  <a16:creationId xmlns:a16="http://schemas.microsoft.com/office/drawing/2014/main" xmlns="" id="{0DCB1528-5632-151C-4B7C-53F779104EA8}"/>
                </a:ext>
              </a:extLst>
            </p:cNvPr>
            <p:cNvSpPr/>
            <p:nvPr/>
          </p:nvSpPr>
          <p:spPr>
            <a:xfrm>
              <a:off x="6618900" y="4056550"/>
              <a:ext cx="227425" cy="89575"/>
            </a:xfrm>
            <a:custGeom>
              <a:avLst/>
              <a:gdLst/>
              <a:ahLst/>
              <a:cxnLst/>
              <a:rect l="l" t="t" r="r" b="b"/>
              <a:pathLst>
                <a:path w="9097" h="3583" extrusionOk="0">
                  <a:moveTo>
                    <a:pt x="0" y="0"/>
                  </a:moveTo>
                  <a:lnTo>
                    <a:pt x="0" y="3583"/>
                  </a:lnTo>
                  <a:lnTo>
                    <a:pt x="9096" y="3583"/>
                  </a:lnTo>
                  <a:lnTo>
                    <a:pt x="9096" y="0"/>
                  </a:ln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702;p42">
              <a:extLst>
                <a:ext uri="{FF2B5EF4-FFF2-40B4-BE49-F238E27FC236}">
                  <a16:creationId xmlns:a16="http://schemas.microsoft.com/office/drawing/2014/main" xmlns="" id="{ECD1BD04-9EC5-76BC-8722-F507C4A1183A}"/>
                </a:ext>
              </a:extLst>
            </p:cNvPr>
            <p:cNvSpPr/>
            <p:nvPr/>
          </p:nvSpPr>
          <p:spPr>
            <a:xfrm>
              <a:off x="6685650" y="3939050"/>
              <a:ext cx="93900" cy="93900"/>
            </a:xfrm>
            <a:custGeom>
              <a:avLst/>
              <a:gdLst/>
              <a:ahLst/>
              <a:cxnLst/>
              <a:rect l="l" t="t" r="r" b="b"/>
              <a:pathLst>
                <a:path w="3756" h="3756" extrusionOk="0">
                  <a:moveTo>
                    <a:pt x="1878" y="1"/>
                  </a:moveTo>
                  <a:cubicBezTo>
                    <a:pt x="841" y="1"/>
                    <a:pt x="1" y="841"/>
                    <a:pt x="1" y="1878"/>
                  </a:cubicBezTo>
                  <a:cubicBezTo>
                    <a:pt x="1" y="2916"/>
                    <a:pt x="841" y="3756"/>
                    <a:pt x="1878" y="3756"/>
                  </a:cubicBezTo>
                  <a:cubicBezTo>
                    <a:pt x="2916" y="3756"/>
                    <a:pt x="3756" y="2916"/>
                    <a:pt x="3756" y="1878"/>
                  </a:cubicBezTo>
                  <a:cubicBezTo>
                    <a:pt x="3756" y="841"/>
                    <a:pt x="2916" y="1"/>
                    <a:pt x="1878"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703;p42">
              <a:extLst>
                <a:ext uri="{FF2B5EF4-FFF2-40B4-BE49-F238E27FC236}">
                  <a16:creationId xmlns:a16="http://schemas.microsoft.com/office/drawing/2014/main" xmlns="" id="{08FB03E5-2AAC-57FE-7019-E790AC94AC98}"/>
                </a:ext>
              </a:extLst>
            </p:cNvPr>
            <p:cNvSpPr/>
            <p:nvPr/>
          </p:nvSpPr>
          <p:spPr>
            <a:xfrm>
              <a:off x="6685650" y="4169750"/>
              <a:ext cx="93900" cy="93950"/>
            </a:xfrm>
            <a:custGeom>
              <a:avLst/>
              <a:gdLst/>
              <a:ahLst/>
              <a:cxnLst/>
              <a:rect l="l" t="t" r="r" b="b"/>
              <a:pathLst>
                <a:path w="3756" h="3758" extrusionOk="0">
                  <a:moveTo>
                    <a:pt x="1878" y="0"/>
                  </a:moveTo>
                  <a:cubicBezTo>
                    <a:pt x="841" y="0"/>
                    <a:pt x="1" y="841"/>
                    <a:pt x="1" y="1878"/>
                  </a:cubicBezTo>
                  <a:cubicBezTo>
                    <a:pt x="1" y="2915"/>
                    <a:pt x="841" y="3757"/>
                    <a:pt x="1878" y="3757"/>
                  </a:cubicBezTo>
                  <a:cubicBezTo>
                    <a:pt x="2916" y="3757"/>
                    <a:pt x="3756" y="2915"/>
                    <a:pt x="3756" y="1878"/>
                  </a:cubicBezTo>
                  <a:cubicBezTo>
                    <a:pt x="3756" y="841"/>
                    <a:pt x="2916" y="0"/>
                    <a:pt x="1878" y="0"/>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2704;p42">
            <a:extLst>
              <a:ext uri="{FF2B5EF4-FFF2-40B4-BE49-F238E27FC236}">
                <a16:creationId xmlns:a16="http://schemas.microsoft.com/office/drawing/2014/main" xmlns="" id="{A6ED6B2D-A1DA-AFDE-1E8B-FA4CD962832F}"/>
              </a:ext>
            </a:extLst>
          </p:cNvPr>
          <p:cNvGrpSpPr/>
          <p:nvPr/>
        </p:nvGrpSpPr>
        <p:grpSpPr>
          <a:xfrm rot="-7461975">
            <a:off x="605720" y="2021897"/>
            <a:ext cx="1975498" cy="437006"/>
            <a:chOff x="941138" y="3737350"/>
            <a:chExt cx="3389456" cy="749792"/>
          </a:xfrm>
        </p:grpSpPr>
        <p:sp>
          <p:nvSpPr>
            <p:cNvPr id="14" name="Google Shape;2705;p42">
              <a:extLst>
                <a:ext uri="{FF2B5EF4-FFF2-40B4-BE49-F238E27FC236}">
                  <a16:creationId xmlns:a16="http://schemas.microsoft.com/office/drawing/2014/main" xmlns="" id="{85F664D8-2280-C630-C75A-96144AE0E190}"/>
                </a:ext>
              </a:extLst>
            </p:cNvPr>
            <p:cNvSpPr/>
            <p:nvPr/>
          </p:nvSpPr>
          <p:spPr>
            <a:xfrm>
              <a:off x="941138" y="3737350"/>
              <a:ext cx="3318410" cy="700355"/>
            </a:xfrm>
            <a:custGeom>
              <a:avLst/>
              <a:gdLst/>
              <a:ahLst/>
              <a:cxnLst/>
              <a:rect l="l" t="t" r="r" b="b"/>
              <a:pathLst>
                <a:path w="35778" h="7551" extrusionOk="0">
                  <a:moveTo>
                    <a:pt x="1871" y="1863"/>
                  </a:moveTo>
                  <a:cubicBezTo>
                    <a:pt x="1931" y="1863"/>
                    <a:pt x="1991" y="1868"/>
                    <a:pt x="2053" y="1878"/>
                  </a:cubicBezTo>
                  <a:cubicBezTo>
                    <a:pt x="2138" y="1892"/>
                    <a:pt x="2223" y="1916"/>
                    <a:pt x="2303" y="1950"/>
                  </a:cubicBezTo>
                  <a:cubicBezTo>
                    <a:pt x="2675" y="2104"/>
                    <a:pt x="2906" y="2451"/>
                    <a:pt x="2837" y="2805"/>
                  </a:cubicBezTo>
                  <a:cubicBezTo>
                    <a:pt x="2765" y="3180"/>
                    <a:pt x="2390" y="3442"/>
                    <a:pt x="1953" y="3449"/>
                  </a:cubicBezTo>
                  <a:cubicBezTo>
                    <a:pt x="1945" y="3449"/>
                    <a:pt x="1936" y="3449"/>
                    <a:pt x="1928" y="3449"/>
                  </a:cubicBezTo>
                  <a:cubicBezTo>
                    <a:pt x="1870" y="3449"/>
                    <a:pt x="1811" y="3444"/>
                    <a:pt x="1754" y="3435"/>
                  </a:cubicBezTo>
                  <a:cubicBezTo>
                    <a:pt x="1236" y="3353"/>
                    <a:pt x="887" y="2936"/>
                    <a:pt x="970" y="2506"/>
                  </a:cubicBezTo>
                  <a:cubicBezTo>
                    <a:pt x="1042" y="2126"/>
                    <a:pt x="1427" y="1863"/>
                    <a:pt x="1871" y="1863"/>
                  </a:cubicBezTo>
                  <a:close/>
                  <a:moveTo>
                    <a:pt x="112" y="0"/>
                  </a:moveTo>
                  <a:lnTo>
                    <a:pt x="0" y="7550"/>
                  </a:lnTo>
                  <a:lnTo>
                    <a:pt x="35778" y="5140"/>
                  </a:lnTo>
                  <a:lnTo>
                    <a:pt x="35745" y="511"/>
                  </a:lnTo>
                  <a:lnTo>
                    <a:pt x="112" y="0"/>
                  </a:ln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706;p42">
              <a:extLst>
                <a:ext uri="{FF2B5EF4-FFF2-40B4-BE49-F238E27FC236}">
                  <a16:creationId xmlns:a16="http://schemas.microsoft.com/office/drawing/2014/main" xmlns="" id="{D9943757-9D58-BE40-D0C6-D3B3DE2DD389}"/>
                </a:ext>
              </a:extLst>
            </p:cNvPr>
            <p:cNvSpPr/>
            <p:nvPr/>
          </p:nvSpPr>
          <p:spPr>
            <a:xfrm>
              <a:off x="941138" y="3784839"/>
              <a:ext cx="3389456" cy="702303"/>
            </a:xfrm>
            <a:custGeom>
              <a:avLst/>
              <a:gdLst/>
              <a:ahLst/>
              <a:cxnLst/>
              <a:rect l="l" t="t" r="r" b="b"/>
              <a:pathLst>
                <a:path w="36544" h="7572" extrusionOk="0">
                  <a:moveTo>
                    <a:pt x="1872" y="1351"/>
                  </a:moveTo>
                  <a:cubicBezTo>
                    <a:pt x="1428" y="1351"/>
                    <a:pt x="1042" y="1616"/>
                    <a:pt x="970" y="1994"/>
                  </a:cubicBezTo>
                  <a:cubicBezTo>
                    <a:pt x="887" y="2426"/>
                    <a:pt x="1236" y="2841"/>
                    <a:pt x="1754" y="2923"/>
                  </a:cubicBezTo>
                  <a:cubicBezTo>
                    <a:pt x="1811" y="2932"/>
                    <a:pt x="1870" y="2937"/>
                    <a:pt x="1928" y="2937"/>
                  </a:cubicBezTo>
                  <a:cubicBezTo>
                    <a:pt x="1936" y="2937"/>
                    <a:pt x="1945" y="2937"/>
                    <a:pt x="1953" y="2937"/>
                  </a:cubicBezTo>
                  <a:cubicBezTo>
                    <a:pt x="1581" y="2782"/>
                    <a:pt x="1353" y="2437"/>
                    <a:pt x="1421" y="2079"/>
                  </a:cubicBezTo>
                  <a:cubicBezTo>
                    <a:pt x="1492" y="1706"/>
                    <a:pt x="1868" y="1445"/>
                    <a:pt x="2303" y="1438"/>
                  </a:cubicBezTo>
                  <a:cubicBezTo>
                    <a:pt x="2223" y="1404"/>
                    <a:pt x="2138" y="1380"/>
                    <a:pt x="2053" y="1366"/>
                  </a:cubicBezTo>
                  <a:cubicBezTo>
                    <a:pt x="1992" y="1356"/>
                    <a:pt x="1932" y="1351"/>
                    <a:pt x="1872" y="1351"/>
                  </a:cubicBezTo>
                  <a:close/>
                  <a:moveTo>
                    <a:pt x="35745" y="0"/>
                  </a:moveTo>
                  <a:lnTo>
                    <a:pt x="35776" y="4630"/>
                  </a:lnTo>
                  <a:lnTo>
                    <a:pt x="0" y="7038"/>
                  </a:lnTo>
                  <a:lnTo>
                    <a:pt x="945" y="7572"/>
                  </a:lnTo>
                  <a:lnTo>
                    <a:pt x="36543" y="5211"/>
                  </a:lnTo>
                  <a:lnTo>
                    <a:pt x="36397" y="525"/>
                  </a:lnTo>
                  <a:lnTo>
                    <a:pt x="35745" y="0"/>
                  </a:ln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707;p42">
              <a:extLst>
                <a:ext uri="{FF2B5EF4-FFF2-40B4-BE49-F238E27FC236}">
                  <a16:creationId xmlns:a16="http://schemas.microsoft.com/office/drawing/2014/main" xmlns="" id="{2232A314-9F1B-C4BF-E99A-A816433C075F}"/>
                </a:ext>
              </a:extLst>
            </p:cNvPr>
            <p:cNvSpPr/>
            <p:nvPr/>
          </p:nvSpPr>
          <p:spPr>
            <a:xfrm>
              <a:off x="1006249" y="4010038"/>
              <a:ext cx="3185777" cy="361539"/>
            </a:xfrm>
            <a:custGeom>
              <a:avLst/>
              <a:gdLst/>
              <a:ahLst/>
              <a:cxnLst/>
              <a:rect l="l" t="t" r="r" b="b"/>
              <a:pathLst>
                <a:path w="34348" h="3898" extrusionOk="0">
                  <a:moveTo>
                    <a:pt x="34113" y="0"/>
                  </a:moveTo>
                  <a:lnTo>
                    <a:pt x="4" y="2182"/>
                  </a:lnTo>
                  <a:lnTo>
                    <a:pt x="1" y="3898"/>
                  </a:lnTo>
                  <a:lnTo>
                    <a:pt x="34348" y="1754"/>
                  </a:lnTo>
                  <a:lnTo>
                    <a:pt x="34113" y="0"/>
                  </a:ln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708;p42">
              <a:extLst>
                <a:ext uri="{FF2B5EF4-FFF2-40B4-BE49-F238E27FC236}">
                  <a16:creationId xmlns:a16="http://schemas.microsoft.com/office/drawing/2014/main" xmlns="" id="{CDF87A68-719B-F5EA-6473-43DACB374BCD}"/>
                </a:ext>
              </a:extLst>
            </p:cNvPr>
            <p:cNvSpPr/>
            <p:nvPr/>
          </p:nvSpPr>
          <p:spPr>
            <a:xfrm>
              <a:off x="1080264" y="4083961"/>
              <a:ext cx="3059081" cy="302829"/>
            </a:xfrm>
            <a:custGeom>
              <a:avLst/>
              <a:gdLst/>
              <a:ahLst/>
              <a:cxnLst/>
              <a:rect l="l" t="t" r="r" b="b"/>
              <a:pathLst>
                <a:path w="32982" h="3265" extrusionOk="0">
                  <a:moveTo>
                    <a:pt x="32925" y="0"/>
                  </a:moveTo>
                  <a:lnTo>
                    <a:pt x="32748" y="7"/>
                  </a:lnTo>
                  <a:lnTo>
                    <a:pt x="32804" y="1257"/>
                  </a:lnTo>
                  <a:lnTo>
                    <a:pt x="32981" y="1250"/>
                  </a:lnTo>
                  <a:lnTo>
                    <a:pt x="32925" y="0"/>
                  </a:lnTo>
                  <a:close/>
                  <a:moveTo>
                    <a:pt x="31614" y="80"/>
                  </a:moveTo>
                  <a:lnTo>
                    <a:pt x="31437" y="87"/>
                  </a:lnTo>
                  <a:lnTo>
                    <a:pt x="31495" y="1337"/>
                  </a:lnTo>
                  <a:lnTo>
                    <a:pt x="31672" y="1330"/>
                  </a:lnTo>
                  <a:lnTo>
                    <a:pt x="31614" y="80"/>
                  </a:lnTo>
                  <a:close/>
                  <a:moveTo>
                    <a:pt x="30305" y="162"/>
                  </a:moveTo>
                  <a:lnTo>
                    <a:pt x="30127" y="168"/>
                  </a:lnTo>
                  <a:lnTo>
                    <a:pt x="30184" y="1418"/>
                  </a:lnTo>
                  <a:lnTo>
                    <a:pt x="30362" y="1411"/>
                  </a:lnTo>
                  <a:lnTo>
                    <a:pt x="30305" y="162"/>
                  </a:lnTo>
                  <a:close/>
                  <a:moveTo>
                    <a:pt x="28995" y="242"/>
                  </a:moveTo>
                  <a:lnTo>
                    <a:pt x="28818" y="248"/>
                  </a:lnTo>
                  <a:lnTo>
                    <a:pt x="28874" y="1498"/>
                  </a:lnTo>
                  <a:lnTo>
                    <a:pt x="29053" y="1491"/>
                  </a:lnTo>
                  <a:lnTo>
                    <a:pt x="28995" y="242"/>
                  </a:lnTo>
                  <a:close/>
                  <a:moveTo>
                    <a:pt x="27685" y="322"/>
                  </a:moveTo>
                  <a:lnTo>
                    <a:pt x="27507" y="328"/>
                  </a:lnTo>
                  <a:lnTo>
                    <a:pt x="27565" y="1578"/>
                  </a:lnTo>
                  <a:lnTo>
                    <a:pt x="27742" y="1571"/>
                  </a:lnTo>
                  <a:lnTo>
                    <a:pt x="27685" y="322"/>
                  </a:lnTo>
                  <a:close/>
                  <a:moveTo>
                    <a:pt x="26376" y="403"/>
                  </a:moveTo>
                  <a:lnTo>
                    <a:pt x="26198" y="410"/>
                  </a:lnTo>
                  <a:lnTo>
                    <a:pt x="26255" y="1658"/>
                  </a:lnTo>
                  <a:lnTo>
                    <a:pt x="26432" y="1651"/>
                  </a:lnTo>
                  <a:lnTo>
                    <a:pt x="26376" y="403"/>
                  </a:lnTo>
                  <a:close/>
                  <a:moveTo>
                    <a:pt x="25065" y="483"/>
                  </a:moveTo>
                  <a:lnTo>
                    <a:pt x="24888" y="490"/>
                  </a:lnTo>
                  <a:lnTo>
                    <a:pt x="24945" y="1738"/>
                  </a:lnTo>
                  <a:lnTo>
                    <a:pt x="25123" y="1731"/>
                  </a:lnTo>
                  <a:lnTo>
                    <a:pt x="25065" y="483"/>
                  </a:lnTo>
                  <a:close/>
                  <a:moveTo>
                    <a:pt x="23756" y="563"/>
                  </a:moveTo>
                  <a:lnTo>
                    <a:pt x="23577" y="570"/>
                  </a:lnTo>
                  <a:lnTo>
                    <a:pt x="23635" y="1819"/>
                  </a:lnTo>
                  <a:lnTo>
                    <a:pt x="23812" y="1812"/>
                  </a:lnTo>
                  <a:lnTo>
                    <a:pt x="23756" y="563"/>
                  </a:lnTo>
                  <a:close/>
                  <a:moveTo>
                    <a:pt x="22446" y="643"/>
                  </a:moveTo>
                  <a:lnTo>
                    <a:pt x="22268" y="650"/>
                  </a:lnTo>
                  <a:lnTo>
                    <a:pt x="22325" y="1899"/>
                  </a:lnTo>
                  <a:lnTo>
                    <a:pt x="22502" y="1892"/>
                  </a:lnTo>
                  <a:lnTo>
                    <a:pt x="22446" y="643"/>
                  </a:lnTo>
                  <a:close/>
                  <a:moveTo>
                    <a:pt x="21135" y="724"/>
                  </a:moveTo>
                  <a:lnTo>
                    <a:pt x="20958" y="731"/>
                  </a:lnTo>
                  <a:lnTo>
                    <a:pt x="21016" y="1979"/>
                  </a:lnTo>
                  <a:lnTo>
                    <a:pt x="21193" y="1972"/>
                  </a:lnTo>
                  <a:lnTo>
                    <a:pt x="21135" y="724"/>
                  </a:lnTo>
                  <a:close/>
                  <a:moveTo>
                    <a:pt x="19826" y="804"/>
                  </a:moveTo>
                  <a:lnTo>
                    <a:pt x="19649" y="811"/>
                  </a:lnTo>
                  <a:lnTo>
                    <a:pt x="19705" y="2059"/>
                  </a:lnTo>
                  <a:lnTo>
                    <a:pt x="19883" y="2054"/>
                  </a:lnTo>
                  <a:lnTo>
                    <a:pt x="19826" y="804"/>
                  </a:lnTo>
                  <a:close/>
                  <a:moveTo>
                    <a:pt x="18516" y="884"/>
                  </a:moveTo>
                  <a:lnTo>
                    <a:pt x="18338" y="891"/>
                  </a:lnTo>
                  <a:lnTo>
                    <a:pt x="18395" y="2140"/>
                  </a:lnTo>
                  <a:lnTo>
                    <a:pt x="18573" y="2133"/>
                  </a:lnTo>
                  <a:lnTo>
                    <a:pt x="18516" y="884"/>
                  </a:lnTo>
                  <a:close/>
                  <a:moveTo>
                    <a:pt x="17207" y="964"/>
                  </a:moveTo>
                  <a:lnTo>
                    <a:pt x="17028" y="971"/>
                  </a:lnTo>
                  <a:lnTo>
                    <a:pt x="17086" y="2220"/>
                  </a:lnTo>
                  <a:lnTo>
                    <a:pt x="17263" y="2214"/>
                  </a:lnTo>
                  <a:lnTo>
                    <a:pt x="17207" y="964"/>
                  </a:lnTo>
                  <a:close/>
                  <a:moveTo>
                    <a:pt x="15896" y="1045"/>
                  </a:moveTo>
                  <a:lnTo>
                    <a:pt x="15719" y="1052"/>
                  </a:lnTo>
                  <a:lnTo>
                    <a:pt x="15775" y="2300"/>
                  </a:lnTo>
                  <a:lnTo>
                    <a:pt x="15954" y="2294"/>
                  </a:lnTo>
                  <a:lnTo>
                    <a:pt x="15896" y="1045"/>
                  </a:lnTo>
                  <a:close/>
                  <a:moveTo>
                    <a:pt x="14586" y="1125"/>
                  </a:moveTo>
                  <a:lnTo>
                    <a:pt x="14409" y="1132"/>
                  </a:lnTo>
                  <a:lnTo>
                    <a:pt x="14466" y="2382"/>
                  </a:lnTo>
                  <a:lnTo>
                    <a:pt x="14644" y="2375"/>
                  </a:lnTo>
                  <a:lnTo>
                    <a:pt x="14586" y="1125"/>
                  </a:lnTo>
                  <a:close/>
                  <a:moveTo>
                    <a:pt x="13277" y="1205"/>
                  </a:moveTo>
                  <a:lnTo>
                    <a:pt x="13100" y="1212"/>
                  </a:lnTo>
                  <a:lnTo>
                    <a:pt x="13156" y="2462"/>
                  </a:lnTo>
                  <a:lnTo>
                    <a:pt x="13333" y="2455"/>
                  </a:lnTo>
                  <a:lnTo>
                    <a:pt x="13277" y="1205"/>
                  </a:lnTo>
                  <a:close/>
                  <a:moveTo>
                    <a:pt x="11966" y="1285"/>
                  </a:moveTo>
                  <a:lnTo>
                    <a:pt x="11789" y="1292"/>
                  </a:lnTo>
                  <a:lnTo>
                    <a:pt x="11847" y="2542"/>
                  </a:lnTo>
                  <a:lnTo>
                    <a:pt x="12024" y="2535"/>
                  </a:lnTo>
                  <a:lnTo>
                    <a:pt x="11966" y="1285"/>
                  </a:lnTo>
                  <a:close/>
                  <a:moveTo>
                    <a:pt x="10657" y="1365"/>
                  </a:moveTo>
                  <a:lnTo>
                    <a:pt x="10479" y="1372"/>
                  </a:lnTo>
                  <a:lnTo>
                    <a:pt x="10536" y="2622"/>
                  </a:lnTo>
                  <a:lnTo>
                    <a:pt x="10714" y="2615"/>
                  </a:lnTo>
                  <a:lnTo>
                    <a:pt x="10657" y="1365"/>
                  </a:lnTo>
                  <a:close/>
                  <a:moveTo>
                    <a:pt x="9347" y="1446"/>
                  </a:moveTo>
                  <a:lnTo>
                    <a:pt x="9170" y="1453"/>
                  </a:lnTo>
                  <a:lnTo>
                    <a:pt x="9226" y="2703"/>
                  </a:lnTo>
                  <a:lnTo>
                    <a:pt x="9405" y="2696"/>
                  </a:lnTo>
                  <a:lnTo>
                    <a:pt x="9347" y="1446"/>
                  </a:lnTo>
                  <a:close/>
                  <a:moveTo>
                    <a:pt x="8037" y="1527"/>
                  </a:moveTo>
                  <a:lnTo>
                    <a:pt x="7859" y="1533"/>
                  </a:lnTo>
                  <a:lnTo>
                    <a:pt x="7917" y="2783"/>
                  </a:lnTo>
                  <a:lnTo>
                    <a:pt x="8094" y="2776"/>
                  </a:lnTo>
                  <a:lnTo>
                    <a:pt x="8037" y="1527"/>
                  </a:lnTo>
                  <a:close/>
                  <a:moveTo>
                    <a:pt x="6728" y="1608"/>
                  </a:moveTo>
                  <a:lnTo>
                    <a:pt x="6550" y="1613"/>
                  </a:lnTo>
                  <a:lnTo>
                    <a:pt x="6606" y="2863"/>
                  </a:lnTo>
                  <a:lnTo>
                    <a:pt x="6784" y="2856"/>
                  </a:lnTo>
                  <a:lnTo>
                    <a:pt x="6728" y="1608"/>
                  </a:lnTo>
                  <a:close/>
                  <a:moveTo>
                    <a:pt x="5417" y="1686"/>
                  </a:moveTo>
                  <a:lnTo>
                    <a:pt x="5240" y="1693"/>
                  </a:lnTo>
                  <a:lnTo>
                    <a:pt x="5297" y="2943"/>
                  </a:lnTo>
                  <a:lnTo>
                    <a:pt x="5475" y="2936"/>
                  </a:lnTo>
                  <a:lnTo>
                    <a:pt x="5417" y="1686"/>
                  </a:lnTo>
                  <a:close/>
                  <a:moveTo>
                    <a:pt x="4108" y="1768"/>
                  </a:moveTo>
                  <a:lnTo>
                    <a:pt x="3929" y="1774"/>
                  </a:lnTo>
                  <a:lnTo>
                    <a:pt x="3987" y="3024"/>
                  </a:lnTo>
                  <a:lnTo>
                    <a:pt x="4164" y="3017"/>
                  </a:lnTo>
                  <a:lnTo>
                    <a:pt x="4108" y="1768"/>
                  </a:lnTo>
                  <a:close/>
                  <a:moveTo>
                    <a:pt x="2798" y="1848"/>
                  </a:moveTo>
                  <a:lnTo>
                    <a:pt x="2620" y="1854"/>
                  </a:lnTo>
                  <a:lnTo>
                    <a:pt x="2677" y="3104"/>
                  </a:lnTo>
                  <a:lnTo>
                    <a:pt x="2855" y="3097"/>
                  </a:lnTo>
                  <a:lnTo>
                    <a:pt x="2798" y="1848"/>
                  </a:lnTo>
                  <a:close/>
                  <a:moveTo>
                    <a:pt x="1489" y="1928"/>
                  </a:moveTo>
                  <a:lnTo>
                    <a:pt x="1310" y="1936"/>
                  </a:lnTo>
                  <a:lnTo>
                    <a:pt x="1368" y="3184"/>
                  </a:lnTo>
                  <a:lnTo>
                    <a:pt x="1545" y="3177"/>
                  </a:lnTo>
                  <a:lnTo>
                    <a:pt x="1489" y="1928"/>
                  </a:lnTo>
                  <a:close/>
                  <a:moveTo>
                    <a:pt x="178" y="2009"/>
                  </a:moveTo>
                  <a:lnTo>
                    <a:pt x="1" y="2016"/>
                  </a:lnTo>
                  <a:lnTo>
                    <a:pt x="57" y="3264"/>
                  </a:lnTo>
                  <a:lnTo>
                    <a:pt x="236" y="3257"/>
                  </a:lnTo>
                  <a:lnTo>
                    <a:pt x="178" y="2009"/>
                  </a:ln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709;p42">
              <a:extLst>
                <a:ext uri="{FF2B5EF4-FFF2-40B4-BE49-F238E27FC236}">
                  <a16:creationId xmlns:a16="http://schemas.microsoft.com/office/drawing/2014/main" xmlns="" id="{1978CE6A-E095-30BA-64D7-32E8F9993F30}"/>
                </a:ext>
              </a:extLst>
            </p:cNvPr>
            <p:cNvSpPr/>
            <p:nvPr/>
          </p:nvSpPr>
          <p:spPr>
            <a:xfrm>
              <a:off x="989554" y="3772410"/>
              <a:ext cx="3155355" cy="109816"/>
            </a:xfrm>
            <a:custGeom>
              <a:avLst/>
              <a:gdLst/>
              <a:ahLst/>
              <a:cxnLst/>
              <a:rect l="l" t="t" r="r" b="b"/>
              <a:pathLst>
                <a:path w="34020" h="1184" extrusionOk="0">
                  <a:moveTo>
                    <a:pt x="1" y="1"/>
                  </a:moveTo>
                  <a:lnTo>
                    <a:pt x="13" y="1183"/>
                  </a:lnTo>
                  <a:lnTo>
                    <a:pt x="34020" y="682"/>
                  </a:lnTo>
                  <a:lnTo>
                    <a:pt x="1" y="1"/>
                  </a:lnTo>
                  <a:close/>
                </a:path>
              </a:pathLst>
            </a:custGeom>
            <a:solidFill>
              <a:srgbClr val="FEE9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54332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33"/>
        <p:cNvGrpSpPr/>
        <p:nvPr/>
      </p:nvGrpSpPr>
      <p:grpSpPr>
        <a:xfrm>
          <a:off x="0" y="0"/>
          <a:ext cx="0" cy="0"/>
          <a:chOff x="0" y="0"/>
          <a:chExt cx="0" cy="0"/>
        </a:xfrm>
      </p:grpSpPr>
      <p:grpSp>
        <p:nvGrpSpPr>
          <p:cNvPr id="2" name="Google Shape;9835;p32"/>
          <p:cNvGrpSpPr/>
          <p:nvPr/>
        </p:nvGrpSpPr>
        <p:grpSpPr>
          <a:xfrm rot="-8100000">
            <a:off x="6034079" y="1303343"/>
            <a:ext cx="2270043" cy="183536"/>
            <a:chOff x="5419725" y="2413000"/>
            <a:chExt cx="2169725" cy="175425"/>
          </a:xfrm>
        </p:grpSpPr>
        <p:sp>
          <p:nvSpPr>
            <p:cNvPr id="9836" name="Google Shape;9836;p32"/>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32"/>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32"/>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39" name="Google Shape;9839;p32"/>
          <p:cNvSpPr/>
          <p:nvPr/>
        </p:nvSpPr>
        <p:spPr>
          <a:xfrm>
            <a:off x="1571775" y="370241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32"/>
          <p:cNvSpPr/>
          <p:nvPr/>
        </p:nvSpPr>
        <p:spPr>
          <a:xfrm>
            <a:off x="160102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32"/>
          <p:cNvSpPr/>
          <p:nvPr/>
        </p:nvSpPr>
        <p:spPr>
          <a:xfrm>
            <a:off x="2888800" y="40885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9895">
            <a:extLst>
              <a:ext uri="{FF2B5EF4-FFF2-40B4-BE49-F238E27FC236}">
                <a16:creationId xmlns:a16="http://schemas.microsoft.com/office/drawing/2014/main" xmlns="" id="{D6222B23-CFF1-E3A4-C935-42C3AD5F108C}"/>
              </a:ext>
            </a:extLst>
          </p:cNvPr>
          <p:cNvGrpSpPr/>
          <p:nvPr/>
        </p:nvGrpSpPr>
        <p:grpSpPr>
          <a:xfrm>
            <a:off x="1292787" y="405939"/>
            <a:ext cx="6558425" cy="3941951"/>
            <a:chOff x="170564" y="-770948"/>
            <a:chExt cx="8663794" cy="5708093"/>
          </a:xfrm>
        </p:grpSpPr>
        <p:grpSp>
          <p:nvGrpSpPr>
            <p:cNvPr id="4" name="Google Shape;427;p44">
              <a:extLst>
                <a:ext uri="{FF2B5EF4-FFF2-40B4-BE49-F238E27FC236}">
                  <a16:creationId xmlns:a16="http://schemas.microsoft.com/office/drawing/2014/main" xmlns="" id="{28219865-D0E5-34F2-A8A1-8D9626D6617F}"/>
                </a:ext>
              </a:extLst>
            </p:cNvPr>
            <p:cNvGrpSpPr/>
            <p:nvPr/>
          </p:nvGrpSpPr>
          <p:grpSpPr>
            <a:xfrm rot="-59963">
              <a:off x="1254636" y="402424"/>
              <a:ext cx="7210217" cy="4032359"/>
              <a:chOff x="1619054" y="2838640"/>
              <a:chExt cx="4763526" cy="2644984"/>
            </a:xfrm>
          </p:grpSpPr>
          <p:sp>
            <p:nvSpPr>
              <p:cNvPr id="7" name="Google Shape;428;p44">
                <a:extLst>
                  <a:ext uri="{FF2B5EF4-FFF2-40B4-BE49-F238E27FC236}">
                    <a16:creationId xmlns:a16="http://schemas.microsoft.com/office/drawing/2014/main" xmlns="" id="{54886C41-1AB0-251A-1191-D97087398AF6}"/>
                  </a:ext>
                </a:extLst>
              </p:cNvPr>
              <p:cNvSpPr/>
              <p:nvPr/>
            </p:nvSpPr>
            <p:spPr>
              <a:xfrm>
                <a:off x="1619054" y="2838640"/>
                <a:ext cx="4763526" cy="2644984"/>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429;p44">
                <a:extLst>
                  <a:ext uri="{FF2B5EF4-FFF2-40B4-BE49-F238E27FC236}">
                    <a16:creationId xmlns:a16="http://schemas.microsoft.com/office/drawing/2014/main" xmlns="" id="{C54751DF-2A78-F97D-ADBB-80FA19A1572B}"/>
                  </a:ext>
                </a:extLst>
              </p:cNvPr>
              <p:cNvSpPr/>
              <p:nvPr/>
            </p:nvSpPr>
            <p:spPr>
              <a:xfrm>
                <a:off x="1832850" y="5295600"/>
                <a:ext cx="4085625" cy="100"/>
              </a:xfrm>
              <a:custGeom>
                <a:avLst/>
                <a:gdLst/>
                <a:ahLst/>
                <a:cxnLst/>
                <a:rect l="l" t="t" r="r" b="b"/>
                <a:pathLst>
                  <a:path w="163425" h="4" extrusionOk="0">
                    <a:moveTo>
                      <a:pt x="1" y="0"/>
                    </a:moveTo>
                    <a:lnTo>
                      <a:pt x="1" y="3"/>
                    </a:lnTo>
                    <a:lnTo>
                      <a:pt x="163425" y="3"/>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430;p44">
                <a:extLst>
                  <a:ext uri="{FF2B5EF4-FFF2-40B4-BE49-F238E27FC236}">
                    <a16:creationId xmlns:a16="http://schemas.microsoft.com/office/drawing/2014/main" xmlns="" id="{094C6AD8-77CD-AAC2-62D3-AE77E8661E9E}"/>
                  </a:ext>
                </a:extLst>
              </p:cNvPr>
              <p:cNvSpPr/>
              <p:nvPr/>
            </p:nvSpPr>
            <p:spPr>
              <a:xfrm>
                <a:off x="1832850" y="5157775"/>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431;p44">
                <a:extLst>
                  <a:ext uri="{FF2B5EF4-FFF2-40B4-BE49-F238E27FC236}">
                    <a16:creationId xmlns:a16="http://schemas.microsoft.com/office/drawing/2014/main" xmlns="" id="{E9FC412E-F078-1FC8-01A0-2D3BC2447274}"/>
                  </a:ext>
                </a:extLst>
              </p:cNvPr>
              <p:cNvSpPr/>
              <p:nvPr/>
            </p:nvSpPr>
            <p:spPr>
              <a:xfrm>
                <a:off x="1832850" y="5019975"/>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432;p44">
                <a:extLst>
                  <a:ext uri="{FF2B5EF4-FFF2-40B4-BE49-F238E27FC236}">
                    <a16:creationId xmlns:a16="http://schemas.microsoft.com/office/drawing/2014/main" xmlns="" id="{266AD292-6253-CD5E-2379-24EE26BC0FC5}"/>
                  </a:ext>
                </a:extLst>
              </p:cNvPr>
              <p:cNvSpPr/>
              <p:nvPr/>
            </p:nvSpPr>
            <p:spPr>
              <a:xfrm>
                <a:off x="1832850" y="4882200"/>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433;p44">
                <a:extLst>
                  <a:ext uri="{FF2B5EF4-FFF2-40B4-BE49-F238E27FC236}">
                    <a16:creationId xmlns:a16="http://schemas.microsoft.com/office/drawing/2014/main" xmlns="" id="{514DB2BE-34BC-E0B0-7B21-D2F40B371AA3}"/>
                  </a:ext>
                </a:extLst>
              </p:cNvPr>
              <p:cNvSpPr/>
              <p:nvPr/>
            </p:nvSpPr>
            <p:spPr>
              <a:xfrm>
                <a:off x="1832850" y="4744400"/>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434;p44">
                <a:extLst>
                  <a:ext uri="{FF2B5EF4-FFF2-40B4-BE49-F238E27FC236}">
                    <a16:creationId xmlns:a16="http://schemas.microsoft.com/office/drawing/2014/main" xmlns="" id="{BCD6C06E-E058-4B91-DEE8-318153EBFBCC}"/>
                  </a:ext>
                </a:extLst>
              </p:cNvPr>
              <p:cNvSpPr/>
              <p:nvPr/>
            </p:nvSpPr>
            <p:spPr>
              <a:xfrm>
                <a:off x="1832850" y="4606625"/>
                <a:ext cx="4085625" cy="100"/>
              </a:xfrm>
              <a:custGeom>
                <a:avLst/>
                <a:gdLst/>
                <a:ahLst/>
                <a:cxnLst/>
                <a:rect l="l" t="t" r="r" b="b"/>
                <a:pathLst>
                  <a:path w="163425" h="4" extrusionOk="0">
                    <a:moveTo>
                      <a:pt x="1" y="0"/>
                    </a:moveTo>
                    <a:lnTo>
                      <a:pt x="1" y="3"/>
                    </a:lnTo>
                    <a:lnTo>
                      <a:pt x="163425" y="3"/>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435;p44">
                <a:extLst>
                  <a:ext uri="{FF2B5EF4-FFF2-40B4-BE49-F238E27FC236}">
                    <a16:creationId xmlns:a16="http://schemas.microsoft.com/office/drawing/2014/main" xmlns="" id="{09866ACE-C884-4C5D-B086-05C8B07F70EA}"/>
                  </a:ext>
                </a:extLst>
              </p:cNvPr>
              <p:cNvSpPr/>
              <p:nvPr/>
            </p:nvSpPr>
            <p:spPr>
              <a:xfrm>
                <a:off x="1832850" y="4468800"/>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436;p44">
                <a:extLst>
                  <a:ext uri="{FF2B5EF4-FFF2-40B4-BE49-F238E27FC236}">
                    <a16:creationId xmlns:a16="http://schemas.microsoft.com/office/drawing/2014/main" xmlns="" id="{66AC69A7-66C6-68E8-3DEB-FA1794234224}"/>
                  </a:ext>
                </a:extLst>
              </p:cNvPr>
              <p:cNvSpPr/>
              <p:nvPr/>
            </p:nvSpPr>
            <p:spPr>
              <a:xfrm>
                <a:off x="1832850" y="4331000"/>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437;p44">
                <a:extLst>
                  <a:ext uri="{FF2B5EF4-FFF2-40B4-BE49-F238E27FC236}">
                    <a16:creationId xmlns:a16="http://schemas.microsoft.com/office/drawing/2014/main" xmlns="" id="{20646463-BD98-EDC8-8531-4924F468FB73}"/>
                  </a:ext>
                </a:extLst>
              </p:cNvPr>
              <p:cNvSpPr/>
              <p:nvPr/>
            </p:nvSpPr>
            <p:spPr>
              <a:xfrm>
                <a:off x="1832850" y="4193225"/>
                <a:ext cx="4085625" cy="100"/>
              </a:xfrm>
              <a:custGeom>
                <a:avLst/>
                <a:gdLst/>
                <a:ahLst/>
                <a:cxnLst/>
                <a:rect l="l" t="t" r="r" b="b"/>
                <a:pathLst>
                  <a:path w="163425" h="4" extrusionOk="0">
                    <a:moveTo>
                      <a:pt x="1" y="0"/>
                    </a:moveTo>
                    <a:lnTo>
                      <a:pt x="1" y="4"/>
                    </a:lnTo>
                    <a:lnTo>
                      <a:pt x="163425" y="4"/>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438;p44">
                <a:extLst>
                  <a:ext uri="{FF2B5EF4-FFF2-40B4-BE49-F238E27FC236}">
                    <a16:creationId xmlns:a16="http://schemas.microsoft.com/office/drawing/2014/main" xmlns="" id="{E2B840C6-34DA-A0B3-134A-5E88159F73CB}"/>
                  </a:ext>
                </a:extLst>
              </p:cNvPr>
              <p:cNvSpPr/>
              <p:nvPr/>
            </p:nvSpPr>
            <p:spPr>
              <a:xfrm>
                <a:off x="1832850" y="4055425"/>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439;p44">
                <a:extLst>
                  <a:ext uri="{FF2B5EF4-FFF2-40B4-BE49-F238E27FC236}">
                    <a16:creationId xmlns:a16="http://schemas.microsoft.com/office/drawing/2014/main" xmlns="" id="{EB3A8566-7F7C-EC3D-543F-CFFFCE5E73DC}"/>
                  </a:ext>
                </a:extLst>
              </p:cNvPr>
              <p:cNvSpPr/>
              <p:nvPr/>
            </p:nvSpPr>
            <p:spPr>
              <a:xfrm>
                <a:off x="1832850" y="3917625"/>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440;p44">
                <a:extLst>
                  <a:ext uri="{FF2B5EF4-FFF2-40B4-BE49-F238E27FC236}">
                    <a16:creationId xmlns:a16="http://schemas.microsoft.com/office/drawing/2014/main" xmlns="" id="{58620D0E-4FAD-4F88-9434-96060C873BF4}"/>
                  </a:ext>
                </a:extLst>
              </p:cNvPr>
              <p:cNvSpPr/>
              <p:nvPr/>
            </p:nvSpPr>
            <p:spPr>
              <a:xfrm>
                <a:off x="1832850" y="3779825"/>
                <a:ext cx="4085625" cy="125"/>
              </a:xfrm>
              <a:custGeom>
                <a:avLst/>
                <a:gdLst/>
                <a:ahLst/>
                <a:cxnLst/>
                <a:rect l="l" t="t" r="r" b="b"/>
                <a:pathLst>
                  <a:path w="163425" h="5"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441;p44">
                <a:extLst>
                  <a:ext uri="{FF2B5EF4-FFF2-40B4-BE49-F238E27FC236}">
                    <a16:creationId xmlns:a16="http://schemas.microsoft.com/office/drawing/2014/main" xmlns="" id="{76E933F0-FD13-DA0F-A194-50F50349B9B9}"/>
                  </a:ext>
                </a:extLst>
              </p:cNvPr>
              <p:cNvSpPr/>
              <p:nvPr/>
            </p:nvSpPr>
            <p:spPr>
              <a:xfrm>
                <a:off x="1832850" y="3642025"/>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442;p44">
                <a:extLst>
                  <a:ext uri="{FF2B5EF4-FFF2-40B4-BE49-F238E27FC236}">
                    <a16:creationId xmlns:a16="http://schemas.microsoft.com/office/drawing/2014/main" xmlns="" id="{8A2F580A-EF30-939C-4E9F-328080716935}"/>
                  </a:ext>
                </a:extLst>
              </p:cNvPr>
              <p:cNvSpPr/>
              <p:nvPr/>
            </p:nvSpPr>
            <p:spPr>
              <a:xfrm>
                <a:off x="1832850" y="3504250"/>
                <a:ext cx="4085625" cy="100"/>
              </a:xfrm>
              <a:custGeom>
                <a:avLst/>
                <a:gdLst/>
                <a:ahLst/>
                <a:cxnLst/>
                <a:rect l="l" t="t" r="r" b="b"/>
                <a:pathLst>
                  <a:path w="163425" h="4" extrusionOk="0">
                    <a:moveTo>
                      <a:pt x="1" y="0"/>
                    </a:moveTo>
                    <a:lnTo>
                      <a:pt x="1" y="4"/>
                    </a:lnTo>
                    <a:lnTo>
                      <a:pt x="163425" y="4"/>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443;p44">
                <a:extLst>
                  <a:ext uri="{FF2B5EF4-FFF2-40B4-BE49-F238E27FC236}">
                    <a16:creationId xmlns:a16="http://schemas.microsoft.com/office/drawing/2014/main" xmlns="" id="{591DC2E5-91DF-D51C-BAC0-7C1E798B8C8F}"/>
                  </a:ext>
                </a:extLst>
              </p:cNvPr>
              <p:cNvSpPr/>
              <p:nvPr/>
            </p:nvSpPr>
            <p:spPr>
              <a:xfrm>
                <a:off x="1832850" y="3366425"/>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Google Shape;445;p44">
              <a:extLst>
                <a:ext uri="{FF2B5EF4-FFF2-40B4-BE49-F238E27FC236}">
                  <a16:creationId xmlns:a16="http://schemas.microsoft.com/office/drawing/2014/main" xmlns="" id="{38BA120F-9CE4-FB39-9133-5C6C57143F99}"/>
                </a:ext>
              </a:extLst>
            </p:cNvPr>
            <p:cNvSpPr/>
            <p:nvPr/>
          </p:nvSpPr>
          <p:spPr>
            <a:xfrm rot="20147649">
              <a:off x="3028960" y="-770948"/>
              <a:ext cx="3434479" cy="2138905"/>
            </a:xfrm>
            <a:custGeom>
              <a:avLst/>
              <a:gdLst/>
              <a:ahLst/>
              <a:cxnLst/>
              <a:rect l="l" t="t" r="r" b="b"/>
              <a:pathLst>
                <a:path w="44447" h="27682" extrusionOk="0">
                  <a:moveTo>
                    <a:pt x="4883" y="0"/>
                  </a:moveTo>
                  <a:lnTo>
                    <a:pt x="5711" y="3885"/>
                  </a:lnTo>
                  <a:lnTo>
                    <a:pt x="2460" y="6099"/>
                  </a:lnTo>
                  <a:lnTo>
                    <a:pt x="3230" y="10131"/>
                  </a:lnTo>
                  <a:lnTo>
                    <a:pt x="0" y="12286"/>
                  </a:lnTo>
                  <a:lnTo>
                    <a:pt x="38737" y="27681"/>
                  </a:lnTo>
                  <a:lnTo>
                    <a:pt x="41964" y="25525"/>
                  </a:lnTo>
                  <a:lnTo>
                    <a:pt x="41187" y="21516"/>
                  </a:lnTo>
                  <a:lnTo>
                    <a:pt x="44446" y="19280"/>
                  </a:lnTo>
                  <a:lnTo>
                    <a:pt x="43619" y="15395"/>
                  </a:lnTo>
                  <a:lnTo>
                    <a:pt x="4883" y="0"/>
                  </a:lnTo>
                  <a:close/>
                </a:path>
              </a:pathLst>
            </a:custGeom>
            <a:solidFill>
              <a:srgbClr val="79BEE0"/>
            </a:solidFill>
            <a:ln>
              <a:noFill/>
            </a:ln>
            <a:effectLst>
              <a:outerShdw blurRad="57150" dist="28575" dir="6840000" algn="bl" rotWithShape="0">
                <a:srgbClr val="838383">
                  <a:alpha val="4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79BEE0"/>
                </a:solidFill>
                <a:effectLst/>
                <a:uLnTx/>
                <a:uFillTx/>
              </a:endParaRPr>
            </a:p>
          </p:txBody>
        </p:sp>
        <p:sp>
          <p:nvSpPr>
            <p:cNvPr id="25" name="Google Shape;446;p44">
              <a:extLst>
                <a:ext uri="{FF2B5EF4-FFF2-40B4-BE49-F238E27FC236}">
                  <a16:creationId xmlns:a16="http://schemas.microsoft.com/office/drawing/2014/main" xmlns="" id="{6BCF1E95-A38C-81ED-EE48-563C35E92C98}"/>
                </a:ext>
              </a:extLst>
            </p:cNvPr>
            <p:cNvSpPr txBox="1">
              <a:spLocks/>
            </p:cNvSpPr>
            <p:nvPr/>
          </p:nvSpPr>
          <p:spPr>
            <a:xfrm>
              <a:off x="1904529" y="1584867"/>
              <a:ext cx="6108907" cy="188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2"/>
                </a:buClr>
                <a:buSzPts val="5200"/>
                <a:buFont typeface="Ranchers"/>
                <a:buNone/>
                <a:defRPr sz="7000" b="0" i="0" u="none" strike="noStrike" cap="none">
                  <a:solidFill>
                    <a:schemeClr val="accent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90000"/>
                </a:lnSpc>
                <a:spcBef>
                  <a:spcPts val="0"/>
                </a:spcBef>
                <a:spcAft>
                  <a:spcPts val="0"/>
                </a:spcAft>
                <a:buClr>
                  <a:srgbClr val="E32747"/>
                </a:buClr>
                <a:buSzPts val="5200"/>
                <a:buFont typeface="Ranchers"/>
                <a:buNone/>
                <a:tabLst/>
                <a:defRPr/>
              </a:pPr>
              <a:r>
                <a:rPr kumimoji="0" lang="en-US" sz="6600" b="1" i="0" u="none" strike="noStrike" kern="0" cap="none" spc="0" normalizeH="0" baseline="0" noProof="0" dirty="0" err="1">
                  <a:ln>
                    <a:noFill/>
                  </a:ln>
                  <a:solidFill>
                    <a:schemeClr val="tx1"/>
                  </a:solidFill>
                  <a:uLnTx/>
                  <a:uFillTx/>
                  <a:latin typeface="Times New Roman" panose="02020603050405020304" pitchFamily="18" charset="0"/>
                  <a:sym typeface="Ranchers"/>
                </a:rPr>
                <a:t>Bài</a:t>
              </a:r>
              <a:r>
                <a:rPr kumimoji="0" lang="en-US" sz="6600" b="1" i="0" u="none" strike="noStrike" kern="0" cap="none" spc="0" normalizeH="0" baseline="0" noProof="0" dirty="0">
                  <a:ln>
                    <a:noFill/>
                  </a:ln>
                  <a:solidFill>
                    <a:schemeClr val="tx1"/>
                  </a:solidFill>
                  <a:uLnTx/>
                  <a:uFillTx/>
                  <a:latin typeface="Times New Roman" panose="02020603050405020304" pitchFamily="18" charset="0"/>
                  <a:sym typeface="Ranchers"/>
                </a:rPr>
                <a:t> </a:t>
              </a:r>
              <a:r>
                <a:rPr kumimoji="0" lang="en-US" sz="6600" b="1" i="0" u="none" strike="noStrike" kern="0" cap="none" spc="0" normalizeH="0" baseline="0" noProof="0" dirty="0" err="1">
                  <a:ln>
                    <a:noFill/>
                  </a:ln>
                  <a:solidFill>
                    <a:schemeClr val="tx1"/>
                  </a:solidFill>
                  <a:uLnTx/>
                  <a:uFillTx/>
                  <a:latin typeface="Times New Roman" panose="02020603050405020304" pitchFamily="18" charset="0"/>
                  <a:sym typeface="Ranchers"/>
                </a:rPr>
                <a:t>tập</a:t>
              </a:r>
              <a:r>
                <a:rPr kumimoji="0" lang="en-US" sz="6600" b="1" i="0" u="none" strike="noStrike" kern="0" cap="none" spc="0" normalizeH="0" baseline="0" noProof="0" dirty="0">
                  <a:ln>
                    <a:noFill/>
                  </a:ln>
                  <a:solidFill>
                    <a:schemeClr val="tx1"/>
                  </a:solidFill>
                  <a:uLnTx/>
                  <a:uFillTx/>
                  <a:latin typeface="Times New Roman" panose="02020603050405020304" pitchFamily="18" charset="0"/>
                  <a:sym typeface="Ranchers"/>
                </a:rPr>
                <a:t> </a:t>
              </a:r>
              <a:r>
                <a:rPr kumimoji="0" lang="en-US" sz="6600" b="1" i="0" u="none" strike="noStrike" kern="0" cap="none" spc="0" normalizeH="0" baseline="0" noProof="0" dirty="0" smtClean="0">
                  <a:ln>
                    <a:noFill/>
                  </a:ln>
                  <a:solidFill>
                    <a:schemeClr val="tx1"/>
                  </a:solidFill>
                  <a:uLnTx/>
                  <a:uFillTx/>
                  <a:latin typeface="Times New Roman" panose="02020603050405020304" pitchFamily="18" charset="0"/>
                  <a:sym typeface="Ranchers"/>
                </a:rPr>
                <a:t>1</a:t>
              </a:r>
              <a:endParaRPr kumimoji="0" lang="en-US" sz="34400" b="0" i="0" u="none" strike="noStrike" kern="0" cap="none" spc="0" normalizeH="0" baseline="0" noProof="0" dirty="0">
                <a:ln>
                  <a:noFill/>
                </a:ln>
                <a:solidFill>
                  <a:schemeClr val="tx1"/>
                </a:solidFill>
                <a:effectLst/>
                <a:uLnTx/>
                <a:uFillTx/>
                <a:latin typeface="Ranchers"/>
                <a:sym typeface="Ranchers"/>
              </a:endParaRPr>
            </a:p>
          </p:txBody>
        </p:sp>
        <p:grpSp>
          <p:nvGrpSpPr>
            <p:cNvPr id="5" name="Google Shape;448;p44">
              <a:extLst>
                <a:ext uri="{FF2B5EF4-FFF2-40B4-BE49-F238E27FC236}">
                  <a16:creationId xmlns:a16="http://schemas.microsoft.com/office/drawing/2014/main" xmlns="" id="{34EBF3FA-ACA1-0D7E-3C3E-8C3DE6DFE7F3}"/>
                </a:ext>
              </a:extLst>
            </p:cNvPr>
            <p:cNvGrpSpPr/>
            <p:nvPr/>
          </p:nvGrpSpPr>
          <p:grpSpPr>
            <a:xfrm rot="246536">
              <a:off x="170564" y="14295"/>
              <a:ext cx="2159948" cy="2046729"/>
              <a:chOff x="6582499" y="1634600"/>
              <a:chExt cx="2570879" cy="2437566"/>
            </a:xfrm>
          </p:grpSpPr>
          <p:sp>
            <p:nvSpPr>
              <p:cNvPr id="28" name="Google Shape;449;p44">
                <a:extLst>
                  <a:ext uri="{FF2B5EF4-FFF2-40B4-BE49-F238E27FC236}">
                    <a16:creationId xmlns:a16="http://schemas.microsoft.com/office/drawing/2014/main" xmlns="" id="{6499A89F-7FBA-6781-824D-B9980D196FF5}"/>
                  </a:ext>
                </a:extLst>
              </p:cNvPr>
              <p:cNvSpPr/>
              <p:nvPr/>
            </p:nvSpPr>
            <p:spPr>
              <a:xfrm rot="480708">
                <a:off x="6742793" y="1774446"/>
                <a:ext cx="2157832" cy="2157876"/>
              </a:xfrm>
              <a:custGeom>
                <a:avLst/>
                <a:gdLst/>
                <a:ahLst/>
                <a:cxnLst/>
                <a:rect l="l" t="t" r="r" b="b"/>
                <a:pathLst>
                  <a:path w="98446" h="98448" extrusionOk="0">
                    <a:moveTo>
                      <a:pt x="83536" y="13658"/>
                    </a:moveTo>
                    <a:cubicBezTo>
                      <a:pt x="83536" y="13658"/>
                      <a:pt x="70792" y="8641"/>
                      <a:pt x="69447" y="8258"/>
                    </a:cubicBezTo>
                    <a:cubicBezTo>
                      <a:pt x="68102" y="7877"/>
                      <a:pt x="63424" y="12022"/>
                      <a:pt x="63424" y="12022"/>
                    </a:cubicBezTo>
                    <a:cubicBezTo>
                      <a:pt x="63424" y="12022"/>
                      <a:pt x="57376" y="0"/>
                      <a:pt x="49188" y="465"/>
                    </a:cubicBezTo>
                    <a:cubicBezTo>
                      <a:pt x="41000" y="928"/>
                      <a:pt x="32506" y="8258"/>
                      <a:pt x="32506" y="8258"/>
                    </a:cubicBezTo>
                    <a:lnTo>
                      <a:pt x="24560" y="7517"/>
                    </a:lnTo>
                    <a:lnTo>
                      <a:pt x="11289" y="12953"/>
                    </a:lnTo>
                    <a:lnTo>
                      <a:pt x="0" y="31544"/>
                    </a:lnTo>
                    <a:lnTo>
                      <a:pt x="2755" y="62686"/>
                    </a:lnTo>
                    <a:lnTo>
                      <a:pt x="5157" y="74391"/>
                    </a:lnTo>
                    <a:lnTo>
                      <a:pt x="8471" y="95092"/>
                    </a:lnTo>
                    <a:lnTo>
                      <a:pt x="36965" y="98448"/>
                    </a:lnTo>
                    <a:lnTo>
                      <a:pt x="86362" y="94618"/>
                    </a:lnTo>
                    <a:lnTo>
                      <a:pt x="89412" y="86156"/>
                    </a:lnTo>
                    <a:lnTo>
                      <a:pt x="97519" y="70089"/>
                    </a:lnTo>
                    <a:lnTo>
                      <a:pt x="98446" y="39356"/>
                    </a:lnTo>
                    <a:lnTo>
                      <a:pt x="92651" y="23637"/>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450;p44">
                <a:extLst>
                  <a:ext uri="{FF2B5EF4-FFF2-40B4-BE49-F238E27FC236}">
                    <a16:creationId xmlns:a16="http://schemas.microsoft.com/office/drawing/2014/main" xmlns="" id="{CD38F885-7BF9-E89E-0D3A-574F62F0FDBE}"/>
                  </a:ext>
                </a:extLst>
              </p:cNvPr>
              <p:cNvSpPr/>
              <p:nvPr/>
            </p:nvSpPr>
            <p:spPr>
              <a:xfrm rot="480708">
                <a:off x="8274649" y="2127919"/>
                <a:ext cx="738603" cy="1273118"/>
              </a:xfrm>
              <a:custGeom>
                <a:avLst/>
                <a:gdLst/>
                <a:ahLst/>
                <a:cxnLst/>
                <a:rect l="l" t="t" r="r" b="b"/>
                <a:pathLst>
                  <a:path w="33697" h="58083" extrusionOk="0">
                    <a:moveTo>
                      <a:pt x="1" y="0"/>
                    </a:moveTo>
                    <a:cubicBezTo>
                      <a:pt x="1" y="0"/>
                      <a:pt x="20517" y="19231"/>
                      <a:pt x="18304" y="58083"/>
                    </a:cubicBezTo>
                    <a:lnTo>
                      <a:pt x="23121" y="58083"/>
                    </a:lnTo>
                    <a:cubicBezTo>
                      <a:pt x="23121" y="58083"/>
                      <a:pt x="33696" y="24799"/>
                      <a:pt x="11007" y="2992"/>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451;p44">
                <a:extLst>
                  <a:ext uri="{FF2B5EF4-FFF2-40B4-BE49-F238E27FC236}">
                    <a16:creationId xmlns:a16="http://schemas.microsoft.com/office/drawing/2014/main" xmlns="" id="{23ECAE23-5AE6-9DA0-07B0-F5567A8096A7}"/>
                  </a:ext>
                </a:extLst>
              </p:cNvPr>
              <p:cNvSpPr/>
              <p:nvPr/>
            </p:nvSpPr>
            <p:spPr>
              <a:xfrm rot="714430">
                <a:off x="8301104" y="2227063"/>
                <a:ext cx="738609" cy="1178607"/>
              </a:xfrm>
              <a:custGeom>
                <a:avLst/>
                <a:gdLst/>
                <a:ahLst/>
                <a:cxnLst/>
                <a:rect l="l" t="t" r="r" b="b"/>
                <a:pathLst>
                  <a:path w="33697" h="58083" extrusionOk="0">
                    <a:moveTo>
                      <a:pt x="1" y="0"/>
                    </a:moveTo>
                    <a:cubicBezTo>
                      <a:pt x="1" y="0"/>
                      <a:pt x="20517" y="19231"/>
                      <a:pt x="18304" y="58083"/>
                    </a:cubicBezTo>
                    <a:lnTo>
                      <a:pt x="23121" y="58083"/>
                    </a:lnTo>
                    <a:cubicBezTo>
                      <a:pt x="23121" y="58083"/>
                      <a:pt x="33696" y="24799"/>
                      <a:pt x="11007" y="299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452;p44">
                <a:extLst>
                  <a:ext uri="{FF2B5EF4-FFF2-40B4-BE49-F238E27FC236}">
                    <a16:creationId xmlns:a16="http://schemas.microsoft.com/office/drawing/2014/main" xmlns="" id="{6632CD5F-A92B-9D69-86E2-FCA538AF6C9E}"/>
                  </a:ext>
                </a:extLst>
              </p:cNvPr>
              <p:cNvSpPr/>
              <p:nvPr/>
            </p:nvSpPr>
            <p:spPr>
              <a:xfrm rot="480708">
                <a:off x="8235574" y="2071954"/>
                <a:ext cx="427178" cy="300881"/>
              </a:xfrm>
              <a:custGeom>
                <a:avLst/>
                <a:gdLst/>
                <a:ahLst/>
                <a:cxnLst/>
                <a:rect l="l" t="t" r="r" b="b"/>
                <a:pathLst>
                  <a:path w="19489" h="13727" extrusionOk="0">
                    <a:moveTo>
                      <a:pt x="0" y="7525"/>
                    </a:moveTo>
                    <a:cubicBezTo>
                      <a:pt x="0" y="7525"/>
                      <a:pt x="1235" y="4474"/>
                      <a:pt x="5407" y="840"/>
                    </a:cubicBezTo>
                    <a:cubicBezTo>
                      <a:pt x="5407" y="840"/>
                      <a:pt x="10864" y="1"/>
                      <a:pt x="19489" y="5302"/>
                    </a:cubicBezTo>
                    <a:cubicBezTo>
                      <a:pt x="19489" y="5302"/>
                      <a:pt x="11748" y="5706"/>
                      <a:pt x="6225" y="13726"/>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453;p44">
                <a:extLst>
                  <a:ext uri="{FF2B5EF4-FFF2-40B4-BE49-F238E27FC236}">
                    <a16:creationId xmlns:a16="http://schemas.microsoft.com/office/drawing/2014/main" xmlns="" id="{F86B2ED5-8891-BA3A-57D7-FBBF08422B89}"/>
                  </a:ext>
                </a:extLst>
              </p:cNvPr>
              <p:cNvSpPr/>
              <p:nvPr/>
            </p:nvSpPr>
            <p:spPr>
              <a:xfrm rot="480708">
                <a:off x="8382515" y="3393338"/>
                <a:ext cx="321814" cy="467728"/>
              </a:xfrm>
              <a:custGeom>
                <a:avLst/>
                <a:gdLst/>
                <a:ahLst/>
                <a:cxnLst/>
                <a:rect l="l" t="t" r="r" b="b"/>
                <a:pathLst>
                  <a:path w="14682" h="21339" extrusionOk="0">
                    <a:moveTo>
                      <a:pt x="0" y="20962"/>
                    </a:moveTo>
                    <a:lnTo>
                      <a:pt x="721" y="21339"/>
                    </a:lnTo>
                    <a:cubicBezTo>
                      <a:pt x="721" y="21339"/>
                      <a:pt x="11433" y="17677"/>
                      <a:pt x="14682" y="1"/>
                    </a:cubicBezTo>
                    <a:lnTo>
                      <a:pt x="13629" y="1"/>
                    </a:lnTo>
                    <a:cubicBezTo>
                      <a:pt x="13629" y="1"/>
                      <a:pt x="10977" y="12549"/>
                      <a:pt x="0" y="20962"/>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454;p44">
                <a:extLst>
                  <a:ext uri="{FF2B5EF4-FFF2-40B4-BE49-F238E27FC236}">
                    <a16:creationId xmlns:a16="http://schemas.microsoft.com/office/drawing/2014/main" xmlns="" id="{1E43F4A1-DF01-0483-38AE-81618743A04A}"/>
                  </a:ext>
                </a:extLst>
              </p:cNvPr>
              <p:cNvSpPr/>
              <p:nvPr/>
            </p:nvSpPr>
            <p:spPr>
              <a:xfrm rot="480708">
                <a:off x="8292306" y="2214361"/>
                <a:ext cx="699653" cy="1186845"/>
              </a:xfrm>
              <a:custGeom>
                <a:avLst/>
                <a:gdLst/>
                <a:ahLst/>
                <a:cxnLst/>
                <a:rect l="l" t="t" r="r" b="b"/>
                <a:pathLst>
                  <a:path w="31920" h="54147" extrusionOk="0">
                    <a:moveTo>
                      <a:pt x="1204" y="10346"/>
                    </a:moveTo>
                    <a:cubicBezTo>
                      <a:pt x="1204" y="10346"/>
                      <a:pt x="4786" y="4156"/>
                      <a:pt x="12185" y="2986"/>
                    </a:cubicBezTo>
                    <a:cubicBezTo>
                      <a:pt x="12185" y="2986"/>
                      <a:pt x="27152" y="13183"/>
                      <a:pt x="22039" y="54147"/>
                    </a:cubicBezTo>
                    <a:lnTo>
                      <a:pt x="25552" y="54052"/>
                    </a:lnTo>
                    <a:cubicBezTo>
                      <a:pt x="25552" y="54052"/>
                      <a:pt x="31919" y="14783"/>
                      <a:pt x="13264" y="295"/>
                    </a:cubicBezTo>
                    <a:cubicBezTo>
                      <a:pt x="13264" y="295"/>
                      <a:pt x="4726" y="1"/>
                      <a:pt x="0" y="8719"/>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55;p44">
                <a:extLst>
                  <a:ext uri="{FF2B5EF4-FFF2-40B4-BE49-F238E27FC236}">
                    <a16:creationId xmlns:a16="http://schemas.microsoft.com/office/drawing/2014/main" xmlns="" id="{5D07FF68-BB8F-938F-563C-4D14930135BF}"/>
                  </a:ext>
                </a:extLst>
              </p:cNvPr>
              <p:cNvSpPr/>
              <p:nvPr/>
            </p:nvSpPr>
            <p:spPr>
              <a:xfrm rot="480708">
                <a:off x="8370813" y="3390903"/>
                <a:ext cx="311205" cy="459487"/>
              </a:xfrm>
              <a:custGeom>
                <a:avLst/>
                <a:gdLst/>
                <a:ahLst/>
                <a:cxnLst/>
                <a:rect l="l" t="t" r="r" b="b"/>
                <a:pathLst>
                  <a:path w="14198" h="20963" extrusionOk="0">
                    <a:moveTo>
                      <a:pt x="9695" y="96"/>
                    </a:moveTo>
                    <a:cubicBezTo>
                      <a:pt x="9695" y="96"/>
                      <a:pt x="9776" y="13577"/>
                      <a:pt x="1" y="18313"/>
                    </a:cubicBezTo>
                    <a:lnTo>
                      <a:pt x="568" y="20962"/>
                    </a:lnTo>
                    <a:cubicBezTo>
                      <a:pt x="568" y="20962"/>
                      <a:pt x="12137" y="17814"/>
                      <a:pt x="14197" y="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56;p44">
                <a:extLst>
                  <a:ext uri="{FF2B5EF4-FFF2-40B4-BE49-F238E27FC236}">
                    <a16:creationId xmlns:a16="http://schemas.microsoft.com/office/drawing/2014/main" xmlns="" id="{F1FA7603-4C84-7701-CCB5-3609A90F9C11}"/>
                  </a:ext>
                </a:extLst>
              </p:cNvPr>
              <p:cNvSpPr/>
              <p:nvPr/>
            </p:nvSpPr>
            <p:spPr>
              <a:xfrm rot="480708">
                <a:off x="8321359" y="2086119"/>
                <a:ext cx="349541" cy="162200"/>
              </a:xfrm>
              <a:custGeom>
                <a:avLst/>
                <a:gdLst/>
                <a:ahLst/>
                <a:cxnLst/>
                <a:rect l="l" t="t" r="r" b="b"/>
                <a:pathLst>
                  <a:path w="15947" h="7400" extrusionOk="0">
                    <a:moveTo>
                      <a:pt x="1864" y="468"/>
                    </a:moveTo>
                    <a:cubicBezTo>
                      <a:pt x="1864" y="468"/>
                      <a:pt x="1" y="3132"/>
                      <a:pt x="495" y="7399"/>
                    </a:cubicBezTo>
                    <a:cubicBezTo>
                      <a:pt x="495" y="7399"/>
                      <a:pt x="7983" y="3569"/>
                      <a:pt x="15947" y="4930"/>
                    </a:cubicBezTo>
                    <a:cubicBezTo>
                      <a:pt x="15947" y="4932"/>
                      <a:pt x="9705" y="1"/>
                      <a:pt x="1864" y="468"/>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57;p44">
                <a:extLst>
                  <a:ext uri="{FF2B5EF4-FFF2-40B4-BE49-F238E27FC236}">
                    <a16:creationId xmlns:a16="http://schemas.microsoft.com/office/drawing/2014/main" xmlns="" id="{CBD68961-9D8B-9B7A-A7D4-0F322DDBC659}"/>
                  </a:ext>
                </a:extLst>
              </p:cNvPr>
              <p:cNvSpPr/>
              <p:nvPr/>
            </p:nvSpPr>
            <p:spPr>
              <a:xfrm rot="480708">
                <a:off x="8300428" y="2094910"/>
                <a:ext cx="369027" cy="163778"/>
              </a:xfrm>
              <a:custGeom>
                <a:avLst/>
                <a:gdLst/>
                <a:ahLst/>
                <a:cxnLst/>
                <a:rect l="l" t="t" r="r" b="b"/>
                <a:pathLst>
                  <a:path w="16836" h="7472" extrusionOk="0">
                    <a:moveTo>
                      <a:pt x="1500" y="6728"/>
                    </a:moveTo>
                    <a:cubicBezTo>
                      <a:pt x="1500" y="6728"/>
                      <a:pt x="9465" y="2778"/>
                      <a:pt x="16836" y="4464"/>
                    </a:cubicBezTo>
                    <a:cubicBezTo>
                      <a:pt x="16836" y="4464"/>
                      <a:pt x="11480" y="3295"/>
                      <a:pt x="1302" y="7472"/>
                    </a:cubicBezTo>
                    <a:cubicBezTo>
                      <a:pt x="1302" y="7472"/>
                      <a:pt x="1" y="3442"/>
                      <a:pt x="2754" y="0"/>
                    </a:cubicBezTo>
                    <a:cubicBezTo>
                      <a:pt x="2753" y="0"/>
                      <a:pt x="720" y="2599"/>
                      <a:pt x="1500" y="6728"/>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58;p44">
                <a:extLst>
                  <a:ext uri="{FF2B5EF4-FFF2-40B4-BE49-F238E27FC236}">
                    <a16:creationId xmlns:a16="http://schemas.microsoft.com/office/drawing/2014/main" xmlns="" id="{CBFDA152-55EA-2500-83FB-C6AF050CDD22}"/>
                  </a:ext>
                </a:extLst>
              </p:cNvPr>
              <p:cNvSpPr/>
              <p:nvPr/>
            </p:nvSpPr>
            <p:spPr>
              <a:xfrm rot="480708">
                <a:off x="8362341" y="2093987"/>
                <a:ext cx="268069" cy="102866"/>
              </a:xfrm>
              <a:custGeom>
                <a:avLst/>
                <a:gdLst/>
                <a:ahLst/>
                <a:cxnLst/>
                <a:rect l="l" t="t" r="r" b="b"/>
                <a:pathLst>
                  <a:path w="12230" h="4693" extrusionOk="0">
                    <a:moveTo>
                      <a:pt x="193" y="4693"/>
                    </a:moveTo>
                    <a:lnTo>
                      <a:pt x="185" y="4570"/>
                    </a:lnTo>
                    <a:cubicBezTo>
                      <a:pt x="0" y="1987"/>
                      <a:pt x="1256" y="19"/>
                      <a:pt x="1268" y="0"/>
                    </a:cubicBezTo>
                    <a:lnTo>
                      <a:pt x="1433" y="106"/>
                    </a:lnTo>
                    <a:cubicBezTo>
                      <a:pt x="1420" y="124"/>
                      <a:pt x="238" y="1980"/>
                      <a:pt x="371" y="4434"/>
                    </a:cubicBezTo>
                    <a:cubicBezTo>
                      <a:pt x="1324" y="4157"/>
                      <a:pt x="7794" y="2348"/>
                      <a:pt x="12230" y="3153"/>
                    </a:cubicBezTo>
                    <a:lnTo>
                      <a:pt x="12194" y="3344"/>
                    </a:lnTo>
                    <a:cubicBezTo>
                      <a:pt x="7466" y="2486"/>
                      <a:pt x="381" y="4634"/>
                      <a:pt x="310" y="465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59;p44">
                <a:extLst>
                  <a:ext uri="{FF2B5EF4-FFF2-40B4-BE49-F238E27FC236}">
                    <a16:creationId xmlns:a16="http://schemas.microsoft.com/office/drawing/2014/main" xmlns="" id="{1CB83BA7-A78D-091A-DF43-D65B1612B0C6}"/>
                  </a:ext>
                </a:extLst>
              </p:cNvPr>
              <p:cNvSpPr/>
              <p:nvPr/>
            </p:nvSpPr>
            <p:spPr>
              <a:xfrm rot="480708">
                <a:off x="8367203" y="2093872"/>
                <a:ext cx="255860" cy="101397"/>
              </a:xfrm>
              <a:custGeom>
                <a:avLst/>
                <a:gdLst/>
                <a:ahLst/>
                <a:cxnLst/>
                <a:rect l="l" t="t" r="r" b="b"/>
                <a:pathLst>
                  <a:path w="11673" h="4626" extrusionOk="0">
                    <a:moveTo>
                      <a:pt x="1132" y="1"/>
                    </a:moveTo>
                    <a:cubicBezTo>
                      <a:pt x="1118" y="1"/>
                      <a:pt x="1103" y="7"/>
                      <a:pt x="1093" y="24"/>
                    </a:cubicBezTo>
                    <a:cubicBezTo>
                      <a:pt x="1086" y="34"/>
                      <a:pt x="925" y="282"/>
                      <a:pt x="727" y="721"/>
                    </a:cubicBezTo>
                    <a:cubicBezTo>
                      <a:pt x="715" y="747"/>
                      <a:pt x="727" y="775"/>
                      <a:pt x="751" y="786"/>
                    </a:cubicBezTo>
                    <a:cubicBezTo>
                      <a:pt x="757" y="790"/>
                      <a:pt x="765" y="791"/>
                      <a:pt x="771" y="791"/>
                    </a:cubicBezTo>
                    <a:lnTo>
                      <a:pt x="771" y="790"/>
                    </a:lnTo>
                    <a:cubicBezTo>
                      <a:pt x="772" y="790"/>
                      <a:pt x="773" y="790"/>
                      <a:pt x="774" y="790"/>
                    </a:cubicBezTo>
                    <a:cubicBezTo>
                      <a:pt x="792" y="790"/>
                      <a:pt x="808" y="779"/>
                      <a:pt x="817" y="762"/>
                    </a:cubicBezTo>
                    <a:cubicBezTo>
                      <a:pt x="1012" y="330"/>
                      <a:pt x="1172" y="79"/>
                      <a:pt x="1175" y="77"/>
                    </a:cubicBezTo>
                    <a:cubicBezTo>
                      <a:pt x="1200" y="38"/>
                      <a:pt x="1167" y="1"/>
                      <a:pt x="1132" y="1"/>
                    </a:cubicBezTo>
                    <a:close/>
                    <a:moveTo>
                      <a:pt x="483" y="1419"/>
                    </a:moveTo>
                    <a:cubicBezTo>
                      <a:pt x="464" y="1419"/>
                      <a:pt x="446" y="1429"/>
                      <a:pt x="438" y="1452"/>
                    </a:cubicBezTo>
                    <a:cubicBezTo>
                      <a:pt x="353" y="1703"/>
                      <a:pt x="280" y="1956"/>
                      <a:pt x="220" y="2206"/>
                    </a:cubicBezTo>
                    <a:cubicBezTo>
                      <a:pt x="214" y="2233"/>
                      <a:pt x="229" y="2259"/>
                      <a:pt x="255" y="2265"/>
                    </a:cubicBezTo>
                    <a:cubicBezTo>
                      <a:pt x="259" y="2265"/>
                      <a:pt x="263" y="2267"/>
                      <a:pt x="267" y="2267"/>
                    </a:cubicBezTo>
                    <a:lnTo>
                      <a:pt x="267" y="2265"/>
                    </a:lnTo>
                    <a:cubicBezTo>
                      <a:pt x="268" y="2265"/>
                      <a:pt x="269" y="2266"/>
                      <a:pt x="269" y="2266"/>
                    </a:cubicBezTo>
                    <a:cubicBezTo>
                      <a:pt x="290" y="2266"/>
                      <a:pt x="309" y="2251"/>
                      <a:pt x="314" y="2229"/>
                    </a:cubicBezTo>
                    <a:cubicBezTo>
                      <a:pt x="373" y="1982"/>
                      <a:pt x="445" y="1731"/>
                      <a:pt x="530" y="1484"/>
                    </a:cubicBezTo>
                    <a:cubicBezTo>
                      <a:pt x="544" y="1445"/>
                      <a:pt x="513" y="1419"/>
                      <a:pt x="483" y="1419"/>
                    </a:cubicBezTo>
                    <a:close/>
                    <a:moveTo>
                      <a:pt x="9463" y="2992"/>
                    </a:moveTo>
                    <a:cubicBezTo>
                      <a:pt x="9399" y="2992"/>
                      <a:pt x="9335" y="2992"/>
                      <a:pt x="9271" y="2992"/>
                    </a:cubicBezTo>
                    <a:cubicBezTo>
                      <a:pt x="9270" y="2992"/>
                      <a:pt x="9270" y="2992"/>
                      <a:pt x="9270" y="2992"/>
                    </a:cubicBezTo>
                    <a:cubicBezTo>
                      <a:pt x="9206" y="2992"/>
                      <a:pt x="9207" y="3089"/>
                      <a:pt x="9271" y="3090"/>
                    </a:cubicBezTo>
                    <a:cubicBezTo>
                      <a:pt x="9335" y="3089"/>
                      <a:pt x="9399" y="3089"/>
                      <a:pt x="9462" y="3089"/>
                    </a:cubicBezTo>
                    <a:cubicBezTo>
                      <a:pt x="9661" y="3089"/>
                      <a:pt x="9858" y="3092"/>
                      <a:pt x="10050" y="3099"/>
                    </a:cubicBezTo>
                    <a:lnTo>
                      <a:pt x="10052" y="3099"/>
                    </a:lnTo>
                    <a:cubicBezTo>
                      <a:pt x="10113" y="3096"/>
                      <a:pt x="10116" y="3005"/>
                      <a:pt x="10054" y="3001"/>
                    </a:cubicBezTo>
                    <a:cubicBezTo>
                      <a:pt x="9861" y="2995"/>
                      <a:pt x="9663" y="2992"/>
                      <a:pt x="9463" y="2992"/>
                    </a:cubicBezTo>
                    <a:close/>
                    <a:moveTo>
                      <a:pt x="8491" y="3014"/>
                    </a:moveTo>
                    <a:cubicBezTo>
                      <a:pt x="8490" y="3014"/>
                      <a:pt x="8489" y="3014"/>
                      <a:pt x="8488" y="3014"/>
                    </a:cubicBezTo>
                    <a:cubicBezTo>
                      <a:pt x="8235" y="3025"/>
                      <a:pt x="7973" y="3041"/>
                      <a:pt x="7707" y="3061"/>
                    </a:cubicBezTo>
                    <a:cubicBezTo>
                      <a:pt x="7645" y="3066"/>
                      <a:pt x="7648" y="3158"/>
                      <a:pt x="7710" y="3158"/>
                    </a:cubicBezTo>
                    <a:lnTo>
                      <a:pt x="7714" y="3160"/>
                    </a:lnTo>
                    <a:cubicBezTo>
                      <a:pt x="7979" y="3139"/>
                      <a:pt x="8241" y="3123"/>
                      <a:pt x="8492" y="3112"/>
                    </a:cubicBezTo>
                    <a:cubicBezTo>
                      <a:pt x="8556" y="3109"/>
                      <a:pt x="8553" y="3014"/>
                      <a:pt x="8491" y="3014"/>
                    </a:cubicBezTo>
                    <a:close/>
                    <a:moveTo>
                      <a:pt x="10830" y="3046"/>
                    </a:moveTo>
                    <a:cubicBezTo>
                      <a:pt x="10768" y="3046"/>
                      <a:pt x="10764" y="3138"/>
                      <a:pt x="10826" y="3143"/>
                    </a:cubicBezTo>
                    <a:cubicBezTo>
                      <a:pt x="11092" y="3166"/>
                      <a:pt x="11352" y="3195"/>
                      <a:pt x="11599" y="3231"/>
                    </a:cubicBezTo>
                    <a:lnTo>
                      <a:pt x="11606" y="3231"/>
                    </a:lnTo>
                    <a:lnTo>
                      <a:pt x="11606" y="3232"/>
                    </a:lnTo>
                    <a:cubicBezTo>
                      <a:pt x="11666" y="3232"/>
                      <a:pt x="11672" y="3143"/>
                      <a:pt x="11613" y="3134"/>
                    </a:cubicBezTo>
                    <a:cubicBezTo>
                      <a:pt x="11364" y="3098"/>
                      <a:pt x="11102" y="3068"/>
                      <a:pt x="10835" y="3046"/>
                    </a:cubicBezTo>
                    <a:close/>
                    <a:moveTo>
                      <a:pt x="6934" y="3131"/>
                    </a:moveTo>
                    <a:cubicBezTo>
                      <a:pt x="6932" y="3131"/>
                      <a:pt x="6930" y="3131"/>
                      <a:pt x="6928" y="3132"/>
                    </a:cubicBezTo>
                    <a:cubicBezTo>
                      <a:pt x="6671" y="3160"/>
                      <a:pt x="6408" y="3190"/>
                      <a:pt x="6151" y="3223"/>
                    </a:cubicBezTo>
                    <a:cubicBezTo>
                      <a:pt x="6090" y="3231"/>
                      <a:pt x="6095" y="3321"/>
                      <a:pt x="6156" y="3321"/>
                    </a:cubicBezTo>
                    <a:cubicBezTo>
                      <a:pt x="6157" y="3321"/>
                      <a:pt x="6157" y="3321"/>
                      <a:pt x="6158" y="3320"/>
                    </a:cubicBezTo>
                    <a:lnTo>
                      <a:pt x="6163" y="3320"/>
                    </a:lnTo>
                    <a:cubicBezTo>
                      <a:pt x="6421" y="3286"/>
                      <a:pt x="6682" y="3256"/>
                      <a:pt x="6938" y="3229"/>
                    </a:cubicBezTo>
                    <a:cubicBezTo>
                      <a:pt x="6964" y="3227"/>
                      <a:pt x="6985" y="3203"/>
                      <a:pt x="6981" y="3176"/>
                    </a:cubicBezTo>
                    <a:cubicBezTo>
                      <a:pt x="6980" y="3151"/>
                      <a:pt x="6958" y="3131"/>
                      <a:pt x="6934" y="3131"/>
                    </a:cubicBezTo>
                    <a:close/>
                    <a:moveTo>
                      <a:pt x="5383" y="3333"/>
                    </a:moveTo>
                    <a:cubicBezTo>
                      <a:pt x="5381" y="3333"/>
                      <a:pt x="5379" y="3333"/>
                      <a:pt x="5376" y="3333"/>
                    </a:cubicBezTo>
                    <a:cubicBezTo>
                      <a:pt x="5113" y="3374"/>
                      <a:pt x="4856" y="3415"/>
                      <a:pt x="4604" y="3459"/>
                    </a:cubicBezTo>
                    <a:cubicBezTo>
                      <a:pt x="4544" y="3469"/>
                      <a:pt x="4552" y="3556"/>
                      <a:pt x="4612" y="3556"/>
                    </a:cubicBezTo>
                    <a:cubicBezTo>
                      <a:pt x="4615" y="3556"/>
                      <a:pt x="4617" y="3555"/>
                      <a:pt x="4621" y="3555"/>
                    </a:cubicBezTo>
                    <a:cubicBezTo>
                      <a:pt x="4872" y="3512"/>
                      <a:pt x="5129" y="3469"/>
                      <a:pt x="5390" y="3429"/>
                    </a:cubicBezTo>
                    <a:cubicBezTo>
                      <a:pt x="5417" y="3426"/>
                      <a:pt x="5436" y="3400"/>
                      <a:pt x="5432" y="3374"/>
                    </a:cubicBezTo>
                    <a:cubicBezTo>
                      <a:pt x="5427" y="3350"/>
                      <a:pt x="5407" y="3333"/>
                      <a:pt x="5383" y="3333"/>
                    </a:cubicBezTo>
                    <a:close/>
                    <a:moveTo>
                      <a:pt x="121" y="2935"/>
                    </a:moveTo>
                    <a:cubicBezTo>
                      <a:pt x="97" y="2935"/>
                      <a:pt x="75" y="2952"/>
                      <a:pt x="71" y="2977"/>
                    </a:cubicBezTo>
                    <a:cubicBezTo>
                      <a:pt x="35" y="3237"/>
                      <a:pt x="11" y="3498"/>
                      <a:pt x="2" y="3760"/>
                    </a:cubicBezTo>
                    <a:cubicBezTo>
                      <a:pt x="1" y="3787"/>
                      <a:pt x="22" y="3809"/>
                      <a:pt x="49" y="3811"/>
                    </a:cubicBezTo>
                    <a:lnTo>
                      <a:pt x="52" y="3811"/>
                    </a:lnTo>
                    <a:lnTo>
                      <a:pt x="52" y="3809"/>
                    </a:lnTo>
                    <a:cubicBezTo>
                      <a:pt x="77" y="3809"/>
                      <a:pt x="98" y="3789"/>
                      <a:pt x="100" y="3763"/>
                    </a:cubicBezTo>
                    <a:cubicBezTo>
                      <a:pt x="109" y="3504"/>
                      <a:pt x="131" y="3247"/>
                      <a:pt x="168" y="2991"/>
                    </a:cubicBezTo>
                    <a:cubicBezTo>
                      <a:pt x="172" y="2965"/>
                      <a:pt x="153" y="2939"/>
                      <a:pt x="126" y="2935"/>
                    </a:cubicBezTo>
                    <a:cubicBezTo>
                      <a:pt x="125" y="2935"/>
                      <a:pt x="123" y="2935"/>
                      <a:pt x="121" y="2935"/>
                    </a:cubicBezTo>
                    <a:close/>
                    <a:moveTo>
                      <a:pt x="3846" y="3599"/>
                    </a:moveTo>
                    <a:cubicBezTo>
                      <a:pt x="3842" y="3599"/>
                      <a:pt x="3838" y="3600"/>
                      <a:pt x="3835" y="3600"/>
                    </a:cubicBezTo>
                    <a:cubicBezTo>
                      <a:pt x="3571" y="3651"/>
                      <a:pt x="3314" y="3703"/>
                      <a:pt x="3068" y="3756"/>
                    </a:cubicBezTo>
                    <a:cubicBezTo>
                      <a:pt x="3011" y="3768"/>
                      <a:pt x="3020" y="3852"/>
                      <a:pt x="3079" y="3852"/>
                    </a:cubicBezTo>
                    <a:cubicBezTo>
                      <a:pt x="3082" y="3852"/>
                      <a:pt x="3086" y="3851"/>
                      <a:pt x="3090" y="3851"/>
                    </a:cubicBezTo>
                    <a:cubicBezTo>
                      <a:pt x="3334" y="3799"/>
                      <a:pt x="3590" y="3747"/>
                      <a:pt x="3854" y="3695"/>
                    </a:cubicBezTo>
                    <a:cubicBezTo>
                      <a:pt x="3880" y="3690"/>
                      <a:pt x="3897" y="3665"/>
                      <a:pt x="3892" y="3638"/>
                    </a:cubicBezTo>
                    <a:cubicBezTo>
                      <a:pt x="3888" y="3615"/>
                      <a:pt x="3868" y="3599"/>
                      <a:pt x="3846" y="3599"/>
                    </a:cubicBezTo>
                    <a:close/>
                    <a:moveTo>
                      <a:pt x="2316" y="3923"/>
                    </a:moveTo>
                    <a:cubicBezTo>
                      <a:pt x="2312" y="3923"/>
                      <a:pt x="2309" y="3924"/>
                      <a:pt x="2305" y="3925"/>
                    </a:cubicBezTo>
                    <a:cubicBezTo>
                      <a:pt x="2031" y="3988"/>
                      <a:pt x="1777" y="4050"/>
                      <a:pt x="1545" y="4107"/>
                    </a:cubicBezTo>
                    <a:cubicBezTo>
                      <a:pt x="1490" y="4121"/>
                      <a:pt x="1499" y="4203"/>
                      <a:pt x="1555" y="4203"/>
                    </a:cubicBezTo>
                    <a:cubicBezTo>
                      <a:pt x="1555" y="4203"/>
                      <a:pt x="1556" y="4203"/>
                      <a:pt x="1556" y="4203"/>
                    </a:cubicBezTo>
                    <a:cubicBezTo>
                      <a:pt x="1560" y="4203"/>
                      <a:pt x="1564" y="4203"/>
                      <a:pt x="1568" y="4202"/>
                    </a:cubicBezTo>
                    <a:cubicBezTo>
                      <a:pt x="1799" y="4145"/>
                      <a:pt x="2054" y="4083"/>
                      <a:pt x="2326" y="4020"/>
                    </a:cubicBezTo>
                    <a:cubicBezTo>
                      <a:pt x="2353" y="4015"/>
                      <a:pt x="2369" y="3988"/>
                      <a:pt x="2363" y="3961"/>
                    </a:cubicBezTo>
                    <a:cubicBezTo>
                      <a:pt x="2359" y="3939"/>
                      <a:pt x="2339" y="3923"/>
                      <a:pt x="2316" y="3923"/>
                    </a:cubicBezTo>
                    <a:close/>
                    <a:moveTo>
                      <a:pt x="802" y="4303"/>
                    </a:moveTo>
                    <a:cubicBezTo>
                      <a:pt x="797" y="4303"/>
                      <a:pt x="792" y="4303"/>
                      <a:pt x="787" y="4305"/>
                    </a:cubicBezTo>
                    <a:cubicBezTo>
                      <a:pt x="428" y="4401"/>
                      <a:pt x="183" y="4473"/>
                      <a:pt x="91" y="4501"/>
                    </a:cubicBezTo>
                    <a:cubicBezTo>
                      <a:pt x="84" y="4495"/>
                      <a:pt x="75" y="4492"/>
                      <a:pt x="66" y="4492"/>
                    </a:cubicBezTo>
                    <a:cubicBezTo>
                      <a:pt x="64" y="4492"/>
                      <a:pt x="62" y="4492"/>
                      <a:pt x="60" y="4492"/>
                    </a:cubicBezTo>
                    <a:cubicBezTo>
                      <a:pt x="34" y="4495"/>
                      <a:pt x="14" y="4517"/>
                      <a:pt x="15" y="4544"/>
                    </a:cubicBezTo>
                    <a:lnTo>
                      <a:pt x="20" y="4625"/>
                    </a:lnTo>
                    <a:lnTo>
                      <a:pt x="79" y="4606"/>
                    </a:lnTo>
                    <a:cubicBezTo>
                      <a:pt x="82" y="4606"/>
                      <a:pt x="352" y="4524"/>
                      <a:pt x="813" y="4398"/>
                    </a:cubicBezTo>
                    <a:cubicBezTo>
                      <a:pt x="871" y="4383"/>
                      <a:pt x="854" y="4303"/>
                      <a:pt x="802" y="430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60;p44">
                <a:extLst>
                  <a:ext uri="{FF2B5EF4-FFF2-40B4-BE49-F238E27FC236}">
                    <a16:creationId xmlns:a16="http://schemas.microsoft.com/office/drawing/2014/main" xmlns="" id="{6CABD5B5-4C51-7DE4-3235-0B0D6242D529}"/>
                  </a:ext>
                </a:extLst>
              </p:cNvPr>
              <p:cNvSpPr/>
              <p:nvPr/>
            </p:nvSpPr>
            <p:spPr>
              <a:xfrm rot="480708">
                <a:off x="6691605" y="1900130"/>
                <a:ext cx="668506" cy="1277874"/>
              </a:xfrm>
              <a:custGeom>
                <a:avLst/>
                <a:gdLst/>
                <a:ahLst/>
                <a:cxnLst/>
                <a:rect l="l" t="t" r="r" b="b"/>
                <a:pathLst>
                  <a:path w="30499" h="58300" extrusionOk="0">
                    <a:moveTo>
                      <a:pt x="30498" y="1"/>
                    </a:moveTo>
                    <a:cubicBezTo>
                      <a:pt x="30498" y="1"/>
                      <a:pt x="12464" y="19302"/>
                      <a:pt x="19686" y="58300"/>
                    </a:cubicBezTo>
                    <a:lnTo>
                      <a:pt x="14869" y="58300"/>
                    </a:lnTo>
                    <a:cubicBezTo>
                      <a:pt x="14869" y="58300"/>
                      <a:pt x="1" y="24890"/>
                      <a:pt x="19877" y="3004"/>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61;p44">
                <a:extLst>
                  <a:ext uri="{FF2B5EF4-FFF2-40B4-BE49-F238E27FC236}">
                    <a16:creationId xmlns:a16="http://schemas.microsoft.com/office/drawing/2014/main" xmlns="" id="{B43C22A0-DC70-1D89-6A9E-76CC7C66EA6B}"/>
                  </a:ext>
                </a:extLst>
              </p:cNvPr>
              <p:cNvSpPr/>
              <p:nvPr/>
            </p:nvSpPr>
            <p:spPr>
              <a:xfrm rot="204405">
                <a:off x="6676580" y="1995485"/>
                <a:ext cx="668499" cy="1277862"/>
              </a:xfrm>
              <a:custGeom>
                <a:avLst/>
                <a:gdLst/>
                <a:ahLst/>
                <a:cxnLst/>
                <a:rect l="l" t="t" r="r" b="b"/>
                <a:pathLst>
                  <a:path w="30499" h="58300" extrusionOk="0">
                    <a:moveTo>
                      <a:pt x="30498" y="1"/>
                    </a:moveTo>
                    <a:cubicBezTo>
                      <a:pt x="30498" y="1"/>
                      <a:pt x="12464" y="19302"/>
                      <a:pt x="19686" y="58300"/>
                    </a:cubicBezTo>
                    <a:lnTo>
                      <a:pt x="14869" y="58300"/>
                    </a:lnTo>
                    <a:cubicBezTo>
                      <a:pt x="14869" y="58300"/>
                      <a:pt x="1" y="24890"/>
                      <a:pt x="19877" y="300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62;p44">
                <a:extLst>
                  <a:ext uri="{FF2B5EF4-FFF2-40B4-BE49-F238E27FC236}">
                    <a16:creationId xmlns:a16="http://schemas.microsoft.com/office/drawing/2014/main" xmlns="" id="{5AAE8215-A5F0-3E4C-7D7F-D645A246BEA5}"/>
                  </a:ext>
                </a:extLst>
              </p:cNvPr>
              <p:cNvSpPr/>
              <p:nvPr/>
            </p:nvSpPr>
            <p:spPr>
              <a:xfrm rot="480708">
                <a:off x="7126455" y="1916146"/>
                <a:ext cx="433491" cy="302021"/>
              </a:xfrm>
              <a:custGeom>
                <a:avLst/>
                <a:gdLst/>
                <a:ahLst/>
                <a:cxnLst/>
                <a:rect l="l" t="t" r="r" b="b"/>
                <a:pathLst>
                  <a:path w="19777" h="13779" extrusionOk="0">
                    <a:moveTo>
                      <a:pt x="19777" y="7555"/>
                    </a:moveTo>
                    <a:cubicBezTo>
                      <a:pt x="19777" y="7555"/>
                      <a:pt x="18148" y="4491"/>
                      <a:pt x="13507" y="844"/>
                    </a:cubicBezTo>
                    <a:cubicBezTo>
                      <a:pt x="13507" y="844"/>
                      <a:pt x="7943" y="1"/>
                      <a:pt x="1" y="5324"/>
                    </a:cubicBezTo>
                    <a:cubicBezTo>
                      <a:pt x="1" y="5324"/>
                      <a:pt x="7794" y="5729"/>
                      <a:pt x="14352" y="13779"/>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63;p44">
                <a:extLst>
                  <a:ext uri="{FF2B5EF4-FFF2-40B4-BE49-F238E27FC236}">
                    <a16:creationId xmlns:a16="http://schemas.microsoft.com/office/drawing/2014/main" xmlns="" id="{271152CD-0643-4525-BA84-AFDB15D7B5BA}"/>
                  </a:ext>
                </a:extLst>
              </p:cNvPr>
              <p:cNvSpPr/>
              <p:nvPr/>
            </p:nvSpPr>
            <p:spPr>
              <a:xfrm rot="480708">
                <a:off x="8382515" y="3393338"/>
                <a:ext cx="321814" cy="467728"/>
              </a:xfrm>
              <a:custGeom>
                <a:avLst/>
                <a:gdLst/>
                <a:ahLst/>
                <a:cxnLst/>
                <a:rect l="l" t="t" r="r" b="b"/>
                <a:pathLst>
                  <a:path w="14682" h="21339" extrusionOk="0">
                    <a:moveTo>
                      <a:pt x="0" y="20962"/>
                    </a:moveTo>
                    <a:lnTo>
                      <a:pt x="721" y="21339"/>
                    </a:lnTo>
                    <a:cubicBezTo>
                      <a:pt x="721" y="21339"/>
                      <a:pt x="11433" y="17677"/>
                      <a:pt x="14682" y="1"/>
                    </a:cubicBezTo>
                    <a:lnTo>
                      <a:pt x="13629" y="1"/>
                    </a:lnTo>
                    <a:cubicBezTo>
                      <a:pt x="13629" y="1"/>
                      <a:pt x="10977" y="12549"/>
                      <a:pt x="0" y="2096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64;p44">
                <a:extLst>
                  <a:ext uri="{FF2B5EF4-FFF2-40B4-BE49-F238E27FC236}">
                    <a16:creationId xmlns:a16="http://schemas.microsoft.com/office/drawing/2014/main" xmlns="" id="{546F35CD-6A12-47F7-2302-63D8494A24CD}"/>
                  </a:ext>
                </a:extLst>
              </p:cNvPr>
              <p:cNvSpPr/>
              <p:nvPr/>
            </p:nvSpPr>
            <p:spPr>
              <a:xfrm rot="480708">
                <a:off x="6850175" y="3186558"/>
                <a:ext cx="381061" cy="469504"/>
              </a:xfrm>
              <a:custGeom>
                <a:avLst/>
                <a:gdLst/>
                <a:ahLst/>
                <a:cxnLst/>
                <a:rect l="l" t="t" r="r" b="b"/>
                <a:pathLst>
                  <a:path w="17385" h="21420" extrusionOk="0">
                    <a:moveTo>
                      <a:pt x="17385" y="21041"/>
                    </a:moveTo>
                    <a:lnTo>
                      <a:pt x="16712" y="21419"/>
                    </a:lnTo>
                    <a:cubicBezTo>
                      <a:pt x="16712" y="21419"/>
                      <a:pt x="5527" y="17744"/>
                      <a:pt x="0" y="0"/>
                    </a:cubicBezTo>
                    <a:lnTo>
                      <a:pt x="1053" y="0"/>
                    </a:lnTo>
                    <a:cubicBezTo>
                      <a:pt x="1053" y="0"/>
                      <a:pt x="5322" y="12595"/>
                      <a:pt x="17385" y="21041"/>
                    </a:cubicBezTo>
                    <a:close/>
                  </a:path>
                </a:pathLst>
              </a:custGeom>
              <a:solidFill>
                <a:srgbClr val="322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65;p44">
                <a:extLst>
                  <a:ext uri="{FF2B5EF4-FFF2-40B4-BE49-F238E27FC236}">
                    <a16:creationId xmlns:a16="http://schemas.microsoft.com/office/drawing/2014/main" xmlns="" id="{91CB3B0C-40F4-B17D-56B6-B1D0A39BA30F}"/>
                  </a:ext>
                </a:extLst>
              </p:cNvPr>
              <p:cNvSpPr/>
              <p:nvPr/>
            </p:nvSpPr>
            <p:spPr>
              <a:xfrm rot="480708">
                <a:off x="6662081" y="1985508"/>
                <a:ext cx="704124" cy="1191273"/>
              </a:xfrm>
              <a:custGeom>
                <a:avLst/>
                <a:gdLst/>
                <a:ahLst/>
                <a:cxnLst/>
                <a:rect l="l" t="t" r="r" b="b"/>
                <a:pathLst>
                  <a:path w="32124" h="54349" extrusionOk="0">
                    <a:moveTo>
                      <a:pt x="31129" y="10385"/>
                    </a:moveTo>
                    <a:cubicBezTo>
                      <a:pt x="31129" y="10385"/>
                      <a:pt x="26749" y="4172"/>
                      <a:pt x="19199" y="2997"/>
                    </a:cubicBezTo>
                    <a:cubicBezTo>
                      <a:pt x="19199" y="2997"/>
                      <a:pt x="3441" y="19277"/>
                      <a:pt x="15943" y="54349"/>
                    </a:cubicBezTo>
                    <a:lnTo>
                      <a:pt x="12418" y="54252"/>
                    </a:lnTo>
                    <a:cubicBezTo>
                      <a:pt x="12418" y="54252"/>
                      <a:pt x="1" y="17493"/>
                      <a:pt x="17772" y="294"/>
                    </a:cubicBezTo>
                    <a:cubicBezTo>
                      <a:pt x="17772" y="294"/>
                      <a:pt x="26273" y="0"/>
                      <a:pt x="32123" y="8750"/>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66;p44">
                <a:extLst>
                  <a:ext uri="{FF2B5EF4-FFF2-40B4-BE49-F238E27FC236}">
                    <a16:creationId xmlns:a16="http://schemas.microsoft.com/office/drawing/2014/main" xmlns="" id="{72133414-28AC-F5C5-A272-C5680D0F9E0F}"/>
                  </a:ext>
                </a:extLst>
              </p:cNvPr>
              <p:cNvSpPr/>
              <p:nvPr/>
            </p:nvSpPr>
            <p:spPr>
              <a:xfrm rot="480708">
                <a:off x="6873677" y="3188530"/>
                <a:ext cx="362956" cy="461218"/>
              </a:xfrm>
              <a:custGeom>
                <a:avLst/>
                <a:gdLst/>
                <a:ahLst/>
                <a:cxnLst/>
                <a:rect l="l" t="t" r="r" b="b"/>
                <a:pathLst>
                  <a:path w="16559" h="21042" extrusionOk="0">
                    <a:moveTo>
                      <a:pt x="4515" y="98"/>
                    </a:moveTo>
                    <a:cubicBezTo>
                      <a:pt x="4515" y="98"/>
                      <a:pt x="6173" y="13628"/>
                      <a:pt x="16558" y="18382"/>
                    </a:cubicBezTo>
                    <a:lnTo>
                      <a:pt x="16333" y="21042"/>
                    </a:lnTo>
                    <a:cubicBezTo>
                      <a:pt x="16333" y="21042"/>
                      <a:pt x="4358" y="17880"/>
                      <a:pt x="1" y="0"/>
                    </a:cubicBezTo>
                    <a:close/>
                  </a:path>
                </a:pathLst>
              </a:custGeom>
              <a:solidFill>
                <a:srgbClr val="2420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67;p44">
                <a:extLst>
                  <a:ext uri="{FF2B5EF4-FFF2-40B4-BE49-F238E27FC236}">
                    <a16:creationId xmlns:a16="http://schemas.microsoft.com/office/drawing/2014/main" xmlns="" id="{E4826AF3-0335-61D3-0298-6CF662AD646F}"/>
                  </a:ext>
                </a:extLst>
              </p:cNvPr>
              <p:cNvSpPr/>
              <p:nvPr/>
            </p:nvSpPr>
            <p:spPr>
              <a:xfrm rot="480708">
                <a:off x="7135440" y="1918847"/>
                <a:ext cx="345706" cy="162792"/>
              </a:xfrm>
              <a:custGeom>
                <a:avLst/>
                <a:gdLst/>
                <a:ahLst/>
                <a:cxnLst/>
                <a:rect l="l" t="t" r="r" b="b"/>
                <a:pathLst>
                  <a:path w="15772" h="7427" extrusionOk="0">
                    <a:moveTo>
                      <a:pt x="13509" y="469"/>
                    </a:moveTo>
                    <a:cubicBezTo>
                      <a:pt x="13509" y="469"/>
                      <a:pt x="15714" y="3143"/>
                      <a:pt x="15772" y="7427"/>
                    </a:cubicBezTo>
                    <a:cubicBezTo>
                      <a:pt x="15772" y="7427"/>
                      <a:pt x="7790" y="3581"/>
                      <a:pt x="2" y="4949"/>
                    </a:cubicBezTo>
                    <a:cubicBezTo>
                      <a:pt x="1" y="4948"/>
                      <a:pt x="5608" y="1"/>
                      <a:pt x="13509" y="469"/>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68;p44">
                <a:extLst>
                  <a:ext uri="{FF2B5EF4-FFF2-40B4-BE49-F238E27FC236}">
                    <a16:creationId xmlns:a16="http://schemas.microsoft.com/office/drawing/2014/main" xmlns="" id="{EE0523F9-3914-3F72-096E-4B2D703CFD4B}"/>
                  </a:ext>
                </a:extLst>
              </p:cNvPr>
              <p:cNvSpPr/>
              <p:nvPr/>
            </p:nvSpPr>
            <p:spPr>
              <a:xfrm rot="480708">
                <a:off x="7133796" y="1930443"/>
                <a:ext cx="366156" cy="164392"/>
              </a:xfrm>
              <a:custGeom>
                <a:avLst/>
                <a:gdLst/>
                <a:ahLst/>
                <a:cxnLst/>
                <a:rect l="l" t="t" r="r" b="b"/>
                <a:pathLst>
                  <a:path w="16705" h="7500" extrusionOk="0">
                    <a:moveTo>
                      <a:pt x="15629" y="6754"/>
                    </a:moveTo>
                    <a:cubicBezTo>
                      <a:pt x="15629" y="6754"/>
                      <a:pt x="7157" y="2788"/>
                      <a:pt x="1" y="4479"/>
                    </a:cubicBezTo>
                    <a:cubicBezTo>
                      <a:pt x="1" y="4479"/>
                      <a:pt x="5208" y="3306"/>
                      <a:pt x="15924" y="7500"/>
                    </a:cubicBezTo>
                    <a:cubicBezTo>
                      <a:pt x="15924" y="7500"/>
                      <a:pt x="16704" y="3454"/>
                      <a:pt x="13507" y="0"/>
                    </a:cubicBezTo>
                    <a:cubicBezTo>
                      <a:pt x="13509" y="0"/>
                      <a:pt x="15876" y="2609"/>
                      <a:pt x="15629" y="675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69;p44">
                <a:extLst>
                  <a:ext uri="{FF2B5EF4-FFF2-40B4-BE49-F238E27FC236}">
                    <a16:creationId xmlns:a16="http://schemas.microsoft.com/office/drawing/2014/main" xmlns="" id="{29975449-35A3-EE7B-0E57-86A3DDF43B51}"/>
                  </a:ext>
                </a:extLst>
              </p:cNvPr>
              <p:cNvSpPr/>
              <p:nvPr/>
            </p:nvSpPr>
            <p:spPr>
              <a:xfrm rot="480708">
                <a:off x="7178291" y="1927083"/>
                <a:ext cx="267937" cy="103479"/>
              </a:xfrm>
              <a:custGeom>
                <a:avLst/>
                <a:gdLst/>
                <a:ahLst/>
                <a:cxnLst/>
                <a:rect l="l" t="t" r="r" b="b"/>
                <a:pathLst>
                  <a:path w="12224" h="4721" extrusionOk="0">
                    <a:moveTo>
                      <a:pt x="12224" y="4721"/>
                    </a:moveTo>
                    <a:lnTo>
                      <a:pt x="12091" y="4682"/>
                    </a:lnTo>
                    <a:cubicBezTo>
                      <a:pt x="12017" y="4660"/>
                      <a:pt x="4652" y="2504"/>
                      <a:pt x="36" y="3363"/>
                    </a:cubicBezTo>
                    <a:lnTo>
                      <a:pt x="0" y="3172"/>
                    </a:lnTo>
                    <a:cubicBezTo>
                      <a:pt x="4316" y="2368"/>
                      <a:pt x="10985" y="4166"/>
                      <a:pt x="12012" y="4456"/>
                    </a:cubicBezTo>
                    <a:cubicBezTo>
                      <a:pt x="11823" y="1994"/>
                      <a:pt x="10405" y="140"/>
                      <a:pt x="10391" y="121"/>
                    </a:cubicBezTo>
                    <a:lnTo>
                      <a:pt x="10545" y="0"/>
                    </a:lnTo>
                    <a:cubicBezTo>
                      <a:pt x="10561" y="21"/>
                      <a:pt x="12068" y="1993"/>
                      <a:pt x="12216" y="458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70;p44">
                <a:extLst>
                  <a:ext uri="{FF2B5EF4-FFF2-40B4-BE49-F238E27FC236}">
                    <a16:creationId xmlns:a16="http://schemas.microsoft.com/office/drawing/2014/main" xmlns="" id="{73DBE9FE-FB9A-E4E0-EEB8-ED68ACA9DE91}"/>
                  </a:ext>
                </a:extLst>
              </p:cNvPr>
              <p:cNvSpPr/>
              <p:nvPr/>
            </p:nvSpPr>
            <p:spPr>
              <a:xfrm rot="480708">
                <a:off x="7193215" y="1928268"/>
                <a:ext cx="251892" cy="101792"/>
              </a:xfrm>
              <a:custGeom>
                <a:avLst/>
                <a:gdLst/>
                <a:ahLst/>
                <a:cxnLst/>
                <a:rect l="l" t="t" r="r" b="b"/>
                <a:pathLst>
                  <a:path w="11492" h="4644" extrusionOk="0">
                    <a:moveTo>
                      <a:pt x="9789" y="0"/>
                    </a:moveTo>
                    <a:cubicBezTo>
                      <a:pt x="9753" y="0"/>
                      <a:pt x="9719" y="44"/>
                      <a:pt x="9750" y="82"/>
                    </a:cubicBezTo>
                    <a:cubicBezTo>
                      <a:pt x="9751" y="83"/>
                      <a:pt x="9934" y="320"/>
                      <a:pt x="10174" y="730"/>
                    </a:cubicBezTo>
                    <a:cubicBezTo>
                      <a:pt x="10183" y="745"/>
                      <a:pt x="10199" y="754"/>
                      <a:pt x="10216" y="754"/>
                    </a:cubicBezTo>
                    <a:cubicBezTo>
                      <a:pt x="10225" y="754"/>
                      <a:pt x="10234" y="752"/>
                      <a:pt x="10242" y="748"/>
                    </a:cubicBezTo>
                    <a:cubicBezTo>
                      <a:pt x="10264" y="734"/>
                      <a:pt x="10272" y="703"/>
                      <a:pt x="10258" y="681"/>
                    </a:cubicBezTo>
                    <a:cubicBezTo>
                      <a:pt x="10015" y="265"/>
                      <a:pt x="9829" y="23"/>
                      <a:pt x="9826" y="21"/>
                    </a:cubicBezTo>
                    <a:cubicBezTo>
                      <a:pt x="9816" y="6"/>
                      <a:pt x="9802" y="0"/>
                      <a:pt x="9789" y="0"/>
                    </a:cubicBezTo>
                    <a:close/>
                    <a:moveTo>
                      <a:pt x="10585" y="1346"/>
                    </a:moveTo>
                    <a:cubicBezTo>
                      <a:pt x="10553" y="1346"/>
                      <a:pt x="10521" y="1378"/>
                      <a:pt x="10539" y="1417"/>
                    </a:cubicBezTo>
                    <a:cubicBezTo>
                      <a:pt x="10652" y="1650"/>
                      <a:pt x="10755" y="1890"/>
                      <a:pt x="10847" y="2128"/>
                    </a:cubicBezTo>
                    <a:cubicBezTo>
                      <a:pt x="10853" y="2147"/>
                      <a:pt x="10872" y="2160"/>
                      <a:pt x="10893" y="2160"/>
                    </a:cubicBezTo>
                    <a:cubicBezTo>
                      <a:pt x="10898" y="2160"/>
                      <a:pt x="10904" y="2160"/>
                      <a:pt x="10910" y="2158"/>
                    </a:cubicBezTo>
                    <a:cubicBezTo>
                      <a:pt x="10934" y="2149"/>
                      <a:pt x="10947" y="2120"/>
                      <a:pt x="10938" y="2094"/>
                    </a:cubicBezTo>
                    <a:cubicBezTo>
                      <a:pt x="10846" y="1854"/>
                      <a:pt x="10741" y="1612"/>
                      <a:pt x="10627" y="1374"/>
                    </a:cubicBezTo>
                    <a:cubicBezTo>
                      <a:pt x="10617" y="1354"/>
                      <a:pt x="10601" y="1346"/>
                      <a:pt x="10585" y="1346"/>
                    </a:cubicBezTo>
                    <a:close/>
                    <a:moveTo>
                      <a:pt x="1826" y="3004"/>
                    </a:moveTo>
                    <a:cubicBezTo>
                      <a:pt x="1759" y="3004"/>
                      <a:pt x="1692" y="3004"/>
                      <a:pt x="1625" y="3005"/>
                    </a:cubicBezTo>
                    <a:cubicBezTo>
                      <a:pt x="1561" y="3005"/>
                      <a:pt x="1561" y="3102"/>
                      <a:pt x="1625" y="3102"/>
                    </a:cubicBezTo>
                    <a:cubicBezTo>
                      <a:pt x="1703" y="3102"/>
                      <a:pt x="1781" y="3101"/>
                      <a:pt x="1859" y="3101"/>
                    </a:cubicBezTo>
                    <a:cubicBezTo>
                      <a:pt x="2040" y="3101"/>
                      <a:pt x="2221" y="3103"/>
                      <a:pt x="2404" y="3109"/>
                    </a:cubicBezTo>
                    <a:lnTo>
                      <a:pt x="2407" y="3109"/>
                    </a:lnTo>
                    <a:cubicBezTo>
                      <a:pt x="2467" y="3106"/>
                      <a:pt x="2469" y="3015"/>
                      <a:pt x="2408" y="3011"/>
                    </a:cubicBezTo>
                    <a:cubicBezTo>
                      <a:pt x="2213" y="3006"/>
                      <a:pt x="2019" y="3004"/>
                      <a:pt x="1826" y="3004"/>
                    </a:cubicBezTo>
                    <a:close/>
                    <a:moveTo>
                      <a:pt x="844" y="3033"/>
                    </a:moveTo>
                    <a:cubicBezTo>
                      <a:pt x="843" y="3033"/>
                      <a:pt x="842" y="3033"/>
                      <a:pt x="841" y="3033"/>
                    </a:cubicBezTo>
                    <a:cubicBezTo>
                      <a:pt x="571" y="3048"/>
                      <a:pt x="309" y="3071"/>
                      <a:pt x="61" y="3100"/>
                    </a:cubicBezTo>
                    <a:cubicBezTo>
                      <a:pt x="0" y="3107"/>
                      <a:pt x="5" y="3197"/>
                      <a:pt x="67" y="3197"/>
                    </a:cubicBezTo>
                    <a:lnTo>
                      <a:pt x="72" y="3197"/>
                    </a:lnTo>
                    <a:cubicBezTo>
                      <a:pt x="319" y="3168"/>
                      <a:pt x="579" y="3145"/>
                      <a:pt x="848" y="3130"/>
                    </a:cubicBezTo>
                    <a:cubicBezTo>
                      <a:pt x="874" y="3128"/>
                      <a:pt x="894" y="3105"/>
                      <a:pt x="893" y="3078"/>
                    </a:cubicBezTo>
                    <a:cubicBezTo>
                      <a:pt x="891" y="3053"/>
                      <a:pt x="869" y="3033"/>
                      <a:pt x="844" y="3033"/>
                    </a:cubicBezTo>
                    <a:close/>
                    <a:moveTo>
                      <a:pt x="3184" y="3045"/>
                    </a:moveTo>
                    <a:cubicBezTo>
                      <a:pt x="3159" y="3045"/>
                      <a:pt x="3137" y="3066"/>
                      <a:pt x="3137" y="3091"/>
                    </a:cubicBezTo>
                    <a:cubicBezTo>
                      <a:pt x="3135" y="3119"/>
                      <a:pt x="3156" y="3142"/>
                      <a:pt x="3183" y="3143"/>
                    </a:cubicBezTo>
                    <a:cubicBezTo>
                      <a:pt x="3435" y="3158"/>
                      <a:pt x="3697" y="3177"/>
                      <a:pt x="3961" y="3201"/>
                    </a:cubicBezTo>
                    <a:lnTo>
                      <a:pt x="3965" y="3201"/>
                    </a:lnTo>
                    <a:cubicBezTo>
                      <a:pt x="4028" y="3201"/>
                      <a:pt x="4032" y="3109"/>
                      <a:pt x="3970" y="3104"/>
                    </a:cubicBezTo>
                    <a:cubicBezTo>
                      <a:pt x="3705" y="3081"/>
                      <a:pt x="3441" y="3061"/>
                      <a:pt x="3188" y="3045"/>
                    </a:cubicBezTo>
                    <a:cubicBezTo>
                      <a:pt x="3187" y="3045"/>
                      <a:pt x="3185" y="3045"/>
                      <a:pt x="3184" y="3045"/>
                    </a:cubicBezTo>
                    <a:close/>
                    <a:moveTo>
                      <a:pt x="4739" y="3183"/>
                    </a:moveTo>
                    <a:cubicBezTo>
                      <a:pt x="4715" y="3183"/>
                      <a:pt x="4694" y="3201"/>
                      <a:pt x="4693" y="3227"/>
                    </a:cubicBezTo>
                    <a:cubicBezTo>
                      <a:pt x="4689" y="3253"/>
                      <a:pt x="4708" y="3277"/>
                      <a:pt x="4735" y="3280"/>
                    </a:cubicBezTo>
                    <a:cubicBezTo>
                      <a:pt x="4994" y="3310"/>
                      <a:pt x="5254" y="3343"/>
                      <a:pt x="5510" y="3378"/>
                    </a:cubicBezTo>
                    <a:lnTo>
                      <a:pt x="5515" y="3378"/>
                    </a:lnTo>
                    <a:cubicBezTo>
                      <a:pt x="5515" y="3378"/>
                      <a:pt x="5516" y="3379"/>
                      <a:pt x="5516" y="3379"/>
                    </a:cubicBezTo>
                    <a:cubicBezTo>
                      <a:pt x="5578" y="3379"/>
                      <a:pt x="5584" y="3289"/>
                      <a:pt x="5522" y="3281"/>
                    </a:cubicBezTo>
                    <a:cubicBezTo>
                      <a:pt x="5267" y="3247"/>
                      <a:pt x="5006" y="3213"/>
                      <a:pt x="4746" y="3183"/>
                    </a:cubicBezTo>
                    <a:cubicBezTo>
                      <a:pt x="4744" y="3183"/>
                      <a:pt x="4741" y="3183"/>
                      <a:pt x="4739" y="3183"/>
                    </a:cubicBezTo>
                    <a:close/>
                    <a:moveTo>
                      <a:pt x="6289" y="3397"/>
                    </a:moveTo>
                    <a:cubicBezTo>
                      <a:pt x="6265" y="3397"/>
                      <a:pt x="6244" y="3414"/>
                      <a:pt x="6241" y="3438"/>
                    </a:cubicBezTo>
                    <a:cubicBezTo>
                      <a:pt x="6235" y="3465"/>
                      <a:pt x="6254" y="3489"/>
                      <a:pt x="6281" y="3494"/>
                    </a:cubicBezTo>
                    <a:cubicBezTo>
                      <a:pt x="6542" y="3534"/>
                      <a:pt x="6799" y="3579"/>
                      <a:pt x="7050" y="3623"/>
                    </a:cubicBezTo>
                    <a:lnTo>
                      <a:pt x="7059" y="3623"/>
                    </a:lnTo>
                    <a:lnTo>
                      <a:pt x="7059" y="3624"/>
                    </a:lnTo>
                    <a:cubicBezTo>
                      <a:pt x="7118" y="3623"/>
                      <a:pt x="7126" y="3538"/>
                      <a:pt x="7068" y="3527"/>
                    </a:cubicBezTo>
                    <a:cubicBezTo>
                      <a:pt x="6816" y="3481"/>
                      <a:pt x="6558" y="3438"/>
                      <a:pt x="6296" y="3397"/>
                    </a:cubicBezTo>
                    <a:cubicBezTo>
                      <a:pt x="6294" y="3397"/>
                      <a:pt x="6291" y="3397"/>
                      <a:pt x="6289" y="3397"/>
                    </a:cubicBezTo>
                    <a:close/>
                    <a:moveTo>
                      <a:pt x="11141" y="2801"/>
                    </a:moveTo>
                    <a:cubicBezTo>
                      <a:pt x="11111" y="2801"/>
                      <a:pt x="11081" y="2827"/>
                      <a:pt x="11094" y="2866"/>
                    </a:cubicBezTo>
                    <a:cubicBezTo>
                      <a:pt x="11166" y="3118"/>
                      <a:pt x="11226" y="3371"/>
                      <a:pt x="11273" y="3620"/>
                    </a:cubicBezTo>
                    <a:cubicBezTo>
                      <a:pt x="11276" y="3643"/>
                      <a:pt x="11297" y="3660"/>
                      <a:pt x="11319" y="3660"/>
                    </a:cubicBezTo>
                    <a:lnTo>
                      <a:pt x="11330" y="3660"/>
                    </a:lnTo>
                    <a:cubicBezTo>
                      <a:pt x="11356" y="3655"/>
                      <a:pt x="11374" y="3629"/>
                      <a:pt x="11369" y="3603"/>
                    </a:cubicBezTo>
                    <a:cubicBezTo>
                      <a:pt x="11321" y="3351"/>
                      <a:pt x="11260" y="3094"/>
                      <a:pt x="11188" y="2839"/>
                    </a:cubicBezTo>
                    <a:cubicBezTo>
                      <a:pt x="11181" y="2813"/>
                      <a:pt x="11161" y="2801"/>
                      <a:pt x="11141" y="2801"/>
                    </a:cubicBezTo>
                    <a:close/>
                    <a:moveTo>
                      <a:pt x="7831" y="3670"/>
                    </a:moveTo>
                    <a:cubicBezTo>
                      <a:pt x="7777" y="3670"/>
                      <a:pt x="7763" y="3747"/>
                      <a:pt x="7816" y="3765"/>
                    </a:cubicBezTo>
                    <a:cubicBezTo>
                      <a:pt x="8081" y="3817"/>
                      <a:pt x="8337" y="3870"/>
                      <a:pt x="8581" y="3922"/>
                    </a:cubicBezTo>
                    <a:cubicBezTo>
                      <a:pt x="8585" y="3922"/>
                      <a:pt x="8589" y="3923"/>
                      <a:pt x="8591" y="3923"/>
                    </a:cubicBezTo>
                    <a:cubicBezTo>
                      <a:pt x="8650" y="3923"/>
                      <a:pt x="8658" y="3840"/>
                      <a:pt x="8601" y="3827"/>
                    </a:cubicBezTo>
                    <a:cubicBezTo>
                      <a:pt x="8357" y="3775"/>
                      <a:pt x="8101" y="3722"/>
                      <a:pt x="7835" y="3670"/>
                    </a:cubicBezTo>
                    <a:cubicBezTo>
                      <a:pt x="7834" y="3670"/>
                      <a:pt x="7833" y="3670"/>
                      <a:pt x="7831" y="3670"/>
                    </a:cubicBezTo>
                    <a:close/>
                    <a:moveTo>
                      <a:pt x="9354" y="3995"/>
                    </a:moveTo>
                    <a:cubicBezTo>
                      <a:pt x="9332" y="3995"/>
                      <a:pt x="9312" y="4011"/>
                      <a:pt x="9307" y="4033"/>
                    </a:cubicBezTo>
                    <a:cubicBezTo>
                      <a:pt x="9301" y="4059"/>
                      <a:pt x="9317" y="4085"/>
                      <a:pt x="9344" y="4092"/>
                    </a:cubicBezTo>
                    <a:cubicBezTo>
                      <a:pt x="9618" y="4155"/>
                      <a:pt x="9873" y="4216"/>
                      <a:pt x="10102" y="4273"/>
                    </a:cubicBezTo>
                    <a:cubicBezTo>
                      <a:pt x="10106" y="4274"/>
                      <a:pt x="10110" y="4274"/>
                      <a:pt x="10114" y="4274"/>
                    </a:cubicBezTo>
                    <a:cubicBezTo>
                      <a:pt x="10172" y="4274"/>
                      <a:pt x="10182" y="4192"/>
                      <a:pt x="10126" y="4178"/>
                    </a:cubicBezTo>
                    <a:cubicBezTo>
                      <a:pt x="9896" y="4121"/>
                      <a:pt x="9641" y="4060"/>
                      <a:pt x="9365" y="3997"/>
                    </a:cubicBezTo>
                    <a:cubicBezTo>
                      <a:pt x="9361" y="3996"/>
                      <a:pt x="9357" y="3995"/>
                      <a:pt x="9354" y="3995"/>
                    </a:cubicBezTo>
                    <a:close/>
                    <a:moveTo>
                      <a:pt x="11426" y="4335"/>
                    </a:moveTo>
                    <a:cubicBezTo>
                      <a:pt x="11400" y="4335"/>
                      <a:pt x="11374" y="4354"/>
                      <a:pt x="11376" y="4388"/>
                    </a:cubicBezTo>
                    <a:cubicBezTo>
                      <a:pt x="11380" y="4428"/>
                      <a:pt x="11383" y="4470"/>
                      <a:pt x="11385" y="4512"/>
                    </a:cubicBezTo>
                    <a:cubicBezTo>
                      <a:pt x="11298" y="4487"/>
                      <a:pt x="11127" y="4437"/>
                      <a:pt x="10885" y="4373"/>
                    </a:cubicBezTo>
                    <a:cubicBezTo>
                      <a:pt x="10881" y="4372"/>
                      <a:pt x="10877" y="4371"/>
                      <a:pt x="10873" y="4371"/>
                    </a:cubicBezTo>
                    <a:cubicBezTo>
                      <a:pt x="10851" y="4371"/>
                      <a:pt x="10831" y="4386"/>
                      <a:pt x="10824" y="4408"/>
                    </a:cubicBezTo>
                    <a:cubicBezTo>
                      <a:pt x="10818" y="4434"/>
                      <a:pt x="10833" y="4460"/>
                      <a:pt x="10860" y="4468"/>
                    </a:cubicBezTo>
                    <a:cubicBezTo>
                      <a:pt x="11221" y="4564"/>
                      <a:pt x="11425" y="4625"/>
                      <a:pt x="11425" y="4625"/>
                    </a:cubicBezTo>
                    <a:lnTo>
                      <a:pt x="11492" y="4644"/>
                    </a:lnTo>
                    <a:lnTo>
                      <a:pt x="11488" y="4575"/>
                    </a:lnTo>
                    <a:cubicBezTo>
                      <a:pt x="11484" y="4510"/>
                      <a:pt x="11479" y="4445"/>
                      <a:pt x="11474" y="4380"/>
                    </a:cubicBezTo>
                    <a:cubicBezTo>
                      <a:pt x="11472" y="4349"/>
                      <a:pt x="11449" y="4335"/>
                      <a:pt x="11426" y="433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71;p44">
                <a:extLst>
                  <a:ext uri="{FF2B5EF4-FFF2-40B4-BE49-F238E27FC236}">
                    <a16:creationId xmlns:a16="http://schemas.microsoft.com/office/drawing/2014/main" xmlns="" id="{AE78A43D-5DA7-1E1C-D402-865C96078AD3}"/>
                  </a:ext>
                </a:extLst>
              </p:cNvPr>
              <p:cNvSpPr/>
              <p:nvPr/>
            </p:nvSpPr>
            <p:spPr>
              <a:xfrm rot="480708">
                <a:off x="6844549" y="3079085"/>
                <a:ext cx="138966" cy="600316"/>
              </a:xfrm>
              <a:custGeom>
                <a:avLst/>
                <a:gdLst/>
                <a:ahLst/>
                <a:cxnLst/>
                <a:rect l="l" t="t" r="r" b="b"/>
                <a:pathLst>
                  <a:path w="6340" h="27388" extrusionOk="0">
                    <a:moveTo>
                      <a:pt x="758" y="1"/>
                    </a:moveTo>
                    <a:cubicBezTo>
                      <a:pt x="758" y="1"/>
                      <a:pt x="1" y="17164"/>
                      <a:pt x="2106" y="27388"/>
                    </a:cubicBezTo>
                    <a:lnTo>
                      <a:pt x="6340" y="27388"/>
                    </a:lnTo>
                    <a:cubicBezTo>
                      <a:pt x="6340" y="27388"/>
                      <a:pt x="5584" y="12626"/>
                      <a:pt x="5612" y="1"/>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472;p44">
                <a:extLst>
                  <a:ext uri="{FF2B5EF4-FFF2-40B4-BE49-F238E27FC236}">
                    <a16:creationId xmlns:a16="http://schemas.microsoft.com/office/drawing/2014/main" xmlns="" id="{4853E14E-A954-2D0D-FB8B-09AB1C76A76D}"/>
                  </a:ext>
                </a:extLst>
              </p:cNvPr>
              <p:cNvSpPr/>
              <p:nvPr/>
            </p:nvSpPr>
            <p:spPr>
              <a:xfrm rot="480708">
                <a:off x="6908286" y="2989524"/>
                <a:ext cx="110932" cy="109025"/>
              </a:xfrm>
              <a:custGeom>
                <a:avLst/>
                <a:gdLst/>
                <a:ahLst/>
                <a:cxnLst/>
                <a:rect l="l" t="t" r="r" b="b"/>
                <a:pathLst>
                  <a:path w="5061" h="4974" extrusionOk="0">
                    <a:moveTo>
                      <a:pt x="5060" y="386"/>
                    </a:moveTo>
                    <a:cubicBezTo>
                      <a:pt x="5060" y="386"/>
                      <a:pt x="2273" y="1"/>
                      <a:pt x="0" y="386"/>
                    </a:cubicBezTo>
                    <a:lnTo>
                      <a:pt x="4" y="4254"/>
                    </a:lnTo>
                    <a:lnTo>
                      <a:pt x="4820" y="4973"/>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473;p44">
                <a:extLst>
                  <a:ext uri="{FF2B5EF4-FFF2-40B4-BE49-F238E27FC236}">
                    <a16:creationId xmlns:a16="http://schemas.microsoft.com/office/drawing/2014/main" xmlns="" id="{66783B91-371E-699D-4F7D-8F1CEA54F860}"/>
                  </a:ext>
                </a:extLst>
              </p:cNvPr>
              <p:cNvSpPr/>
              <p:nvPr/>
            </p:nvSpPr>
            <p:spPr>
              <a:xfrm rot="480708">
                <a:off x="6877990" y="3082668"/>
                <a:ext cx="112598" cy="353268"/>
              </a:xfrm>
              <a:custGeom>
                <a:avLst/>
                <a:gdLst/>
                <a:ahLst/>
                <a:cxnLst/>
                <a:rect l="l" t="t" r="r" b="b"/>
                <a:pathLst>
                  <a:path w="5137" h="16117" extrusionOk="0">
                    <a:moveTo>
                      <a:pt x="0" y="0"/>
                    </a:moveTo>
                    <a:cubicBezTo>
                      <a:pt x="0" y="0"/>
                      <a:pt x="2350" y="670"/>
                      <a:pt x="3486" y="3657"/>
                    </a:cubicBezTo>
                    <a:cubicBezTo>
                      <a:pt x="4622" y="6642"/>
                      <a:pt x="5136" y="16116"/>
                      <a:pt x="5136" y="16116"/>
                    </a:cubicBezTo>
                    <a:cubicBezTo>
                      <a:pt x="5136" y="16116"/>
                      <a:pt x="4763" y="5235"/>
                      <a:pt x="4820" y="63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474;p44">
                <a:extLst>
                  <a:ext uri="{FF2B5EF4-FFF2-40B4-BE49-F238E27FC236}">
                    <a16:creationId xmlns:a16="http://schemas.microsoft.com/office/drawing/2014/main" xmlns="" id="{B5F08F9B-9705-7054-DC77-9E5562E3C447}"/>
                  </a:ext>
                </a:extLst>
              </p:cNvPr>
              <p:cNvSpPr/>
              <p:nvPr/>
            </p:nvSpPr>
            <p:spPr>
              <a:xfrm rot="480708">
                <a:off x="8408413" y="3299284"/>
                <a:ext cx="138944" cy="600316"/>
              </a:xfrm>
              <a:custGeom>
                <a:avLst/>
                <a:gdLst/>
                <a:ahLst/>
                <a:cxnLst/>
                <a:rect l="l" t="t" r="r" b="b"/>
                <a:pathLst>
                  <a:path w="6339" h="27388" extrusionOk="0">
                    <a:moveTo>
                      <a:pt x="5581" y="1"/>
                    </a:moveTo>
                    <a:cubicBezTo>
                      <a:pt x="5581" y="1"/>
                      <a:pt x="6339" y="17164"/>
                      <a:pt x="4235" y="27388"/>
                    </a:cubicBezTo>
                    <a:lnTo>
                      <a:pt x="1" y="27388"/>
                    </a:lnTo>
                    <a:cubicBezTo>
                      <a:pt x="1" y="27388"/>
                      <a:pt x="756" y="12626"/>
                      <a:pt x="729" y="1"/>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475;p44">
                <a:extLst>
                  <a:ext uri="{FF2B5EF4-FFF2-40B4-BE49-F238E27FC236}">
                    <a16:creationId xmlns:a16="http://schemas.microsoft.com/office/drawing/2014/main" xmlns="" id="{9713FDD0-702A-E5FA-CB5E-21078C80B70B}"/>
                  </a:ext>
                </a:extLst>
              </p:cNvPr>
              <p:cNvSpPr/>
              <p:nvPr/>
            </p:nvSpPr>
            <p:spPr>
              <a:xfrm rot="480708">
                <a:off x="8467166" y="3209222"/>
                <a:ext cx="113759" cy="109025"/>
              </a:xfrm>
              <a:custGeom>
                <a:avLst/>
                <a:gdLst/>
                <a:ahLst/>
                <a:cxnLst/>
                <a:rect l="l" t="t" r="r" b="b"/>
                <a:pathLst>
                  <a:path w="5190" h="4974" extrusionOk="0">
                    <a:moveTo>
                      <a:pt x="0" y="386"/>
                    </a:moveTo>
                    <a:cubicBezTo>
                      <a:pt x="0" y="386"/>
                      <a:pt x="2917" y="1"/>
                      <a:pt x="5189" y="386"/>
                    </a:cubicBezTo>
                    <a:lnTo>
                      <a:pt x="5056" y="4254"/>
                    </a:lnTo>
                    <a:lnTo>
                      <a:pt x="241" y="4973"/>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76;p44">
                <a:extLst>
                  <a:ext uri="{FF2B5EF4-FFF2-40B4-BE49-F238E27FC236}">
                    <a16:creationId xmlns:a16="http://schemas.microsoft.com/office/drawing/2014/main" xmlns="" id="{0502792E-68AF-7FE8-F171-441868ED4AE4}"/>
                  </a:ext>
                </a:extLst>
              </p:cNvPr>
              <p:cNvSpPr/>
              <p:nvPr/>
            </p:nvSpPr>
            <p:spPr>
              <a:xfrm rot="480708">
                <a:off x="8435234" y="3301936"/>
                <a:ext cx="112598" cy="353268"/>
              </a:xfrm>
              <a:custGeom>
                <a:avLst/>
                <a:gdLst/>
                <a:ahLst/>
                <a:cxnLst/>
                <a:rect l="l" t="t" r="r" b="b"/>
                <a:pathLst>
                  <a:path w="5137" h="16117" extrusionOk="0">
                    <a:moveTo>
                      <a:pt x="5136" y="0"/>
                    </a:moveTo>
                    <a:cubicBezTo>
                      <a:pt x="5136" y="0"/>
                      <a:pt x="2787" y="670"/>
                      <a:pt x="1650" y="3657"/>
                    </a:cubicBezTo>
                    <a:cubicBezTo>
                      <a:pt x="514" y="6642"/>
                      <a:pt x="0" y="16116"/>
                      <a:pt x="0" y="16116"/>
                    </a:cubicBezTo>
                    <a:cubicBezTo>
                      <a:pt x="0" y="16116"/>
                      <a:pt x="374" y="5235"/>
                      <a:pt x="317" y="63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477;p44">
                <a:extLst>
                  <a:ext uri="{FF2B5EF4-FFF2-40B4-BE49-F238E27FC236}">
                    <a16:creationId xmlns:a16="http://schemas.microsoft.com/office/drawing/2014/main" xmlns="" id="{E6C772CA-4840-2C73-ACB7-E5C8367C3447}"/>
                  </a:ext>
                </a:extLst>
              </p:cNvPr>
              <p:cNvSpPr/>
              <p:nvPr/>
            </p:nvSpPr>
            <p:spPr>
              <a:xfrm rot="480708">
                <a:off x="7703092" y="1834184"/>
                <a:ext cx="414400" cy="108017"/>
              </a:xfrm>
              <a:custGeom>
                <a:avLst/>
                <a:gdLst/>
                <a:ahLst/>
                <a:cxnLst/>
                <a:rect l="l" t="t" r="r" b="b"/>
                <a:pathLst>
                  <a:path w="18906" h="4928" extrusionOk="0">
                    <a:moveTo>
                      <a:pt x="1" y="4927"/>
                    </a:moveTo>
                    <a:cubicBezTo>
                      <a:pt x="1" y="4927"/>
                      <a:pt x="9248" y="1177"/>
                      <a:pt x="18905" y="4276"/>
                    </a:cubicBezTo>
                    <a:cubicBezTo>
                      <a:pt x="18905" y="4276"/>
                      <a:pt x="14940" y="541"/>
                      <a:pt x="9770" y="2"/>
                    </a:cubicBezTo>
                    <a:cubicBezTo>
                      <a:pt x="9770" y="0"/>
                      <a:pt x="3561" y="1054"/>
                      <a:pt x="1" y="4927"/>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478;p44">
                <a:extLst>
                  <a:ext uri="{FF2B5EF4-FFF2-40B4-BE49-F238E27FC236}">
                    <a16:creationId xmlns:a16="http://schemas.microsoft.com/office/drawing/2014/main" xmlns="" id="{6176DD21-0382-B5F0-0B13-11EB69D2166E}"/>
                  </a:ext>
                </a:extLst>
              </p:cNvPr>
              <p:cNvSpPr/>
              <p:nvPr/>
            </p:nvSpPr>
            <p:spPr>
              <a:xfrm rot="480708">
                <a:off x="7564926" y="1810500"/>
                <a:ext cx="339218" cy="318723"/>
              </a:xfrm>
              <a:custGeom>
                <a:avLst/>
                <a:gdLst/>
                <a:ahLst/>
                <a:cxnLst/>
                <a:rect l="l" t="t" r="r" b="b"/>
                <a:pathLst>
                  <a:path w="15476" h="14541" extrusionOk="0">
                    <a:moveTo>
                      <a:pt x="1" y="14541"/>
                    </a:moveTo>
                    <a:cubicBezTo>
                      <a:pt x="1" y="14541"/>
                      <a:pt x="3328" y="5665"/>
                      <a:pt x="8491" y="2588"/>
                    </a:cubicBezTo>
                    <a:cubicBezTo>
                      <a:pt x="8491" y="2588"/>
                      <a:pt x="10806" y="1049"/>
                      <a:pt x="15476" y="1"/>
                    </a:cubicBezTo>
                    <a:cubicBezTo>
                      <a:pt x="15476" y="1"/>
                      <a:pt x="8075" y="1"/>
                      <a:pt x="9414" y="11336"/>
                    </a:cubicBezTo>
                    <a:cubicBezTo>
                      <a:pt x="9414" y="11335"/>
                      <a:pt x="4455" y="12296"/>
                      <a:pt x="1" y="1454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479;p44">
                <a:extLst>
                  <a:ext uri="{FF2B5EF4-FFF2-40B4-BE49-F238E27FC236}">
                    <a16:creationId xmlns:a16="http://schemas.microsoft.com/office/drawing/2014/main" xmlns="" id="{44A0843D-10D8-EF4A-76E8-0D2523EB4B31}"/>
                  </a:ext>
                </a:extLst>
              </p:cNvPr>
              <p:cNvSpPr/>
              <p:nvPr/>
            </p:nvSpPr>
            <p:spPr>
              <a:xfrm rot="480708">
                <a:off x="7900805" y="1857794"/>
                <a:ext cx="339218" cy="318723"/>
              </a:xfrm>
              <a:custGeom>
                <a:avLst/>
                <a:gdLst/>
                <a:ahLst/>
                <a:cxnLst/>
                <a:rect l="l" t="t" r="r" b="b"/>
                <a:pathLst>
                  <a:path w="15476" h="14541" extrusionOk="0">
                    <a:moveTo>
                      <a:pt x="15476" y="14541"/>
                    </a:moveTo>
                    <a:cubicBezTo>
                      <a:pt x="15476" y="14541"/>
                      <a:pt x="12148" y="5665"/>
                      <a:pt x="6986" y="2588"/>
                    </a:cubicBezTo>
                    <a:cubicBezTo>
                      <a:pt x="6986" y="2588"/>
                      <a:pt x="4671" y="1049"/>
                      <a:pt x="1" y="1"/>
                    </a:cubicBezTo>
                    <a:cubicBezTo>
                      <a:pt x="1" y="1"/>
                      <a:pt x="7738" y="350"/>
                      <a:pt x="6061" y="11336"/>
                    </a:cubicBezTo>
                    <a:cubicBezTo>
                      <a:pt x="6061" y="11335"/>
                      <a:pt x="11021" y="12296"/>
                      <a:pt x="15476" y="1454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480;p44">
                <a:extLst>
                  <a:ext uri="{FF2B5EF4-FFF2-40B4-BE49-F238E27FC236}">
                    <a16:creationId xmlns:a16="http://schemas.microsoft.com/office/drawing/2014/main" xmlns="" id="{148C0D48-B0C8-05CF-198A-C6B26CFF90C3}"/>
                  </a:ext>
                </a:extLst>
              </p:cNvPr>
              <p:cNvSpPr/>
              <p:nvPr/>
            </p:nvSpPr>
            <p:spPr>
              <a:xfrm rot="480708">
                <a:off x="7718864" y="1835005"/>
                <a:ext cx="384656" cy="248495"/>
              </a:xfrm>
              <a:custGeom>
                <a:avLst/>
                <a:gdLst/>
                <a:ahLst/>
                <a:cxnLst/>
                <a:rect l="l" t="t" r="r" b="b"/>
                <a:pathLst>
                  <a:path w="17549" h="11337" extrusionOk="0">
                    <a:moveTo>
                      <a:pt x="2537" y="11336"/>
                    </a:moveTo>
                    <a:lnTo>
                      <a:pt x="2937" y="11336"/>
                    </a:lnTo>
                    <a:cubicBezTo>
                      <a:pt x="2937" y="11336"/>
                      <a:pt x="1382" y="444"/>
                      <a:pt x="8599" y="444"/>
                    </a:cubicBezTo>
                    <a:cubicBezTo>
                      <a:pt x="15816" y="444"/>
                      <a:pt x="14243" y="11012"/>
                      <a:pt x="14243" y="11012"/>
                    </a:cubicBezTo>
                    <a:lnTo>
                      <a:pt x="14659" y="11336"/>
                    </a:lnTo>
                    <a:cubicBezTo>
                      <a:pt x="14659" y="11336"/>
                      <a:pt x="17548" y="1032"/>
                      <a:pt x="8599" y="0"/>
                    </a:cubicBezTo>
                    <a:cubicBezTo>
                      <a:pt x="0" y="1032"/>
                      <a:pt x="2537" y="11336"/>
                      <a:pt x="2537" y="11336"/>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481;p44">
                <a:extLst>
                  <a:ext uri="{FF2B5EF4-FFF2-40B4-BE49-F238E27FC236}">
                    <a16:creationId xmlns:a16="http://schemas.microsoft.com/office/drawing/2014/main" xmlns="" id="{AA4206B7-D141-2C32-A774-1DC072EF733B}"/>
                  </a:ext>
                </a:extLst>
              </p:cNvPr>
              <p:cNvSpPr/>
              <p:nvPr/>
            </p:nvSpPr>
            <p:spPr>
              <a:xfrm rot="480708">
                <a:off x="7024093" y="1871981"/>
                <a:ext cx="1529416" cy="1982722"/>
              </a:xfrm>
              <a:custGeom>
                <a:avLst/>
                <a:gdLst/>
                <a:ahLst/>
                <a:cxnLst/>
                <a:rect l="l" t="t" r="r" b="b"/>
                <a:pathLst>
                  <a:path w="69776" h="90457" extrusionOk="0">
                    <a:moveTo>
                      <a:pt x="67497" y="88482"/>
                    </a:moveTo>
                    <a:cubicBezTo>
                      <a:pt x="67497" y="88482"/>
                      <a:pt x="69775" y="50691"/>
                      <a:pt x="62940" y="29958"/>
                    </a:cubicBezTo>
                    <a:cubicBezTo>
                      <a:pt x="53064" y="1"/>
                      <a:pt x="15460" y="738"/>
                      <a:pt x="6440" y="29958"/>
                    </a:cubicBezTo>
                    <a:cubicBezTo>
                      <a:pt x="1" y="50817"/>
                      <a:pt x="1884" y="88482"/>
                      <a:pt x="1884" y="88482"/>
                    </a:cubicBezTo>
                    <a:cubicBezTo>
                      <a:pt x="15133" y="90457"/>
                      <a:pt x="54247" y="90457"/>
                      <a:pt x="67497" y="88482"/>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482;p44">
                <a:extLst>
                  <a:ext uri="{FF2B5EF4-FFF2-40B4-BE49-F238E27FC236}">
                    <a16:creationId xmlns:a16="http://schemas.microsoft.com/office/drawing/2014/main" xmlns="" id="{17C6C04C-758F-62B3-367A-5CAD1633FC75}"/>
                  </a:ext>
                </a:extLst>
              </p:cNvPr>
              <p:cNvSpPr/>
              <p:nvPr/>
            </p:nvSpPr>
            <p:spPr>
              <a:xfrm rot="480708">
                <a:off x="7718864" y="1835005"/>
                <a:ext cx="384656" cy="248495"/>
              </a:xfrm>
              <a:custGeom>
                <a:avLst/>
                <a:gdLst/>
                <a:ahLst/>
                <a:cxnLst/>
                <a:rect l="l" t="t" r="r" b="b"/>
                <a:pathLst>
                  <a:path w="17549" h="11337" extrusionOk="0">
                    <a:moveTo>
                      <a:pt x="2537" y="11336"/>
                    </a:moveTo>
                    <a:lnTo>
                      <a:pt x="2937" y="11336"/>
                    </a:lnTo>
                    <a:cubicBezTo>
                      <a:pt x="2937" y="11336"/>
                      <a:pt x="1382" y="444"/>
                      <a:pt x="8599" y="444"/>
                    </a:cubicBezTo>
                    <a:cubicBezTo>
                      <a:pt x="15816" y="444"/>
                      <a:pt x="14243" y="11012"/>
                      <a:pt x="14243" y="11012"/>
                    </a:cubicBezTo>
                    <a:lnTo>
                      <a:pt x="14659" y="11336"/>
                    </a:lnTo>
                    <a:cubicBezTo>
                      <a:pt x="14659" y="11336"/>
                      <a:pt x="17548" y="1032"/>
                      <a:pt x="8599" y="0"/>
                    </a:cubicBezTo>
                    <a:cubicBezTo>
                      <a:pt x="0" y="1032"/>
                      <a:pt x="2537" y="11336"/>
                      <a:pt x="2537" y="1133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483;p44">
                <a:extLst>
                  <a:ext uri="{FF2B5EF4-FFF2-40B4-BE49-F238E27FC236}">
                    <a16:creationId xmlns:a16="http://schemas.microsoft.com/office/drawing/2014/main" xmlns="" id="{4C8C8A5A-D74D-DB64-E123-52A41D2AE241}"/>
                  </a:ext>
                </a:extLst>
              </p:cNvPr>
              <p:cNvSpPr/>
              <p:nvPr/>
            </p:nvSpPr>
            <p:spPr>
              <a:xfrm rot="480708">
                <a:off x="7042343" y="2883519"/>
                <a:ext cx="1294226" cy="1002178"/>
              </a:xfrm>
              <a:custGeom>
                <a:avLst/>
                <a:gdLst/>
                <a:ahLst/>
                <a:cxnLst/>
                <a:rect l="l" t="t" r="r" b="b"/>
                <a:pathLst>
                  <a:path w="59046" h="45722" extrusionOk="0">
                    <a:moveTo>
                      <a:pt x="0" y="42337"/>
                    </a:moveTo>
                    <a:cubicBezTo>
                      <a:pt x="0" y="42337"/>
                      <a:pt x="3429" y="623"/>
                      <a:pt x="30399" y="312"/>
                    </a:cubicBezTo>
                    <a:cubicBezTo>
                      <a:pt x="57368" y="1"/>
                      <a:pt x="59046" y="42513"/>
                      <a:pt x="59046" y="42513"/>
                    </a:cubicBezTo>
                    <a:cubicBezTo>
                      <a:pt x="59046" y="42513"/>
                      <a:pt x="31720" y="45721"/>
                      <a:pt x="0" y="42337"/>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484;p44">
                <a:extLst>
                  <a:ext uri="{FF2B5EF4-FFF2-40B4-BE49-F238E27FC236}">
                    <a16:creationId xmlns:a16="http://schemas.microsoft.com/office/drawing/2014/main" xmlns="" id="{704E9EA0-2742-D050-FA69-F09A0CBDCC60}"/>
                  </a:ext>
                </a:extLst>
              </p:cNvPr>
              <p:cNvSpPr/>
              <p:nvPr/>
            </p:nvSpPr>
            <p:spPr>
              <a:xfrm rot="480708">
                <a:off x="7080292" y="2934189"/>
                <a:ext cx="1216852" cy="911280"/>
              </a:xfrm>
              <a:custGeom>
                <a:avLst/>
                <a:gdLst/>
                <a:ahLst/>
                <a:cxnLst/>
                <a:rect l="l" t="t" r="r" b="b"/>
                <a:pathLst>
                  <a:path w="55516" h="41575" extrusionOk="0">
                    <a:moveTo>
                      <a:pt x="28859" y="0"/>
                    </a:moveTo>
                    <a:cubicBezTo>
                      <a:pt x="28767" y="0"/>
                      <a:pt x="28675" y="1"/>
                      <a:pt x="28582" y="2"/>
                    </a:cubicBezTo>
                    <a:cubicBezTo>
                      <a:pt x="3224" y="298"/>
                      <a:pt x="1" y="40095"/>
                      <a:pt x="1" y="40095"/>
                    </a:cubicBezTo>
                    <a:cubicBezTo>
                      <a:pt x="10297" y="41210"/>
                      <a:pt x="20101" y="41575"/>
                      <a:pt x="28525" y="41575"/>
                    </a:cubicBezTo>
                    <a:cubicBezTo>
                      <a:pt x="44501" y="41575"/>
                      <a:pt x="55515" y="40262"/>
                      <a:pt x="55515" y="40262"/>
                    </a:cubicBezTo>
                    <a:cubicBezTo>
                      <a:pt x="55515" y="40262"/>
                      <a:pt x="53950" y="0"/>
                      <a:pt x="28859" y="0"/>
                    </a:cubicBez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2" name="Google Shape;485;p44">
                <a:extLst>
                  <a:ext uri="{FF2B5EF4-FFF2-40B4-BE49-F238E27FC236}">
                    <a16:creationId xmlns:a16="http://schemas.microsoft.com/office/drawing/2014/main" xmlns="" id="{8008B38B-74DA-065A-D1B2-57A9FCB7C2C6}"/>
                  </a:ext>
                </a:extLst>
              </p:cNvPr>
              <p:cNvSpPr/>
              <p:nvPr/>
            </p:nvSpPr>
            <p:spPr>
              <a:xfrm rot="480708">
                <a:off x="7340856" y="3239587"/>
                <a:ext cx="96180" cy="164896"/>
              </a:xfrm>
              <a:custGeom>
                <a:avLst/>
                <a:gdLst/>
                <a:ahLst/>
                <a:cxnLst/>
                <a:rect l="l" t="t" r="r" b="b"/>
                <a:pathLst>
                  <a:path w="4388" h="7523" extrusionOk="0">
                    <a:moveTo>
                      <a:pt x="3942" y="605"/>
                    </a:moveTo>
                    <a:lnTo>
                      <a:pt x="740" y="1"/>
                    </a:lnTo>
                    <a:lnTo>
                      <a:pt x="0" y="6492"/>
                    </a:lnTo>
                    <a:cubicBezTo>
                      <a:pt x="0" y="6492"/>
                      <a:pt x="1928" y="7523"/>
                      <a:pt x="4387" y="6492"/>
                    </a:cubicBezTo>
                    <a:close/>
                    <a:moveTo>
                      <a:pt x="592" y="5950"/>
                    </a:moveTo>
                    <a:lnTo>
                      <a:pt x="860" y="3689"/>
                    </a:lnTo>
                    <a:lnTo>
                      <a:pt x="3587" y="3741"/>
                    </a:lnTo>
                    <a:lnTo>
                      <a:pt x="3861" y="5950"/>
                    </a:lnTo>
                    <a:cubicBezTo>
                      <a:pt x="2432" y="6782"/>
                      <a:pt x="592" y="5950"/>
                      <a:pt x="592" y="5950"/>
                    </a:cubicBezTo>
                    <a:close/>
                  </a:path>
                </a:pathLst>
              </a:custGeom>
              <a:solidFill>
                <a:srgbClr val="9742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3" name="Google Shape;486;p44">
                <a:extLst>
                  <a:ext uri="{FF2B5EF4-FFF2-40B4-BE49-F238E27FC236}">
                    <a16:creationId xmlns:a16="http://schemas.microsoft.com/office/drawing/2014/main" xmlns="" id="{2E9B4DB3-E485-8CD3-8F72-D5A583A5C172}"/>
                  </a:ext>
                </a:extLst>
              </p:cNvPr>
              <p:cNvSpPr/>
              <p:nvPr/>
            </p:nvSpPr>
            <p:spPr>
              <a:xfrm rot="480708">
                <a:off x="7338238" y="3230937"/>
                <a:ext cx="94887" cy="164896"/>
              </a:xfrm>
              <a:custGeom>
                <a:avLst/>
                <a:gdLst/>
                <a:ahLst/>
                <a:cxnLst/>
                <a:rect l="l" t="t" r="r" b="b"/>
                <a:pathLst>
                  <a:path w="4329" h="7523" extrusionOk="0">
                    <a:moveTo>
                      <a:pt x="3935" y="1180"/>
                    </a:moveTo>
                    <a:lnTo>
                      <a:pt x="740" y="1"/>
                    </a:lnTo>
                    <a:lnTo>
                      <a:pt x="1" y="6492"/>
                    </a:lnTo>
                    <a:cubicBezTo>
                      <a:pt x="1" y="6492"/>
                      <a:pt x="1869" y="7523"/>
                      <a:pt x="4329" y="6492"/>
                    </a:cubicBezTo>
                    <a:close/>
                    <a:moveTo>
                      <a:pt x="592" y="5951"/>
                    </a:moveTo>
                    <a:lnTo>
                      <a:pt x="861" y="3690"/>
                    </a:lnTo>
                    <a:lnTo>
                      <a:pt x="3588" y="3741"/>
                    </a:lnTo>
                    <a:lnTo>
                      <a:pt x="3861" y="5951"/>
                    </a:lnTo>
                    <a:cubicBezTo>
                      <a:pt x="2433" y="6783"/>
                      <a:pt x="592" y="5951"/>
                      <a:pt x="592" y="5951"/>
                    </a:cubicBezTo>
                    <a:close/>
                  </a:path>
                </a:pathLst>
              </a:custGeom>
              <a:solidFill>
                <a:srgbClr val="987B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4" name="Google Shape;487;p44">
                <a:extLst>
                  <a:ext uri="{FF2B5EF4-FFF2-40B4-BE49-F238E27FC236}">
                    <a16:creationId xmlns:a16="http://schemas.microsoft.com/office/drawing/2014/main" xmlns="" id="{31C29D7F-C287-E81A-F298-819AC1509E42}"/>
                  </a:ext>
                </a:extLst>
              </p:cNvPr>
              <p:cNvSpPr/>
              <p:nvPr/>
            </p:nvSpPr>
            <p:spPr>
              <a:xfrm rot="480708">
                <a:off x="7338892" y="3226293"/>
                <a:ext cx="94887" cy="164896"/>
              </a:xfrm>
              <a:custGeom>
                <a:avLst/>
                <a:gdLst/>
                <a:ahLst/>
                <a:cxnLst/>
                <a:rect l="l" t="t" r="r" b="b"/>
                <a:pathLst>
                  <a:path w="4329" h="7523" extrusionOk="0">
                    <a:moveTo>
                      <a:pt x="3935" y="1180"/>
                    </a:moveTo>
                    <a:lnTo>
                      <a:pt x="740" y="1"/>
                    </a:lnTo>
                    <a:lnTo>
                      <a:pt x="1" y="6492"/>
                    </a:lnTo>
                    <a:cubicBezTo>
                      <a:pt x="1" y="6492"/>
                      <a:pt x="1869" y="7523"/>
                      <a:pt x="4329" y="6492"/>
                    </a:cubicBezTo>
                    <a:close/>
                    <a:moveTo>
                      <a:pt x="592" y="5951"/>
                    </a:moveTo>
                    <a:lnTo>
                      <a:pt x="861" y="3689"/>
                    </a:lnTo>
                    <a:lnTo>
                      <a:pt x="3588" y="3741"/>
                    </a:lnTo>
                    <a:lnTo>
                      <a:pt x="3861" y="5951"/>
                    </a:lnTo>
                    <a:cubicBezTo>
                      <a:pt x="2433" y="6783"/>
                      <a:pt x="592" y="5951"/>
                      <a:pt x="592" y="5951"/>
                    </a:cubicBezTo>
                    <a:close/>
                  </a:path>
                </a:pathLst>
              </a:custGeom>
              <a:solidFill>
                <a:srgbClr val="B5A9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5" name="Google Shape;488;p44">
                <a:extLst>
                  <a:ext uri="{FF2B5EF4-FFF2-40B4-BE49-F238E27FC236}">
                    <a16:creationId xmlns:a16="http://schemas.microsoft.com/office/drawing/2014/main" xmlns="" id="{1EEA6557-2E93-BDE2-92FB-EB544AFD13FA}"/>
                  </a:ext>
                </a:extLst>
              </p:cNvPr>
              <p:cNvSpPr/>
              <p:nvPr/>
            </p:nvSpPr>
            <p:spPr>
              <a:xfrm rot="480708">
                <a:off x="7225572" y="3190903"/>
                <a:ext cx="994901" cy="180678"/>
              </a:xfrm>
              <a:custGeom>
                <a:avLst/>
                <a:gdLst/>
                <a:ahLst/>
                <a:cxnLst/>
                <a:rect l="l" t="t" r="r" b="b"/>
                <a:pathLst>
                  <a:path w="45390" h="8243" extrusionOk="0">
                    <a:moveTo>
                      <a:pt x="0" y="2033"/>
                    </a:moveTo>
                    <a:cubicBezTo>
                      <a:pt x="0" y="2033"/>
                      <a:pt x="555" y="812"/>
                      <a:pt x="2018" y="2033"/>
                    </a:cubicBezTo>
                    <a:cubicBezTo>
                      <a:pt x="2018" y="2033"/>
                      <a:pt x="11419" y="8243"/>
                      <a:pt x="22798" y="8243"/>
                    </a:cubicBezTo>
                    <a:cubicBezTo>
                      <a:pt x="34178" y="8243"/>
                      <a:pt x="43228" y="2771"/>
                      <a:pt x="43228" y="2771"/>
                    </a:cubicBezTo>
                    <a:cubicBezTo>
                      <a:pt x="43228" y="2771"/>
                      <a:pt x="44104" y="1670"/>
                      <a:pt x="45390" y="3113"/>
                    </a:cubicBezTo>
                    <a:lnTo>
                      <a:pt x="44425" y="1055"/>
                    </a:lnTo>
                    <a:lnTo>
                      <a:pt x="43057" y="2439"/>
                    </a:lnTo>
                    <a:lnTo>
                      <a:pt x="2210" y="1717"/>
                    </a:lnTo>
                    <a:lnTo>
                      <a:pt x="1173" y="1"/>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6" name="Google Shape;489;p44">
                <a:extLst>
                  <a:ext uri="{FF2B5EF4-FFF2-40B4-BE49-F238E27FC236}">
                    <a16:creationId xmlns:a16="http://schemas.microsoft.com/office/drawing/2014/main" xmlns="" id="{0BB49A62-D847-EC06-3CA6-EC50E1B98D03}"/>
                  </a:ext>
                </a:extLst>
              </p:cNvPr>
              <p:cNvSpPr/>
              <p:nvPr/>
            </p:nvSpPr>
            <p:spPr>
              <a:xfrm rot="480708">
                <a:off x="7284831" y="2921221"/>
                <a:ext cx="895345" cy="566649"/>
              </a:xfrm>
              <a:custGeom>
                <a:avLst/>
                <a:gdLst/>
                <a:ahLst/>
                <a:cxnLst/>
                <a:rect l="l" t="t" r="r" b="b"/>
                <a:pathLst>
                  <a:path w="40848" h="25852" extrusionOk="0">
                    <a:moveTo>
                      <a:pt x="1" y="14047"/>
                    </a:moveTo>
                    <a:cubicBezTo>
                      <a:pt x="1" y="14047"/>
                      <a:pt x="18979" y="25852"/>
                      <a:pt x="40847" y="14769"/>
                    </a:cubicBezTo>
                    <a:cubicBezTo>
                      <a:pt x="40847" y="14769"/>
                      <a:pt x="34844" y="1"/>
                      <a:pt x="20652" y="1"/>
                    </a:cubicBezTo>
                    <a:cubicBezTo>
                      <a:pt x="7069" y="1"/>
                      <a:pt x="1" y="14047"/>
                      <a:pt x="1" y="14047"/>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7" name="Google Shape;490;p44">
                <a:extLst>
                  <a:ext uri="{FF2B5EF4-FFF2-40B4-BE49-F238E27FC236}">
                    <a16:creationId xmlns:a16="http://schemas.microsoft.com/office/drawing/2014/main" xmlns="" id="{E83F618B-2FAA-4679-A5D7-EB4A401C16CE}"/>
                  </a:ext>
                </a:extLst>
              </p:cNvPr>
              <p:cNvSpPr/>
              <p:nvPr/>
            </p:nvSpPr>
            <p:spPr>
              <a:xfrm rot="480708">
                <a:off x="7280828" y="2896427"/>
                <a:ext cx="948038" cy="350352"/>
              </a:xfrm>
              <a:custGeom>
                <a:avLst/>
                <a:gdLst/>
                <a:ahLst/>
                <a:cxnLst/>
                <a:rect l="l" t="t" r="r" b="b"/>
                <a:pathLst>
                  <a:path w="43252" h="15984" extrusionOk="0">
                    <a:moveTo>
                      <a:pt x="1039" y="15261"/>
                    </a:moveTo>
                    <a:lnTo>
                      <a:pt x="0" y="13545"/>
                    </a:lnTo>
                    <a:cubicBezTo>
                      <a:pt x="0" y="13545"/>
                      <a:pt x="6829" y="0"/>
                      <a:pt x="21538" y="0"/>
                    </a:cubicBezTo>
                    <a:cubicBezTo>
                      <a:pt x="37465" y="0"/>
                      <a:pt x="43252" y="14599"/>
                      <a:pt x="43252" y="14599"/>
                    </a:cubicBezTo>
                    <a:lnTo>
                      <a:pt x="41884" y="15983"/>
                    </a:lnTo>
                    <a:cubicBezTo>
                      <a:pt x="41884" y="15983"/>
                      <a:pt x="35585" y="1215"/>
                      <a:pt x="21690" y="1215"/>
                    </a:cubicBezTo>
                    <a:cubicBezTo>
                      <a:pt x="8305" y="1215"/>
                      <a:pt x="1039" y="15261"/>
                      <a:pt x="1039" y="15261"/>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8" name="Google Shape;491;p44">
                <a:extLst>
                  <a:ext uri="{FF2B5EF4-FFF2-40B4-BE49-F238E27FC236}">
                    <a16:creationId xmlns:a16="http://schemas.microsoft.com/office/drawing/2014/main" xmlns="" id="{77A9266D-6859-4704-96A0-3B99DE23C19C}"/>
                  </a:ext>
                </a:extLst>
              </p:cNvPr>
              <p:cNvSpPr/>
              <p:nvPr/>
            </p:nvSpPr>
            <p:spPr>
              <a:xfrm rot="480708">
                <a:off x="7267078" y="3160058"/>
                <a:ext cx="917834" cy="281615"/>
              </a:xfrm>
              <a:custGeom>
                <a:avLst/>
                <a:gdLst/>
                <a:ahLst/>
                <a:cxnLst/>
                <a:rect l="l" t="t" r="r" b="b"/>
                <a:pathLst>
                  <a:path w="41874" h="12848" extrusionOk="0">
                    <a:moveTo>
                      <a:pt x="1169" y="1493"/>
                    </a:moveTo>
                    <a:cubicBezTo>
                      <a:pt x="1169" y="1493"/>
                      <a:pt x="18766" y="12503"/>
                      <a:pt x="40295" y="2377"/>
                    </a:cubicBezTo>
                    <a:lnTo>
                      <a:pt x="41873" y="1345"/>
                    </a:lnTo>
                    <a:lnTo>
                      <a:pt x="40383" y="2710"/>
                    </a:lnTo>
                    <a:cubicBezTo>
                      <a:pt x="40383" y="2710"/>
                      <a:pt x="22404" y="12848"/>
                      <a:pt x="1043" y="1712"/>
                    </a:cubicBezTo>
                    <a:lnTo>
                      <a:pt x="1" y="1"/>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9" name="Google Shape;492;p44">
                <a:extLst>
                  <a:ext uri="{FF2B5EF4-FFF2-40B4-BE49-F238E27FC236}">
                    <a16:creationId xmlns:a16="http://schemas.microsoft.com/office/drawing/2014/main" xmlns="" id="{7CCE08AA-FD72-FE45-F95B-ABA7F7CAFE49}"/>
                  </a:ext>
                </a:extLst>
              </p:cNvPr>
              <p:cNvSpPr/>
              <p:nvPr/>
            </p:nvSpPr>
            <p:spPr>
              <a:xfrm rot="480708">
                <a:off x="7262864" y="3227573"/>
                <a:ext cx="895345" cy="265855"/>
              </a:xfrm>
              <a:custGeom>
                <a:avLst/>
                <a:gdLst/>
                <a:ahLst/>
                <a:cxnLst/>
                <a:rect l="l" t="t" r="r" b="b"/>
                <a:pathLst>
                  <a:path w="40848" h="12129" extrusionOk="0">
                    <a:moveTo>
                      <a:pt x="1" y="0"/>
                    </a:moveTo>
                    <a:cubicBezTo>
                      <a:pt x="1" y="0"/>
                      <a:pt x="18093" y="10993"/>
                      <a:pt x="40847" y="722"/>
                    </a:cubicBezTo>
                    <a:cubicBezTo>
                      <a:pt x="40846" y="722"/>
                      <a:pt x="22818" y="12129"/>
                      <a:pt x="1"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0" name="Google Shape;493;p44">
                <a:extLst>
                  <a:ext uri="{FF2B5EF4-FFF2-40B4-BE49-F238E27FC236}">
                    <a16:creationId xmlns:a16="http://schemas.microsoft.com/office/drawing/2014/main" xmlns="" id="{90B19B3F-48F6-00FB-B39C-9523DCC929EE}"/>
                  </a:ext>
                </a:extLst>
              </p:cNvPr>
              <p:cNvSpPr/>
              <p:nvPr/>
            </p:nvSpPr>
            <p:spPr>
              <a:xfrm rot="480708">
                <a:off x="6810800" y="2039659"/>
                <a:ext cx="1910521" cy="1778065"/>
              </a:xfrm>
              <a:custGeom>
                <a:avLst/>
                <a:gdLst/>
                <a:ahLst/>
                <a:cxnLst/>
                <a:rect l="l" t="t" r="r" b="b"/>
                <a:pathLst>
                  <a:path w="87163" h="81120" extrusionOk="0">
                    <a:moveTo>
                      <a:pt x="13499" y="81120"/>
                    </a:moveTo>
                    <a:cubicBezTo>
                      <a:pt x="13499" y="81120"/>
                      <a:pt x="0" y="2377"/>
                      <a:pt x="43481" y="1506"/>
                    </a:cubicBezTo>
                    <a:cubicBezTo>
                      <a:pt x="86701" y="641"/>
                      <a:pt x="74511" y="81010"/>
                      <a:pt x="74511" y="81010"/>
                    </a:cubicBezTo>
                    <a:lnTo>
                      <a:pt x="76802" y="80716"/>
                    </a:lnTo>
                    <a:cubicBezTo>
                      <a:pt x="76802" y="80716"/>
                      <a:pt x="87162" y="0"/>
                      <a:pt x="43798" y="0"/>
                    </a:cubicBezTo>
                    <a:cubicBezTo>
                      <a:pt x="435" y="0"/>
                      <a:pt x="11189" y="80716"/>
                      <a:pt x="11189" y="80716"/>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1" name="Google Shape;494;p44">
                <a:extLst>
                  <a:ext uri="{FF2B5EF4-FFF2-40B4-BE49-F238E27FC236}">
                    <a16:creationId xmlns:a16="http://schemas.microsoft.com/office/drawing/2014/main" xmlns="" id="{49648BC4-6879-6B8D-BB8F-3589CA263412}"/>
                  </a:ext>
                </a:extLst>
              </p:cNvPr>
              <p:cNvSpPr/>
              <p:nvPr/>
            </p:nvSpPr>
            <p:spPr>
              <a:xfrm rot="480708">
                <a:off x="7199837" y="2115880"/>
                <a:ext cx="1302840" cy="673153"/>
              </a:xfrm>
              <a:custGeom>
                <a:avLst/>
                <a:gdLst/>
                <a:ahLst/>
                <a:cxnLst/>
                <a:rect l="l" t="t" r="r" b="b"/>
                <a:pathLst>
                  <a:path w="59439" h="30711" extrusionOk="0">
                    <a:moveTo>
                      <a:pt x="0" y="24662"/>
                    </a:moveTo>
                    <a:cubicBezTo>
                      <a:pt x="0" y="24662"/>
                      <a:pt x="5773" y="0"/>
                      <a:pt x="29458" y="0"/>
                    </a:cubicBezTo>
                    <a:cubicBezTo>
                      <a:pt x="53143" y="0"/>
                      <a:pt x="59439" y="30711"/>
                      <a:pt x="59439" y="30711"/>
                    </a:cubicBezTo>
                    <a:cubicBezTo>
                      <a:pt x="59439" y="30711"/>
                      <a:pt x="51748" y="1565"/>
                      <a:pt x="29458" y="1565"/>
                    </a:cubicBezTo>
                    <a:cubicBezTo>
                      <a:pt x="9002" y="1565"/>
                      <a:pt x="0" y="24662"/>
                      <a:pt x="0" y="2466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2" name="Google Shape;495;p44">
                <a:extLst>
                  <a:ext uri="{FF2B5EF4-FFF2-40B4-BE49-F238E27FC236}">
                    <a16:creationId xmlns:a16="http://schemas.microsoft.com/office/drawing/2014/main" xmlns="" id="{937A8BE8-DC52-5E3C-4003-4A90460D0B38}"/>
                  </a:ext>
                </a:extLst>
              </p:cNvPr>
              <p:cNvSpPr/>
              <p:nvPr/>
            </p:nvSpPr>
            <p:spPr>
              <a:xfrm rot="480708">
                <a:off x="7173217" y="2147690"/>
                <a:ext cx="1320156" cy="616580"/>
              </a:xfrm>
              <a:custGeom>
                <a:avLst/>
                <a:gdLst/>
                <a:ahLst/>
                <a:cxnLst/>
                <a:rect l="l" t="t" r="r" b="b"/>
                <a:pathLst>
                  <a:path w="60229" h="28130" extrusionOk="0">
                    <a:moveTo>
                      <a:pt x="0" y="28130"/>
                    </a:moveTo>
                    <a:cubicBezTo>
                      <a:pt x="0" y="28130"/>
                      <a:pt x="7629" y="2087"/>
                      <a:pt x="30904" y="1975"/>
                    </a:cubicBezTo>
                    <a:cubicBezTo>
                      <a:pt x="51580" y="1878"/>
                      <a:pt x="60229" y="27831"/>
                      <a:pt x="60229" y="27831"/>
                    </a:cubicBezTo>
                    <a:cubicBezTo>
                      <a:pt x="60229" y="27831"/>
                      <a:pt x="52180" y="1"/>
                      <a:pt x="30642" y="1"/>
                    </a:cubicBezTo>
                    <a:cubicBezTo>
                      <a:pt x="6449" y="1"/>
                      <a:pt x="0" y="28130"/>
                      <a:pt x="0" y="28130"/>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3" name="Google Shape;496;p44">
                <a:extLst>
                  <a:ext uri="{FF2B5EF4-FFF2-40B4-BE49-F238E27FC236}">
                    <a16:creationId xmlns:a16="http://schemas.microsoft.com/office/drawing/2014/main" xmlns="" id="{0D2057DF-BD46-D292-AF27-4647596A508A}"/>
                  </a:ext>
                </a:extLst>
              </p:cNvPr>
              <p:cNvSpPr/>
              <p:nvPr/>
            </p:nvSpPr>
            <p:spPr>
              <a:xfrm rot="480708">
                <a:off x="7173534" y="2080653"/>
                <a:ext cx="1365704" cy="749387"/>
              </a:xfrm>
              <a:custGeom>
                <a:avLst/>
                <a:gdLst/>
                <a:ahLst/>
                <a:cxnLst/>
                <a:rect l="l" t="t" r="r" b="b"/>
                <a:pathLst>
                  <a:path w="62307" h="34189" extrusionOk="0">
                    <a:moveTo>
                      <a:pt x="60623" y="32352"/>
                    </a:moveTo>
                    <a:lnTo>
                      <a:pt x="62306" y="34189"/>
                    </a:lnTo>
                    <a:cubicBezTo>
                      <a:pt x="62306" y="34189"/>
                      <a:pt x="57741" y="0"/>
                      <a:pt x="29982" y="0"/>
                    </a:cubicBezTo>
                    <a:cubicBezTo>
                      <a:pt x="2222" y="0"/>
                      <a:pt x="0" y="31335"/>
                      <a:pt x="0" y="31335"/>
                    </a:cubicBezTo>
                    <a:lnTo>
                      <a:pt x="1766" y="25953"/>
                    </a:lnTo>
                    <a:cubicBezTo>
                      <a:pt x="1766" y="25953"/>
                      <a:pt x="7762" y="1376"/>
                      <a:pt x="30114" y="1641"/>
                    </a:cubicBezTo>
                    <a:cubicBezTo>
                      <a:pt x="54818" y="1937"/>
                      <a:pt x="60623" y="32352"/>
                      <a:pt x="60623" y="32352"/>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4" name="Google Shape;497;p44">
                <a:extLst>
                  <a:ext uri="{FF2B5EF4-FFF2-40B4-BE49-F238E27FC236}">
                    <a16:creationId xmlns:a16="http://schemas.microsoft.com/office/drawing/2014/main" xmlns="" id="{04341968-16C3-D12B-10FA-30148595207B}"/>
                  </a:ext>
                </a:extLst>
              </p:cNvPr>
              <p:cNvSpPr/>
              <p:nvPr/>
            </p:nvSpPr>
            <p:spPr>
              <a:xfrm rot="480708">
                <a:off x="7301171" y="2188407"/>
                <a:ext cx="1096079" cy="544686"/>
              </a:xfrm>
              <a:custGeom>
                <a:avLst/>
                <a:gdLst/>
                <a:ahLst/>
                <a:cxnLst/>
                <a:rect l="l" t="t" r="r" b="b"/>
                <a:pathLst>
                  <a:path w="50006" h="24850" extrusionOk="0">
                    <a:moveTo>
                      <a:pt x="1" y="14551"/>
                    </a:moveTo>
                    <a:cubicBezTo>
                      <a:pt x="1" y="14551"/>
                      <a:pt x="9466" y="13937"/>
                      <a:pt x="24690" y="19393"/>
                    </a:cubicBezTo>
                    <a:cubicBezTo>
                      <a:pt x="39913" y="24850"/>
                      <a:pt x="50006" y="16962"/>
                      <a:pt x="50006" y="16962"/>
                    </a:cubicBezTo>
                    <a:cubicBezTo>
                      <a:pt x="50006" y="16962"/>
                      <a:pt x="41288" y="1"/>
                      <a:pt x="25043" y="221"/>
                    </a:cubicBezTo>
                    <a:cubicBezTo>
                      <a:pt x="8797" y="443"/>
                      <a:pt x="1" y="14551"/>
                      <a:pt x="1" y="14551"/>
                    </a:cubicBez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5" name="Google Shape;498;p44">
                <a:extLst>
                  <a:ext uri="{FF2B5EF4-FFF2-40B4-BE49-F238E27FC236}">
                    <a16:creationId xmlns:a16="http://schemas.microsoft.com/office/drawing/2014/main" xmlns="" id="{C5197095-85F9-BB05-2B61-4E237992CE84}"/>
                  </a:ext>
                </a:extLst>
              </p:cNvPr>
              <p:cNvSpPr/>
              <p:nvPr/>
            </p:nvSpPr>
            <p:spPr>
              <a:xfrm rot="480708">
                <a:off x="7882757" y="2641940"/>
                <a:ext cx="500037" cy="329113"/>
              </a:xfrm>
              <a:custGeom>
                <a:avLst/>
                <a:gdLst/>
                <a:ahLst/>
                <a:cxnLst/>
                <a:rect l="l" t="t" r="r" b="b"/>
                <a:pathLst>
                  <a:path w="22813" h="15015" extrusionOk="0">
                    <a:moveTo>
                      <a:pt x="22812" y="0"/>
                    </a:moveTo>
                    <a:cubicBezTo>
                      <a:pt x="22812" y="0"/>
                      <a:pt x="14157" y="2335"/>
                      <a:pt x="9437" y="5380"/>
                    </a:cubicBezTo>
                    <a:cubicBezTo>
                      <a:pt x="4720" y="8424"/>
                      <a:pt x="0" y="11868"/>
                      <a:pt x="0" y="11868"/>
                    </a:cubicBezTo>
                    <a:cubicBezTo>
                      <a:pt x="0" y="11868"/>
                      <a:pt x="10126" y="15014"/>
                      <a:pt x="15435" y="11868"/>
                    </a:cubicBezTo>
                    <a:cubicBezTo>
                      <a:pt x="20744" y="8722"/>
                      <a:pt x="22812" y="0"/>
                      <a:pt x="22812"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6" name="Google Shape;499;p44">
                <a:extLst>
                  <a:ext uri="{FF2B5EF4-FFF2-40B4-BE49-F238E27FC236}">
                    <a16:creationId xmlns:a16="http://schemas.microsoft.com/office/drawing/2014/main" xmlns="" id="{3C92D054-A144-C08F-2412-5D829CBF8DDF}"/>
                  </a:ext>
                </a:extLst>
              </p:cNvPr>
              <p:cNvSpPr/>
              <p:nvPr/>
            </p:nvSpPr>
            <p:spPr>
              <a:xfrm rot="480708">
                <a:off x="7017960" y="3789580"/>
                <a:ext cx="1216852" cy="85528"/>
              </a:xfrm>
              <a:custGeom>
                <a:avLst/>
                <a:gdLst/>
                <a:ahLst/>
                <a:cxnLst/>
                <a:rect l="l" t="t" r="r" b="b"/>
                <a:pathLst>
                  <a:path w="55516" h="3902" extrusionOk="0">
                    <a:moveTo>
                      <a:pt x="1" y="870"/>
                    </a:moveTo>
                    <a:cubicBezTo>
                      <a:pt x="1" y="870"/>
                      <a:pt x="14032" y="196"/>
                      <a:pt x="28877" y="98"/>
                    </a:cubicBezTo>
                    <a:cubicBezTo>
                      <a:pt x="43722" y="0"/>
                      <a:pt x="55515" y="1037"/>
                      <a:pt x="55515" y="1037"/>
                    </a:cubicBezTo>
                    <a:cubicBezTo>
                      <a:pt x="55515" y="1037"/>
                      <a:pt x="24515" y="3901"/>
                      <a:pt x="1" y="87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7" name="Google Shape;500;p44">
                <a:extLst>
                  <a:ext uri="{FF2B5EF4-FFF2-40B4-BE49-F238E27FC236}">
                    <a16:creationId xmlns:a16="http://schemas.microsoft.com/office/drawing/2014/main" xmlns="" id="{A269CDCD-E336-CA9F-6C01-406B52EE78C2}"/>
                  </a:ext>
                </a:extLst>
              </p:cNvPr>
              <p:cNvSpPr/>
              <p:nvPr/>
            </p:nvSpPr>
            <p:spPr>
              <a:xfrm rot="480708">
                <a:off x="7156363" y="2638865"/>
                <a:ext cx="719993" cy="246128"/>
              </a:xfrm>
              <a:custGeom>
                <a:avLst/>
                <a:gdLst/>
                <a:ahLst/>
                <a:cxnLst/>
                <a:rect l="l" t="t" r="r" b="b"/>
                <a:pathLst>
                  <a:path w="32848" h="11229" extrusionOk="0">
                    <a:moveTo>
                      <a:pt x="1" y="0"/>
                    </a:moveTo>
                    <a:cubicBezTo>
                      <a:pt x="1" y="0"/>
                      <a:pt x="5749" y="6394"/>
                      <a:pt x="12921" y="8774"/>
                    </a:cubicBezTo>
                    <a:cubicBezTo>
                      <a:pt x="20317" y="11229"/>
                      <a:pt x="32848" y="5640"/>
                      <a:pt x="32848" y="5640"/>
                    </a:cubicBezTo>
                    <a:cubicBezTo>
                      <a:pt x="32848" y="5640"/>
                      <a:pt x="15235" y="8003"/>
                      <a:pt x="1"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8" name="Google Shape;501;p44">
                <a:extLst>
                  <a:ext uri="{FF2B5EF4-FFF2-40B4-BE49-F238E27FC236}">
                    <a16:creationId xmlns:a16="http://schemas.microsoft.com/office/drawing/2014/main" xmlns="" id="{CA6C761A-67BB-B9F2-1567-073016164EDC}"/>
                  </a:ext>
                </a:extLst>
              </p:cNvPr>
              <p:cNvSpPr/>
              <p:nvPr/>
            </p:nvSpPr>
            <p:spPr>
              <a:xfrm rot="480708">
                <a:off x="8047225" y="3182484"/>
                <a:ext cx="45569" cy="109880"/>
              </a:xfrm>
              <a:custGeom>
                <a:avLst/>
                <a:gdLst/>
                <a:ahLst/>
                <a:cxnLst/>
                <a:rect l="l" t="t" r="r" b="b"/>
                <a:pathLst>
                  <a:path w="2079" h="5013" extrusionOk="0">
                    <a:moveTo>
                      <a:pt x="1711" y="5012"/>
                    </a:moveTo>
                    <a:cubicBezTo>
                      <a:pt x="1711" y="5012"/>
                      <a:pt x="0" y="2604"/>
                      <a:pt x="0" y="0"/>
                    </a:cubicBezTo>
                    <a:cubicBezTo>
                      <a:pt x="0" y="0"/>
                      <a:pt x="2079" y="2375"/>
                      <a:pt x="1711" y="5012"/>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9" name="Google Shape;502;p44">
                <a:extLst>
                  <a:ext uri="{FF2B5EF4-FFF2-40B4-BE49-F238E27FC236}">
                    <a16:creationId xmlns:a16="http://schemas.microsoft.com/office/drawing/2014/main" xmlns="" id="{DAD8995D-C156-653C-4851-2D5CC3A0521F}"/>
                  </a:ext>
                </a:extLst>
              </p:cNvPr>
              <p:cNvSpPr/>
              <p:nvPr/>
            </p:nvSpPr>
            <p:spPr>
              <a:xfrm rot="480708">
                <a:off x="7833008" y="3230276"/>
                <a:ext cx="164633" cy="97693"/>
              </a:xfrm>
              <a:custGeom>
                <a:avLst/>
                <a:gdLst/>
                <a:ahLst/>
                <a:cxnLst/>
                <a:rect l="l" t="t" r="r" b="b"/>
                <a:pathLst>
                  <a:path w="7511" h="4457" extrusionOk="0">
                    <a:moveTo>
                      <a:pt x="7510" y="3055"/>
                    </a:moveTo>
                    <a:cubicBezTo>
                      <a:pt x="7510" y="3055"/>
                      <a:pt x="5901" y="0"/>
                      <a:pt x="2951" y="664"/>
                    </a:cubicBezTo>
                    <a:cubicBezTo>
                      <a:pt x="1" y="1328"/>
                      <a:pt x="11" y="4456"/>
                      <a:pt x="11" y="4456"/>
                    </a:cubicBezTo>
                    <a:cubicBezTo>
                      <a:pt x="11" y="4456"/>
                      <a:pt x="4184" y="4128"/>
                      <a:pt x="7510" y="3055"/>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0" name="Google Shape;503;p44">
                <a:extLst>
                  <a:ext uri="{FF2B5EF4-FFF2-40B4-BE49-F238E27FC236}">
                    <a16:creationId xmlns:a16="http://schemas.microsoft.com/office/drawing/2014/main" xmlns="" id="{B8C21721-0819-E504-3CD0-EC1BC6EF9C9C}"/>
                  </a:ext>
                </a:extLst>
              </p:cNvPr>
              <p:cNvSpPr/>
              <p:nvPr/>
            </p:nvSpPr>
            <p:spPr>
              <a:xfrm rot="480708">
                <a:off x="7779893" y="3231727"/>
                <a:ext cx="45241" cy="84410"/>
              </a:xfrm>
              <a:custGeom>
                <a:avLst/>
                <a:gdLst/>
                <a:ahLst/>
                <a:cxnLst/>
                <a:rect l="l" t="t" r="r" b="b"/>
                <a:pathLst>
                  <a:path w="2064" h="3851" extrusionOk="0">
                    <a:moveTo>
                      <a:pt x="192" y="3850"/>
                    </a:moveTo>
                    <a:cubicBezTo>
                      <a:pt x="192" y="3850"/>
                      <a:pt x="1" y="1279"/>
                      <a:pt x="2064" y="1"/>
                    </a:cubicBezTo>
                    <a:cubicBezTo>
                      <a:pt x="2064" y="1"/>
                      <a:pt x="1639" y="2882"/>
                      <a:pt x="192" y="385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1" name="Google Shape;504;p44">
                <a:extLst>
                  <a:ext uri="{FF2B5EF4-FFF2-40B4-BE49-F238E27FC236}">
                    <a16:creationId xmlns:a16="http://schemas.microsoft.com/office/drawing/2014/main" xmlns="" id="{E0FEB3D9-09E0-F95B-4CBA-2BF6DEA0BF77}"/>
                  </a:ext>
                </a:extLst>
              </p:cNvPr>
              <p:cNvSpPr/>
              <p:nvPr/>
            </p:nvSpPr>
            <p:spPr>
              <a:xfrm rot="480708">
                <a:off x="7530968" y="3165366"/>
                <a:ext cx="47367" cy="105299"/>
              </a:xfrm>
              <a:custGeom>
                <a:avLst/>
                <a:gdLst/>
                <a:ahLst/>
                <a:cxnLst/>
                <a:rect l="l" t="t" r="r" b="b"/>
                <a:pathLst>
                  <a:path w="2161" h="4804" extrusionOk="0">
                    <a:moveTo>
                      <a:pt x="2160" y="4804"/>
                    </a:moveTo>
                    <a:cubicBezTo>
                      <a:pt x="2160" y="4804"/>
                      <a:pt x="1" y="1940"/>
                      <a:pt x="590" y="1"/>
                    </a:cubicBezTo>
                    <a:cubicBezTo>
                      <a:pt x="590" y="1"/>
                      <a:pt x="1939" y="1999"/>
                      <a:pt x="2160" y="4804"/>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2" name="Google Shape;505;p44">
                <a:extLst>
                  <a:ext uri="{FF2B5EF4-FFF2-40B4-BE49-F238E27FC236}">
                    <a16:creationId xmlns:a16="http://schemas.microsoft.com/office/drawing/2014/main" xmlns="" id="{EAC591CE-1B4E-E078-0F32-A012BAF50077}"/>
                  </a:ext>
                </a:extLst>
              </p:cNvPr>
              <p:cNvSpPr/>
              <p:nvPr/>
            </p:nvSpPr>
            <p:spPr>
              <a:xfrm rot="480708">
                <a:off x="7388252" y="3132136"/>
                <a:ext cx="28582" cy="57406"/>
              </a:xfrm>
              <a:custGeom>
                <a:avLst/>
                <a:gdLst/>
                <a:ahLst/>
                <a:cxnLst/>
                <a:rect l="l" t="t" r="r" b="b"/>
                <a:pathLst>
                  <a:path w="1304" h="2619" extrusionOk="0">
                    <a:moveTo>
                      <a:pt x="137" y="2619"/>
                    </a:moveTo>
                    <a:cubicBezTo>
                      <a:pt x="137" y="2619"/>
                      <a:pt x="0" y="664"/>
                      <a:pt x="1302" y="1"/>
                    </a:cubicBezTo>
                    <a:cubicBezTo>
                      <a:pt x="1303" y="1"/>
                      <a:pt x="1245" y="1291"/>
                      <a:pt x="137" y="2619"/>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3" name="Google Shape;506;p44">
                <a:extLst>
                  <a:ext uri="{FF2B5EF4-FFF2-40B4-BE49-F238E27FC236}">
                    <a16:creationId xmlns:a16="http://schemas.microsoft.com/office/drawing/2014/main" xmlns="" id="{15A30000-BDF0-5BA5-3901-FC7845CF8FB8}"/>
                  </a:ext>
                </a:extLst>
              </p:cNvPr>
              <p:cNvSpPr/>
              <p:nvPr/>
            </p:nvSpPr>
            <p:spPr>
              <a:xfrm rot="480708">
                <a:off x="7037477" y="3577427"/>
                <a:ext cx="229842" cy="163493"/>
              </a:xfrm>
              <a:custGeom>
                <a:avLst/>
                <a:gdLst/>
                <a:ahLst/>
                <a:cxnLst/>
                <a:rect l="l" t="t" r="r" b="b"/>
                <a:pathLst>
                  <a:path w="10486" h="7459" extrusionOk="0">
                    <a:moveTo>
                      <a:pt x="1" y="7458"/>
                    </a:moveTo>
                    <a:cubicBezTo>
                      <a:pt x="1" y="7458"/>
                      <a:pt x="5078" y="788"/>
                      <a:pt x="10485" y="1"/>
                    </a:cubicBezTo>
                    <a:cubicBezTo>
                      <a:pt x="10484" y="2"/>
                      <a:pt x="6131" y="5082"/>
                      <a:pt x="1" y="7458"/>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4" name="Google Shape;507;p44">
                <a:extLst>
                  <a:ext uri="{FF2B5EF4-FFF2-40B4-BE49-F238E27FC236}">
                    <a16:creationId xmlns:a16="http://schemas.microsoft.com/office/drawing/2014/main" xmlns="" id="{390F9B3A-CB04-35CE-B176-35165F5BB9A0}"/>
                  </a:ext>
                </a:extLst>
              </p:cNvPr>
              <p:cNvSpPr/>
              <p:nvPr/>
            </p:nvSpPr>
            <p:spPr>
              <a:xfrm rot="480708">
                <a:off x="7872100" y="3737393"/>
                <a:ext cx="370759" cy="134801"/>
              </a:xfrm>
              <a:custGeom>
                <a:avLst/>
                <a:gdLst/>
                <a:ahLst/>
                <a:cxnLst/>
                <a:rect l="l" t="t" r="r" b="b"/>
                <a:pathLst>
                  <a:path w="16915" h="6150" extrusionOk="0">
                    <a:moveTo>
                      <a:pt x="16914" y="6149"/>
                    </a:moveTo>
                    <a:cubicBezTo>
                      <a:pt x="16914" y="6149"/>
                      <a:pt x="10717" y="0"/>
                      <a:pt x="1" y="39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5" name="Google Shape;508;p44">
                <a:extLst>
                  <a:ext uri="{FF2B5EF4-FFF2-40B4-BE49-F238E27FC236}">
                    <a16:creationId xmlns:a16="http://schemas.microsoft.com/office/drawing/2014/main" xmlns="" id="{E75E4784-D882-DC54-431B-CFB4F1008430}"/>
                  </a:ext>
                </a:extLst>
              </p:cNvPr>
              <p:cNvSpPr/>
              <p:nvPr/>
            </p:nvSpPr>
            <p:spPr>
              <a:xfrm rot="480708">
                <a:off x="7673865" y="2266276"/>
                <a:ext cx="730032" cy="320038"/>
              </a:xfrm>
              <a:custGeom>
                <a:avLst/>
                <a:gdLst/>
                <a:ahLst/>
                <a:cxnLst/>
                <a:rect l="l" t="t" r="r" b="b"/>
                <a:pathLst>
                  <a:path w="33306" h="14601" extrusionOk="0">
                    <a:moveTo>
                      <a:pt x="33306" y="14601"/>
                    </a:moveTo>
                    <a:cubicBezTo>
                      <a:pt x="33306" y="14601"/>
                      <a:pt x="25425" y="2064"/>
                      <a:pt x="17461" y="1032"/>
                    </a:cubicBezTo>
                    <a:cubicBezTo>
                      <a:pt x="9498" y="1"/>
                      <a:pt x="0" y="6636"/>
                      <a:pt x="0" y="6636"/>
                    </a:cubicBezTo>
                    <a:cubicBezTo>
                      <a:pt x="0" y="6636"/>
                      <a:pt x="10235" y="4645"/>
                      <a:pt x="18715" y="7373"/>
                    </a:cubicBezTo>
                    <a:cubicBezTo>
                      <a:pt x="27195" y="10102"/>
                      <a:pt x="33306" y="14601"/>
                      <a:pt x="33306" y="1460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6" name="Google Shape;509;p44">
                <a:extLst>
                  <a:ext uri="{FF2B5EF4-FFF2-40B4-BE49-F238E27FC236}">
                    <a16:creationId xmlns:a16="http://schemas.microsoft.com/office/drawing/2014/main" xmlns="" id="{8CB8C159-8741-BE0F-AE95-95A03DC021B3}"/>
                  </a:ext>
                </a:extLst>
              </p:cNvPr>
              <p:cNvSpPr/>
              <p:nvPr/>
            </p:nvSpPr>
            <p:spPr>
              <a:xfrm rot="480708">
                <a:off x="7310098" y="2286534"/>
                <a:ext cx="245185" cy="161871"/>
              </a:xfrm>
              <a:custGeom>
                <a:avLst/>
                <a:gdLst/>
                <a:ahLst/>
                <a:cxnLst/>
                <a:rect l="l" t="t" r="r" b="b"/>
                <a:pathLst>
                  <a:path w="11186" h="7385" extrusionOk="0">
                    <a:moveTo>
                      <a:pt x="1" y="7384"/>
                    </a:moveTo>
                    <a:cubicBezTo>
                      <a:pt x="1" y="7384"/>
                      <a:pt x="4693" y="7384"/>
                      <a:pt x="11186" y="5701"/>
                    </a:cubicBezTo>
                    <a:cubicBezTo>
                      <a:pt x="11186" y="5701"/>
                      <a:pt x="5594" y="0"/>
                      <a:pt x="1" y="738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7" name="Google Shape;510;p44">
                <a:extLst>
                  <a:ext uri="{FF2B5EF4-FFF2-40B4-BE49-F238E27FC236}">
                    <a16:creationId xmlns:a16="http://schemas.microsoft.com/office/drawing/2014/main" xmlns="" id="{DFA17E81-8850-502C-6193-705BE0BE84B4}"/>
                  </a:ext>
                </a:extLst>
              </p:cNvPr>
              <p:cNvSpPr/>
              <p:nvPr/>
            </p:nvSpPr>
            <p:spPr>
              <a:xfrm rot="480708">
                <a:off x="7395982" y="2923603"/>
                <a:ext cx="744652" cy="218247"/>
              </a:xfrm>
              <a:custGeom>
                <a:avLst/>
                <a:gdLst/>
                <a:ahLst/>
                <a:cxnLst/>
                <a:rect l="l" t="t" r="r" b="b"/>
                <a:pathLst>
                  <a:path w="33973" h="9957" extrusionOk="0">
                    <a:moveTo>
                      <a:pt x="1" y="8467"/>
                    </a:moveTo>
                    <a:cubicBezTo>
                      <a:pt x="1" y="8467"/>
                      <a:pt x="5814" y="2065"/>
                      <a:pt x="16437" y="1671"/>
                    </a:cubicBezTo>
                    <a:cubicBezTo>
                      <a:pt x="27058" y="1279"/>
                      <a:pt x="33972" y="9956"/>
                      <a:pt x="33972" y="9956"/>
                    </a:cubicBezTo>
                    <a:cubicBezTo>
                      <a:pt x="33972" y="9956"/>
                      <a:pt x="27677" y="1"/>
                      <a:pt x="16604" y="1"/>
                    </a:cubicBezTo>
                    <a:cubicBezTo>
                      <a:pt x="5530" y="1"/>
                      <a:pt x="1" y="8467"/>
                      <a:pt x="1" y="8467"/>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8" name="Google Shape;511;p44">
                <a:extLst>
                  <a:ext uri="{FF2B5EF4-FFF2-40B4-BE49-F238E27FC236}">
                    <a16:creationId xmlns:a16="http://schemas.microsoft.com/office/drawing/2014/main" xmlns="" id="{DE19920A-C1B5-CA2C-99FA-29F407CB03DB}"/>
                  </a:ext>
                </a:extLst>
              </p:cNvPr>
              <p:cNvSpPr/>
              <p:nvPr/>
            </p:nvSpPr>
            <p:spPr>
              <a:xfrm rot="480708">
                <a:off x="7594787" y="2521616"/>
                <a:ext cx="457843" cy="262041"/>
              </a:xfrm>
              <a:custGeom>
                <a:avLst/>
                <a:gdLst/>
                <a:ahLst/>
                <a:cxnLst/>
                <a:rect l="l" t="t" r="r" b="b"/>
                <a:pathLst>
                  <a:path w="20888" h="11955" extrusionOk="0">
                    <a:moveTo>
                      <a:pt x="20887" y="5977"/>
                    </a:moveTo>
                    <a:cubicBezTo>
                      <a:pt x="20887" y="7563"/>
                      <a:pt x="19788" y="9083"/>
                      <a:pt x="17828" y="10204"/>
                    </a:cubicBezTo>
                    <a:cubicBezTo>
                      <a:pt x="15870" y="11325"/>
                      <a:pt x="13214" y="11954"/>
                      <a:pt x="10444" y="11954"/>
                    </a:cubicBezTo>
                    <a:cubicBezTo>
                      <a:pt x="7674" y="11954"/>
                      <a:pt x="5018" y="11325"/>
                      <a:pt x="3059" y="10204"/>
                    </a:cubicBezTo>
                    <a:cubicBezTo>
                      <a:pt x="1101" y="9083"/>
                      <a:pt x="0" y="7563"/>
                      <a:pt x="0" y="5977"/>
                    </a:cubicBezTo>
                    <a:cubicBezTo>
                      <a:pt x="0" y="4393"/>
                      <a:pt x="1101" y="2872"/>
                      <a:pt x="3059" y="1751"/>
                    </a:cubicBezTo>
                    <a:cubicBezTo>
                      <a:pt x="5018" y="630"/>
                      <a:pt x="7674" y="0"/>
                      <a:pt x="10444" y="0"/>
                    </a:cubicBezTo>
                    <a:cubicBezTo>
                      <a:pt x="13214" y="0"/>
                      <a:pt x="15870" y="630"/>
                      <a:pt x="17828" y="1751"/>
                    </a:cubicBezTo>
                    <a:cubicBezTo>
                      <a:pt x="19788" y="2872"/>
                      <a:pt x="20887" y="4393"/>
                      <a:pt x="20887" y="5977"/>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9" name="Google Shape;512;p44">
                <a:extLst>
                  <a:ext uri="{FF2B5EF4-FFF2-40B4-BE49-F238E27FC236}">
                    <a16:creationId xmlns:a16="http://schemas.microsoft.com/office/drawing/2014/main" xmlns="" id="{F84A7C7A-6427-CDF2-2FBE-E24B88C5AD49}"/>
                  </a:ext>
                </a:extLst>
              </p:cNvPr>
              <p:cNvSpPr/>
              <p:nvPr/>
            </p:nvSpPr>
            <p:spPr>
              <a:xfrm rot="480708">
                <a:off x="7596034" y="2512761"/>
                <a:ext cx="457843" cy="262041"/>
              </a:xfrm>
              <a:custGeom>
                <a:avLst/>
                <a:gdLst/>
                <a:ahLst/>
                <a:cxnLst/>
                <a:rect l="l" t="t" r="r" b="b"/>
                <a:pathLst>
                  <a:path w="20888" h="11955" extrusionOk="0">
                    <a:moveTo>
                      <a:pt x="20887" y="5977"/>
                    </a:moveTo>
                    <a:cubicBezTo>
                      <a:pt x="20887" y="7563"/>
                      <a:pt x="19788" y="9083"/>
                      <a:pt x="17828" y="10204"/>
                    </a:cubicBezTo>
                    <a:cubicBezTo>
                      <a:pt x="15870" y="11325"/>
                      <a:pt x="13214" y="11954"/>
                      <a:pt x="10444" y="11954"/>
                    </a:cubicBezTo>
                    <a:cubicBezTo>
                      <a:pt x="7674" y="11954"/>
                      <a:pt x="5018" y="11325"/>
                      <a:pt x="3059" y="10204"/>
                    </a:cubicBezTo>
                    <a:cubicBezTo>
                      <a:pt x="1101" y="9083"/>
                      <a:pt x="0" y="7563"/>
                      <a:pt x="0" y="5977"/>
                    </a:cubicBezTo>
                    <a:cubicBezTo>
                      <a:pt x="0" y="4393"/>
                      <a:pt x="1101" y="2872"/>
                      <a:pt x="3059" y="1751"/>
                    </a:cubicBezTo>
                    <a:cubicBezTo>
                      <a:pt x="5018" y="630"/>
                      <a:pt x="7674" y="0"/>
                      <a:pt x="10444" y="0"/>
                    </a:cubicBezTo>
                    <a:cubicBezTo>
                      <a:pt x="13214" y="0"/>
                      <a:pt x="15870" y="630"/>
                      <a:pt x="17828" y="1751"/>
                    </a:cubicBezTo>
                    <a:cubicBezTo>
                      <a:pt x="19788" y="2872"/>
                      <a:pt x="20887" y="4393"/>
                      <a:pt x="20887" y="5977"/>
                    </a:cubicBezTo>
                    <a:close/>
                  </a:path>
                </a:pathLst>
              </a:custGeom>
              <a:solidFill>
                <a:srgbClr val="79BE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0" name="Google Shape;513;p44">
                <a:extLst>
                  <a:ext uri="{FF2B5EF4-FFF2-40B4-BE49-F238E27FC236}">
                    <a16:creationId xmlns:a16="http://schemas.microsoft.com/office/drawing/2014/main" xmlns="" id="{2C6A60D1-5FB0-92B2-98EA-3A5DA963553B}"/>
                  </a:ext>
                </a:extLst>
              </p:cNvPr>
              <p:cNvSpPr/>
              <p:nvPr/>
            </p:nvSpPr>
            <p:spPr>
              <a:xfrm rot="480708">
                <a:off x="7615937" y="2523218"/>
                <a:ext cx="418060" cy="241108"/>
              </a:xfrm>
              <a:custGeom>
                <a:avLst/>
                <a:gdLst/>
                <a:ahLst/>
                <a:cxnLst/>
                <a:rect l="l" t="t" r="r" b="b"/>
                <a:pathLst>
                  <a:path w="19073" h="11000" extrusionOk="0">
                    <a:moveTo>
                      <a:pt x="9536" y="11000"/>
                    </a:moveTo>
                    <a:cubicBezTo>
                      <a:pt x="4278" y="11000"/>
                      <a:pt x="0" y="8534"/>
                      <a:pt x="0" y="5500"/>
                    </a:cubicBezTo>
                    <a:cubicBezTo>
                      <a:pt x="0" y="2468"/>
                      <a:pt x="4278" y="1"/>
                      <a:pt x="9536" y="1"/>
                    </a:cubicBezTo>
                    <a:cubicBezTo>
                      <a:pt x="14794" y="1"/>
                      <a:pt x="19072" y="2468"/>
                      <a:pt x="19072" y="5500"/>
                    </a:cubicBezTo>
                    <a:cubicBezTo>
                      <a:pt x="19072" y="8534"/>
                      <a:pt x="14794" y="11000"/>
                      <a:pt x="9536" y="11000"/>
                    </a:cubicBezTo>
                    <a:close/>
                    <a:moveTo>
                      <a:pt x="9536" y="196"/>
                    </a:moveTo>
                    <a:cubicBezTo>
                      <a:pt x="4385" y="196"/>
                      <a:pt x="195" y="2576"/>
                      <a:pt x="195" y="5500"/>
                    </a:cubicBezTo>
                    <a:cubicBezTo>
                      <a:pt x="195" y="8425"/>
                      <a:pt x="4385" y="10805"/>
                      <a:pt x="9536" y="10805"/>
                    </a:cubicBezTo>
                    <a:cubicBezTo>
                      <a:pt x="14687" y="10805"/>
                      <a:pt x="18877" y="8425"/>
                      <a:pt x="18877" y="5500"/>
                    </a:cubicBezTo>
                    <a:cubicBezTo>
                      <a:pt x="18877" y="2575"/>
                      <a:pt x="14686" y="196"/>
                      <a:pt x="9536" y="19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1" name="Google Shape;514;p44">
                <a:extLst>
                  <a:ext uri="{FF2B5EF4-FFF2-40B4-BE49-F238E27FC236}">
                    <a16:creationId xmlns:a16="http://schemas.microsoft.com/office/drawing/2014/main" xmlns="" id="{B612607A-F194-17CC-AA9F-EC2603073D24}"/>
                  </a:ext>
                </a:extLst>
              </p:cNvPr>
              <p:cNvSpPr/>
              <p:nvPr/>
            </p:nvSpPr>
            <p:spPr>
              <a:xfrm rot="480708">
                <a:off x="7617008" y="2524313"/>
                <a:ext cx="415890" cy="238960"/>
              </a:xfrm>
              <a:custGeom>
                <a:avLst/>
                <a:gdLst/>
                <a:ahLst/>
                <a:cxnLst/>
                <a:rect l="l" t="t" r="r" b="b"/>
                <a:pathLst>
                  <a:path w="18974" h="10902" extrusionOk="0">
                    <a:moveTo>
                      <a:pt x="9466" y="0"/>
                    </a:moveTo>
                    <a:cubicBezTo>
                      <a:pt x="9200" y="0"/>
                      <a:pt x="8933" y="7"/>
                      <a:pt x="8673" y="19"/>
                    </a:cubicBezTo>
                    <a:cubicBezTo>
                      <a:pt x="8608" y="21"/>
                      <a:pt x="8610" y="117"/>
                      <a:pt x="8674" y="117"/>
                    </a:cubicBezTo>
                    <a:cubicBezTo>
                      <a:pt x="8675" y="117"/>
                      <a:pt x="8675" y="117"/>
                      <a:pt x="8675" y="117"/>
                    </a:cubicBezTo>
                    <a:lnTo>
                      <a:pt x="8677" y="117"/>
                    </a:lnTo>
                    <a:cubicBezTo>
                      <a:pt x="8936" y="104"/>
                      <a:pt x="9201" y="98"/>
                      <a:pt x="9466" y="98"/>
                    </a:cubicBezTo>
                    <a:cubicBezTo>
                      <a:pt x="9530" y="98"/>
                      <a:pt x="9530" y="0"/>
                      <a:pt x="9466" y="0"/>
                    </a:cubicBezTo>
                    <a:close/>
                    <a:moveTo>
                      <a:pt x="10256" y="18"/>
                    </a:moveTo>
                    <a:cubicBezTo>
                      <a:pt x="10231" y="18"/>
                      <a:pt x="10209" y="39"/>
                      <a:pt x="10208" y="65"/>
                    </a:cubicBezTo>
                    <a:cubicBezTo>
                      <a:pt x="10207" y="92"/>
                      <a:pt x="10227" y="114"/>
                      <a:pt x="10255" y="116"/>
                    </a:cubicBezTo>
                    <a:cubicBezTo>
                      <a:pt x="10517" y="128"/>
                      <a:pt x="10782" y="146"/>
                      <a:pt x="11041" y="171"/>
                    </a:cubicBezTo>
                    <a:lnTo>
                      <a:pt x="11046" y="171"/>
                    </a:lnTo>
                    <a:cubicBezTo>
                      <a:pt x="11071" y="170"/>
                      <a:pt x="11092" y="152"/>
                      <a:pt x="11095" y="127"/>
                    </a:cubicBezTo>
                    <a:cubicBezTo>
                      <a:pt x="11097" y="100"/>
                      <a:pt x="11077" y="76"/>
                      <a:pt x="11050" y="74"/>
                    </a:cubicBezTo>
                    <a:cubicBezTo>
                      <a:pt x="10789" y="50"/>
                      <a:pt x="10523" y="31"/>
                      <a:pt x="10259" y="18"/>
                    </a:cubicBezTo>
                    <a:cubicBezTo>
                      <a:pt x="10258" y="18"/>
                      <a:pt x="10257" y="18"/>
                      <a:pt x="10256" y="18"/>
                    </a:cubicBezTo>
                    <a:close/>
                    <a:moveTo>
                      <a:pt x="7891" y="76"/>
                    </a:moveTo>
                    <a:cubicBezTo>
                      <a:pt x="7888" y="76"/>
                      <a:pt x="7885" y="77"/>
                      <a:pt x="7881" y="78"/>
                    </a:cubicBezTo>
                    <a:cubicBezTo>
                      <a:pt x="7617" y="103"/>
                      <a:pt x="7352" y="136"/>
                      <a:pt x="7094" y="175"/>
                    </a:cubicBezTo>
                    <a:cubicBezTo>
                      <a:pt x="7033" y="183"/>
                      <a:pt x="7039" y="271"/>
                      <a:pt x="7099" y="271"/>
                    </a:cubicBezTo>
                    <a:cubicBezTo>
                      <a:pt x="7099" y="271"/>
                      <a:pt x="7099" y="271"/>
                      <a:pt x="7100" y="271"/>
                    </a:cubicBezTo>
                    <a:lnTo>
                      <a:pt x="7107" y="271"/>
                    </a:lnTo>
                    <a:cubicBezTo>
                      <a:pt x="7365" y="233"/>
                      <a:pt x="7628" y="200"/>
                      <a:pt x="7890" y="175"/>
                    </a:cubicBezTo>
                    <a:cubicBezTo>
                      <a:pt x="7917" y="173"/>
                      <a:pt x="7937" y="149"/>
                      <a:pt x="7935" y="122"/>
                    </a:cubicBezTo>
                    <a:cubicBezTo>
                      <a:pt x="7932" y="99"/>
                      <a:pt x="7914" y="76"/>
                      <a:pt x="7891" y="76"/>
                    </a:cubicBezTo>
                    <a:close/>
                    <a:moveTo>
                      <a:pt x="11831" y="168"/>
                    </a:moveTo>
                    <a:cubicBezTo>
                      <a:pt x="11807" y="168"/>
                      <a:pt x="11787" y="185"/>
                      <a:pt x="11784" y="209"/>
                    </a:cubicBezTo>
                    <a:cubicBezTo>
                      <a:pt x="11780" y="236"/>
                      <a:pt x="11798" y="261"/>
                      <a:pt x="11824" y="265"/>
                    </a:cubicBezTo>
                    <a:cubicBezTo>
                      <a:pt x="12088" y="304"/>
                      <a:pt x="12349" y="350"/>
                      <a:pt x="12602" y="401"/>
                    </a:cubicBezTo>
                    <a:lnTo>
                      <a:pt x="12611" y="401"/>
                    </a:lnTo>
                    <a:cubicBezTo>
                      <a:pt x="12669" y="399"/>
                      <a:pt x="12678" y="316"/>
                      <a:pt x="12621" y="304"/>
                    </a:cubicBezTo>
                    <a:cubicBezTo>
                      <a:pt x="12366" y="254"/>
                      <a:pt x="12103" y="208"/>
                      <a:pt x="11838" y="169"/>
                    </a:cubicBezTo>
                    <a:cubicBezTo>
                      <a:pt x="11836" y="168"/>
                      <a:pt x="11833" y="168"/>
                      <a:pt x="11831" y="168"/>
                    </a:cubicBezTo>
                    <a:close/>
                    <a:moveTo>
                      <a:pt x="6326" y="311"/>
                    </a:moveTo>
                    <a:cubicBezTo>
                      <a:pt x="6322" y="311"/>
                      <a:pt x="6316" y="312"/>
                      <a:pt x="6311" y="313"/>
                    </a:cubicBezTo>
                    <a:cubicBezTo>
                      <a:pt x="6047" y="366"/>
                      <a:pt x="5788" y="427"/>
                      <a:pt x="5538" y="493"/>
                    </a:cubicBezTo>
                    <a:cubicBezTo>
                      <a:pt x="5482" y="508"/>
                      <a:pt x="5494" y="588"/>
                      <a:pt x="5550" y="589"/>
                    </a:cubicBezTo>
                    <a:cubicBezTo>
                      <a:pt x="5555" y="589"/>
                      <a:pt x="5558" y="588"/>
                      <a:pt x="5562" y="587"/>
                    </a:cubicBezTo>
                    <a:cubicBezTo>
                      <a:pt x="5811" y="522"/>
                      <a:pt x="6069" y="461"/>
                      <a:pt x="6330" y="408"/>
                    </a:cubicBezTo>
                    <a:cubicBezTo>
                      <a:pt x="6394" y="400"/>
                      <a:pt x="6381" y="311"/>
                      <a:pt x="6326" y="311"/>
                    </a:cubicBezTo>
                    <a:close/>
                    <a:moveTo>
                      <a:pt x="13382" y="480"/>
                    </a:moveTo>
                    <a:cubicBezTo>
                      <a:pt x="13360" y="480"/>
                      <a:pt x="13340" y="495"/>
                      <a:pt x="13335" y="517"/>
                    </a:cubicBezTo>
                    <a:cubicBezTo>
                      <a:pt x="13329" y="542"/>
                      <a:pt x="13344" y="569"/>
                      <a:pt x="13371" y="577"/>
                    </a:cubicBezTo>
                    <a:cubicBezTo>
                      <a:pt x="13626" y="644"/>
                      <a:pt x="13881" y="717"/>
                      <a:pt x="14127" y="797"/>
                    </a:cubicBezTo>
                    <a:cubicBezTo>
                      <a:pt x="14132" y="798"/>
                      <a:pt x="14137" y="800"/>
                      <a:pt x="14142" y="800"/>
                    </a:cubicBezTo>
                    <a:lnTo>
                      <a:pt x="14142" y="798"/>
                    </a:lnTo>
                    <a:cubicBezTo>
                      <a:pt x="14196" y="797"/>
                      <a:pt x="14208" y="721"/>
                      <a:pt x="14157" y="703"/>
                    </a:cubicBezTo>
                    <a:cubicBezTo>
                      <a:pt x="13910" y="625"/>
                      <a:pt x="13653" y="549"/>
                      <a:pt x="13395" y="482"/>
                    </a:cubicBezTo>
                    <a:cubicBezTo>
                      <a:pt x="13390" y="480"/>
                      <a:pt x="13386" y="480"/>
                      <a:pt x="13382" y="480"/>
                    </a:cubicBezTo>
                    <a:close/>
                    <a:moveTo>
                      <a:pt x="4790" y="715"/>
                    </a:moveTo>
                    <a:cubicBezTo>
                      <a:pt x="4785" y="715"/>
                      <a:pt x="4780" y="716"/>
                      <a:pt x="4776" y="717"/>
                    </a:cubicBezTo>
                    <a:cubicBezTo>
                      <a:pt x="4521" y="802"/>
                      <a:pt x="4270" y="893"/>
                      <a:pt x="4030" y="991"/>
                    </a:cubicBezTo>
                    <a:cubicBezTo>
                      <a:pt x="3980" y="1010"/>
                      <a:pt x="3994" y="1085"/>
                      <a:pt x="4049" y="1085"/>
                    </a:cubicBezTo>
                    <a:cubicBezTo>
                      <a:pt x="4054" y="1085"/>
                      <a:pt x="4060" y="1083"/>
                      <a:pt x="4065" y="1082"/>
                    </a:cubicBezTo>
                    <a:cubicBezTo>
                      <a:pt x="4305" y="984"/>
                      <a:pt x="4553" y="895"/>
                      <a:pt x="4806" y="811"/>
                    </a:cubicBezTo>
                    <a:cubicBezTo>
                      <a:pt x="4831" y="802"/>
                      <a:pt x="4845" y="774"/>
                      <a:pt x="4838" y="749"/>
                    </a:cubicBezTo>
                    <a:cubicBezTo>
                      <a:pt x="4831" y="728"/>
                      <a:pt x="4811" y="715"/>
                      <a:pt x="4790" y="715"/>
                    </a:cubicBezTo>
                    <a:close/>
                    <a:moveTo>
                      <a:pt x="14886" y="970"/>
                    </a:moveTo>
                    <a:cubicBezTo>
                      <a:pt x="14838" y="970"/>
                      <a:pt x="14816" y="1043"/>
                      <a:pt x="14869" y="1064"/>
                    </a:cubicBezTo>
                    <a:cubicBezTo>
                      <a:pt x="15118" y="1164"/>
                      <a:pt x="15362" y="1272"/>
                      <a:pt x="15590" y="1383"/>
                    </a:cubicBezTo>
                    <a:cubicBezTo>
                      <a:pt x="15596" y="1386"/>
                      <a:pt x="15604" y="1388"/>
                      <a:pt x="15611" y="1388"/>
                    </a:cubicBezTo>
                    <a:cubicBezTo>
                      <a:pt x="15663" y="1388"/>
                      <a:pt x="15678" y="1318"/>
                      <a:pt x="15633" y="1296"/>
                    </a:cubicBezTo>
                    <a:cubicBezTo>
                      <a:pt x="15402" y="1182"/>
                      <a:pt x="15158" y="1074"/>
                      <a:pt x="14906" y="974"/>
                    </a:cubicBezTo>
                    <a:cubicBezTo>
                      <a:pt x="14899" y="972"/>
                      <a:pt x="14892" y="970"/>
                      <a:pt x="14886" y="970"/>
                    </a:cubicBezTo>
                    <a:close/>
                    <a:moveTo>
                      <a:pt x="3327" y="1309"/>
                    </a:moveTo>
                    <a:cubicBezTo>
                      <a:pt x="3320" y="1309"/>
                      <a:pt x="3312" y="1311"/>
                      <a:pt x="3304" y="1315"/>
                    </a:cubicBezTo>
                    <a:cubicBezTo>
                      <a:pt x="3061" y="1435"/>
                      <a:pt x="2825" y="1565"/>
                      <a:pt x="2606" y="1696"/>
                    </a:cubicBezTo>
                    <a:cubicBezTo>
                      <a:pt x="2585" y="1710"/>
                      <a:pt x="2577" y="1741"/>
                      <a:pt x="2591" y="1763"/>
                    </a:cubicBezTo>
                    <a:cubicBezTo>
                      <a:pt x="2600" y="1777"/>
                      <a:pt x="2615" y="1786"/>
                      <a:pt x="2632" y="1786"/>
                    </a:cubicBezTo>
                    <a:lnTo>
                      <a:pt x="2632" y="1786"/>
                    </a:lnTo>
                    <a:cubicBezTo>
                      <a:pt x="2641" y="1786"/>
                      <a:pt x="2649" y="1785"/>
                      <a:pt x="2657" y="1780"/>
                    </a:cubicBezTo>
                    <a:cubicBezTo>
                      <a:pt x="2873" y="1649"/>
                      <a:pt x="3106" y="1521"/>
                      <a:pt x="3348" y="1402"/>
                    </a:cubicBezTo>
                    <a:cubicBezTo>
                      <a:pt x="3398" y="1377"/>
                      <a:pt x="3373" y="1309"/>
                      <a:pt x="3327" y="1309"/>
                    </a:cubicBezTo>
                    <a:close/>
                    <a:moveTo>
                      <a:pt x="2632" y="1786"/>
                    </a:moveTo>
                    <a:cubicBezTo>
                      <a:pt x="2632" y="1786"/>
                      <a:pt x="2632" y="1786"/>
                      <a:pt x="2631" y="1786"/>
                    </a:cubicBezTo>
                    <a:lnTo>
                      <a:pt x="2633" y="1786"/>
                    </a:lnTo>
                    <a:cubicBezTo>
                      <a:pt x="2633" y="1786"/>
                      <a:pt x="2632" y="1786"/>
                      <a:pt x="2632" y="1786"/>
                    </a:cubicBezTo>
                    <a:close/>
                    <a:moveTo>
                      <a:pt x="16306" y="1666"/>
                    </a:moveTo>
                    <a:cubicBezTo>
                      <a:pt x="16263" y="1666"/>
                      <a:pt x="16234" y="1729"/>
                      <a:pt x="16281" y="1757"/>
                    </a:cubicBezTo>
                    <a:cubicBezTo>
                      <a:pt x="16512" y="1894"/>
                      <a:pt x="16732" y="2041"/>
                      <a:pt x="16936" y="2193"/>
                    </a:cubicBezTo>
                    <a:cubicBezTo>
                      <a:pt x="16945" y="2199"/>
                      <a:pt x="16955" y="2202"/>
                      <a:pt x="16965" y="2202"/>
                    </a:cubicBezTo>
                    <a:cubicBezTo>
                      <a:pt x="17012" y="2202"/>
                      <a:pt x="17032" y="2142"/>
                      <a:pt x="16994" y="2114"/>
                    </a:cubicBezTo>
                    <a:cubicBezTo>
                      <a:pt x="16788" y="1961"/>
                      <a:pt x="16565" y="1813"/>
                      <a:pt x="16332" y="1673"/>
                    </a:cubicBezTo>
                    <a:cubicBezTo>
                      <a:pt x="16323" y="1668"/>
                      <a:pt x="16314" y="1666"/>
                      <a:pt x="16306" y="1666"/>
                    </a:cubicBezTo>
                    <a:close/>
                    <a:moveTo>
                      <a:pt x="1979" y="2129"/>
                    </a:moveTo>
                    <a:cubicBezTo>
                      <a:pt x="1969" y="2129"/>
                      <a:pt x="1958" y="2132"/>
                      <a:pt x="1948" y="2141"/>
                    </a:cubicBezTo>
                    <a:cubicBezTo>
                      <a:pt x="1735" y="2299"/>
                      <a:pt x="1532" y="2471"/>
                      <a:pt x="1340" y="2655"/>
                    </a:cubicBezTo>
                    <a:cubicBezTo>
                      <a:pt x="1321" y="2674"/>
                      <a:pt x="1319" y="2704"/>
                      <a:pt x="1338" y="2725"/>
                    </a:cubicBezTo>
                    <a:cubicBezTo>
                      <a:pt x="1347" y="2733"/>
                      <a:pt x="1359" y="2740"/>
                      <a:pt x="1373" y="2740"/>
                    </a:cubicBezTo>
                    <a:lnTo>
                      <a:pt x="1373" y="2740"/>
                    </a:lnTo>
                    <a:cubicBezTo>
                      <a:pt x="1386" y="2740"/>
                      <a:pt x="1398" y="2735"/>
                      <a:pt x="1407" y="2725"/>
                    </a:cubicBezTo>
                    <a:cubicBezTo>
                      <a:pt x="1597" y="2545"/>
                      <a:pt x="1797" y="2375"/>
                      <a:pt x="2006" y="2218"/>
                    </a:cubicBezTo>
                    <a:cubicBezTo>
                      <a:pt x="2050" y="2188"/>
                      <a:pt x="2019" y="2129"/>
                      <a:pt x="1979" y="2129"/>
                    </a:cubicBezTo>
                    <a:close/>
                    <a:moveTo>
                      <a:pt x="1373" y="2740"/>
                    </a:moveTo>
                    <a:lnTo>
                      <a:pt x="1373" y="2740"/>
                    </a:lnTo>
                    <a:cubicBezTo>
                      <a:pt x="1373" y="2740"/>
                      <a:pt x="1373" y="2740"/>
                      <a:pt x="1372" y="2740"/>
                    </a:cubicBezTo>
                    <a:lnTo>
                      <a:pt x="1374" y="2740"/>
                    </a:lnTo>
                    <a:cubicBezTo>
                      <a:pt x="1374" y="2740"/>
                      <a:pt x="1373" y="2740"/>
                      <a:pt x="1373" y="2740"/>
                    </a:cubicBezTo>
                    <a:close/>
                    <a:moveTo>
                      <a:pt x="17571" y="2611"/>
                    </a:moveTo>
                    <a:cubicBezTo>
                      <a:pt x="17533" y="2611"/>
                      <a:pt x="17502" y="2662"/>
                      <a:pt x="17539" y="2697"/>
                    </a:cubicBezTo>
                    <a:cubicBezTo>
                      <a:pt x="17729" y="2875"/>
                      <a:pt x="17905" y="3068"/>
                      <a:pt x="18067" y="3274"/>
                    </a:cubicBezTo>
                    <a:cubicBezTo>
                      <a:pt x="18076" y="3286"/>
                      <a:pt x="18090" y="3292"/>
                      <a:pt x="18105" y="3292"/>
                    </a:cubicBezTo>
                    <a:cubicBezTo>
                      <a:pt x="18115" y="3292"/>
                      <a:pt x="18127" y="3290"/>
                      <a:pt x="18135" y="3282"/>
                    </a:cubicBezTo>
                    <a:cubicBezTo>
                      <a:pt x="18157" y="3266"/>
                      <a:pt x="18159" y="3235"/>
                      <a:pt x="18143" y="3214"/>
                    </a:cubicBezTo>
                    <a:cubicBezTo>
                      <a:pt x="17978" y="3005"/>
                      <a:pt x="17799" y="2808"/>
                      <a:pt x="17605" y="2626"/>
                    </a:cubicBezTo>
                    <a:cubicBezTo>
                      <a:pt x="17594" y="2616"/>
                      <a:pt x="17582" y="2611"/>
                      <a:pt x="17571" y="2611"/>
                    </a:cubicBezTo>
                    <a:close/>
                    <a:moveTo>
                      <a:pt x="844" y="3226"/>
                    </a:moveTo>
                    <a:cubicBezTo>
                      <a:pt x="830" y="3226"/>
                      <a:pt x="816" y="3232"/>
                      <a:pt x="805" y="3248"/>
                    </a:cubicBezTo>
                    <a:cubicBezTo>
                      <a:pt x="642" y="3459"/>
                      <a:pt x="499" y="3685"/>
                      <a:pt x="377" y="3922"/>
                    </a:cubicBezTo>
                    <a:cubicBezTo>
                      <a:pt x="366" y="3946"/>
                      <a:pt x="374" y="3976"/>
                      <a:pt x="399" y="3987"/>
                    </a:cubicBezTo>
                    <a:cubicBezTo>
                      <a:pt x="405" y="3991"/>
                      <a:pt x="411" y="3993"/>
                      <a:pt x="417" y="3993"/>
                    </a:cubicBezTo>
                    <a:cubicBezTo>
                      <a:pt x="419" y="3993"/>
                      <a:pt x="420" y="3993"/>
                      <a:pt x="421" y="3993"/>
                    </a:cubicBezTo>
                    <a:lnTo>
                      <a:pt x="421" y="3994"/>
                    </a:lnTo>
                    <a:cubicBezTo>
                      <a:pt x="439" y="3993"/>
                      <a:pt x="456" y="3982"/>
                      <a:pt x="464" y="3966"/>
                    </a:cubicBezTo>
                    <a:cubicBezTo>
                      <a:pt x="583" y="3734"/>
                      <a:pt x="723" y="3514"/>
                      <a:pt x="882" y="3307"/>
                    </a:cubicBezTo>
                    <a:cubicBezTo>
                      <a:pt x="914" y="3270"/>
                      <a:pt x="880" y="3226"/>
                      <a:pt x="844" y="3226"/>
                    </a:cubicBezTo>
                    <a:close/>
                    <a:moveTo>
                      <a:pt x="18534" y="3858"/>
                    </a:moveTo>
                    <a:cubicBezTo>
                      <a:pt x="18526" y="3858"/>
                      <a:pt x="18519" y="3860"/>
                      <a:pt x="18512" y="3863"/>
                    </a:cubicBezTo>
                    <a:cubicBezTo>
                      <a:pt x="18488" y="3876"/>
                      <a:pt x="18479" y="3905"/>
                      <a:pt x="18490" y="3929"/>
                    </a:cubicBezTo>
                    <a:cubicBezTo>
                      <a:pt x="18612" y="4160"/>
                      <a:pt x="18707" y="4403"/>
                      <a:pt x="18772" y="4654"/>
                    </a:cubicBezTo>
                    <a:cubicBezTo>
                      <a:pt x="18779" y="4676"/>
                      <a:pt x="18798" y="4690"/>
                      <a:pt x="18821" y="4690"/>
                    </a:cubicBezTo>
                    <a:cubicBezTo>
                      <a:pt x="18824" y="4690"/>
                      <a:pt x="18828" y="4690"/>
                      <a:pt x="18832" y="4689"/>
                    </a:cubicBezTo>
                    <a:cubicBezTo>
                      <a:pt x="18859" y="4683"/>
                      <a:pt x="18874" y="4656"/>
                      <a:pt x="18867" y="4630"/>
                    </a:cubicBezTo>
                    <a:cubicBezTo>
                      <a:pt x="18799" y="4371"/>
                      <a:pt x="18702" y="4122"/>
                      <a:pt x="18577" y="3884"/>
                    </a:cubicBezTo>
                    <a:cubicBezTo>
                      <a:pt x="18569" y="3868"/>
                      <a:pt x="18552" y="3858"/>
                      <a:pt x="18534" y="3858"/>
                    </a:cubicBezTo>
                    <a:close/>
                    <a:moveTo>
                      <a:pt x="143" y="4633"/>
                    </a:moveTo>
                    <a:cubicBezTo>
                      <a:pt x="123" y="4633"/>
                      <a:pt x="103" y="4644"/>
                      <a:pt x="97" y="4670"/>
                    </a:cubicBezTo>
                    <a:cubicBezTo>
                      <a:pt x="32" y="4926"/>
                      <a:pt x="1" y="5188"/>
                      <a:pt x="1" y="5450"/>
                    </a:cubicBezTo>
                    <a:lnTo>
                      <a:pt x="1" y="5464"/>
                    </a:lnTo>
                    <a:cubicBezTo>
                      <a:pt x="1" y="5491"/>
                      <a:pt x="22" y="5514"/>
                      <a:pt x="49" y="5514"/>
                    </a:cubicBezTo>
                    <a:cubicBezTo>
                      <a:pt x="77" y="5514"/>
                      <a:pt x="98" y="5492"/>
                      <a:pt x="98" y="5464"/>
                    </a:cubicBezTo>
                    <a:lnTo>
                      <a:pt x="98" y="5450"/>
                    </a:lnTo>
                    <a:cubicBezTo>
                      <a:pt x="98" y="5196"/>
                      <a:pt x="130" y="4941"/>
                      <a:pt x="192" y="4694"/>
                    </a:cubicBezTo>
                    <a:cubicBezTo>
                      <a:pt x="201" y="4657"/>
                      <a:pt x="171" y="4633"/>
                      <a:pt x="143" y="4633"/>
                    </a:cubicBezTo>
                    <a:close/>
                    <a:moveTo>
                      <a:pt x="18925" y="5376"/>
                    </a:moveTo>
                    <a:cubicBezTo>
                      <a:pt x="18902" y="5376"/>
                      <a:pt x="18878" y="5391"/>
                      <a:pt x="18876" y="5423"/>
                    </a:cubicBezTo>
                    <a:lnTo>
                      <a:pt x="18876" y="5450"/>
                    </a:lnTo>
                    <a:cubicBezTo>
                      <a:pt x="18876" y="5710"/>
                      <a:pt x="18843" y="5970"/>
                      <a:pt x="18780" y="6220"/>
                    </a:cubicBezTo>
                    <a:cubicBezTo>
                      <a:pt x="18774" y="6247"/>
                      <a:pt x="18789" y="6274"/>
                      <a:pt x="18816" y="6280"/>
                    </a:cubicBezTo>
                    <a:cubicBezTo>
                      <a:pt x="18819" y="6281"/>
                      <a:pt x="18823" y="6281"/>
                      <a:pt x="18827" y="6281"/>
                    </a:cubicBezTo>
                    <a:cubicBezTo>
                      <a:pt x="18850" y="6281"/>
                      <a:pt x="18869" y="6266"/>
                      <a:pt x="18875" y="6245"/>
                    </a:cubicBezTo>
                    <a:cubicBezTo>
                      <a:pt x="18941" y="5985"/>
                      <a:pt x="18974" y="5718"/>
                      <a:pt x="18974" y="5449"/>
                    </a:cubicBezTo>
                    <a:lnTo>
                      <a:pt x="18974" y="5423"/>
                    </a:lnTo>
                    <a:cubicBezTo>
                      <a:pt x="18972" y="5391"/>
                      <a:pt x="18949" y="5376"/>
                      <a:pt x="18925" y="5376"/>
                    </a:cubicBezTo>
                    <a:close/>
                    <a:moveTo>
                      <a:pt x="152" y="6197"/>
                    </a:moveTo>
                    <a:cubicBezTo>
                      <a:pt x="123" y="6197"/>
                      <a:pt x="94" y="6221"/>
                      <a:pt x="103" y="6258"/>
                    </a:cubicBezTo>
                    <a:cubicBezTo>
                      <a:pt x="171" y="6517"/>
                      <a:pt x="267" y="6768"/>
                      <a:pt x="391" y="7006"/>
                    </a:cubicBezTo>
                    <a:cubicBezTo>
                      <a:pt x="399" y="7021"/>
                      <a:pt x="415" y="7031"/>
                      <a:pt x="434" y="7031"/>
                    </a:cubicBezTo>
                    <a:cubicBezTo>
                      <a:pt x="442" y="7031"/>
                      <a:pt x="449" y="7030"/>
                      <a:pt x="457" y="7026"/>
                    </a:cubicBezTo>
                    <a:cubicBezTo>
                      <a:pt x="481" y="7013"/>
                      <a:pt x="490" y="6984"/>
                      <a:pt x="477" y="6960"/>
                    </a:cubicBezTo>
                    <a:cubicBezTo>
                      <a:pt x="358" y="6730"/>
                      <a:pt x="264" y="6485"/>
                      <a:pt x="198" y="6234"/>
                    </a:cubicBezTo>
                    <a:cubicBezTo>
                      <a:pt x="192" y="6209"/>
                      <a:pt x="172" y="6197"/>
                      <a:pt x="152" y="6197"/>
                    </a:cubicBezTo>
                    <a:close/>
                    <a:moveTo>
                      <a:pt x="18546" y="6918"/>
                    </a:moveTo>
                    <a:cubicBezTo>
                      <a:pt x="18530" y="6918"/>
                      <a:pt x="18514" y="6926"/>
                      <a:pt x="18504" y="6946"/>
                    </a:cubicBezTo>
                    <a:cubicBezTo>
                      <a:pt x="18385" y="7178"/>
                      <a:pt x="18244" y="7398"/>
                      <a:pt x="18085" y="7604"/>
                    </a:cubicBezTo>
                    <a:cubicBezTo>
                      <a:pt x="18058" y="7636"/>
                      <a:pt x="18081" y="7683"/>
                      <a:pt x="18123" y="7683"/>
                    </a:cubicBezTo>
                    <a:cubicBezTo>
                      <a:pt x="18138" y="7683"/>
                      <a:pt x="18152" y="7676"/>
                      <a:pt x="18161" y="7663"/>
                    </a:cubicBezTo>
                    <a:cubicBezTo>
                      <a:pt x="18325" y="7453"/>
                      <a:pt x="18469" y="7227"/>
                      <a:pt x="18591" y="6991"/>
                    </a:cubicBezTo>
                    <a:cubicBezTo>
                      <a:pt x="18613" y="6952"/>
                      <a:pt x="18579" y="6918"/>
                      <a:pt x="18546" y="6918"/>
                    </a:cubicBezTo>
                    <a:close/>
                    <a:moveTo>
                      <a:pt x="863" y="7598"/>
                    </a:moveTo>
                    <a:cubicBezTo>
                      <a:pt x="828" y="7598"/>
                      <a:pt x="795" y="7639"/>
                      <a:pt x="823" y="7677"/>
                    </a:cubicBezTo>
                    <a:cubicBezTo>
                      <a:pt x="986" y="7886"/>
                      <a:pt x="1166" y="8084"/>
                      <a:pt x="1360" y="8266"/>
                    </a:cubicBezTo>
                    <a:cubicBezTo>
                      <a:pt x="1369" y="8275"/>
                      <a:pt x="1380" y="8279"/>
                      <a:pt x="1393" y="8280"/>
                    </a:cubicBezTo>
                    <a:cubicBezTo>
                      <a:pt x="1437" y="8280"/>
                      <a:pt x="1459" y="8225"/>
                      <a:pt x="1427" y="8195"/>
                    </a:cubicBezTo>
                    <a:cubicBezTo>
                      <a:pt x="1237" y="8015"/>
                      <a:pt x="1061" y="7821"/>
                      <a:pt x="900" y="7616"/>
                    </a:cubicBezTo>
                    <a:cubicBezTo>
                      <a:pt x="889" y="7603"/>
                      <a:pt x="876" y="7598"/>
                      <a:pt x="863" y="7598"/>
                    </a:cubicBezTo>
                    <a:close/>
                    <a:moveTo>
                      <a:pt x="17593" y="8169"/>
                    </a:moveTo>
                    <a:cubicBezTo>
                      <a:pt x="17581" y="8169"/>
                      <a:pt x="17569" y="8174"/>
                      <a:pt x="17558" y="8186"/>
                    </a:cubicBezTo>
                    <a:cubicBezTo>
                      <a:pt x="17369" y="8366"/>
                      <a:pt x="17168" y="8534"/>
                      <a:pt x="16959" y="8690"/>
                    </a:cubicBezTo>
                    <a:cubicBezTo>
                      <a:pt x="16921" y="8719"/>
                      <a:pt x="16941" y="8779"/>
                      <a:pt x="16988" y="8779"/>
                    </a:cubicBezTo>
                    <a:cubicBezTo>
                      <a:pt x="16998" y="8779"/>
                      <a:pt x="17008" y="8775"/>
                      <a:pt x="17017" y="8769"/>
                    </a:cubicBezTo>
                    <a:cubicBezTo>
                      <a:pt x="17230" y="8610"/>
                      <a:pt x="17434" y="8439"/>
                      <a:pt x="17625" y="8256"/>
                    </a:cubicBezTo>
                    <a:cubicBezTo>
                      <a:pt x="17665" y="8222"/>
                      <a:pt x="17632" y="8169"/>
                      <a:pt x="17593" y="8169"/>
                    </a:cubicBezTo>
                    <a:close/>
                    <a:moveTo>
                      <a:pt x="1998" y="8690"/>
                    </a:moveTo>
                    <a:cubicBezTo>
                      <a:pt x="1957" y="8690"/>
                      <a:pt x="1927" y="8747"/>
                      <a:pt x="1970" y="8779"/>
                    </a:cubicBezTo>
                    <a:cubicBezTo>
                      <a:pt x="2175" y="8932"/>
                      <a:pt x="2398" y="9080"/>
                      <a:pt x="2631" y="9221"/>
                    </a:cubicBezTo>
                    <a:cubicBezTo>
                      <a:pt x="2639" y="9226"/>
                      <a:pt x="2648" y="9227"/>
                      <a:pt x="2657" y="9229"/>
                    </a:cubicBezTo>
                    <a:lnTo>
                      <a:pt x="2657" y="9227"/>
                    </a:lnTo>
                    <a:cubicBezTo>
                      <a:pt x="2706" y="9227"/>
                      <a:pt x="2725" y="9161"/>
                      <a:pt x="2682" y="9136"/>
                    </a:cubicBezTo>
                    <a:cubicBezTo>
                      <a:pt x="2452" y="8998"/>
                      <a:pt x="2231" y="8851"/>
                      <a:pt x="2029" y="8700"/>
                    </a:cubicBezTo>
                    <a:cubicBezTo>
                      <a:pt x="2018" y="8693"/>
                      <a:pt x="2008" y="8690"/>
                      <a:pt x="1998" y="8690"/>
                    </a:cubicBezTo>
                    <a:close/>
                    <a:moveTo>
                      <a:pt x="16331" y="9123"/>
                    </a:moveTo>
                    <a:cubicBezTo>
                      <a:pt x="16323" y="9123"/>
                      <a:pt x="16314" y="9125"/>
                      <a:pt x="16306" y="9130"/>
                    </a:cubicBezTo>
                    <a:cubicBezTo>
                      <a:pt x="16090" y="9260"/>
                      <a:pt x="15858" y="9387"/>
                      <a:pt x="15615" y="9506"/>
                    </a:cubicBezTo>
                    <a:cubicBezTo>
                      <a:pt x="15591" y="9519"/>
                      <a:pt x="15581" y="9548"/>
                      <a:pt x="15592" y="9572"/>
                    </a:cubicBezTo>
                    <a:cubicBezTo>
                      <a:pt x="15601" y="9588"/>
                      <a:pt x="15617" y="9600"/>
                      <a:pt x="15636" y="9600"/>
                    </a:cubicBezTo>
                    <a:lnTo>
                      <a:pt x="15635" y="9598"/>
                    </a:lnTo>
                    <a:cubicBezTo>
                      <a:pt x="15643" y="9598"/>
                      <a:pt x="15650" y="9597"/>
                      <a:pt x="15658" y="9593"/>
                    </a:cubicBezTo>
                    <a:cubicBezTo>
                      <a:pt x="15904" y="9473"/>
                      <a:pt x="16138" y="9345"/>
                      <a:pt x="16356" y="9213"/>
                    </a:cubicBezTo>
                    <a:cubicBezTo>
                      <a:pt x="16380" y="9199"/>
                      <a:pt x="16386" y="9169"/>
                      <a:pt x="16374" y="9146"/>
                    </a:cubicBezTo>
                    <a:cubicBezTo>
                      <a:pt x="16364" y="9131"/>
                      <a:pt x="16348" y="9123"/>
                      <a:pt x="16331" y="9123"/>
                    </a:cubicBezTo>
                    <a:close/>
                    <a:moveTo>
                      <a:pt x="3353" y="9508"/>
                    </a:moveTo>
                    <a:cubicBezTo>
                      <a:pt x="3308" y="9508"/>
                      <a:pt x="3283" y="9574"/>
                      <a:pt x="3331" y="9601"/>
                    </a:cubicBezTo>
                    <a:cubicBezTo>
                      <a:pt x="3561" y="9714"/>
                      <a:pt x="3806" y="9823"/>
                      <a:pt x="4056" y="9923"/>
                    </a:cubicBezTo>
                    <a:cubicBezTo>
                      <a:pt x="4063" y="9925"/>
                      <a:pt x="4069" y="9926"/>
                      <a:pt x="4075" y="9926"/>
                    </a:cubicBezTo>
                    <a:lnTo>
                      <a:pt x="4075" y="9928"/>
                    </a:lnTo>
                    <a:cubicBezTo>
                      <a:pt x="4076" y="9928"/>
                      <a:pt x="4076" y="9928"/>
                      <a:pt x="4077" y="9928"/>
                    </a:cubicBezTo>
                    <a:cubicBezTo>
                      <a:pt x="4131" y="9928"/>
                      <a:pt x="4146" y="9850"/>
                      <a:pt x="4093" y="9833"/>
                    </a:cubicBezTo>
                    <a:cubicBezTo>
                      <a:pt x="3845" y="9733"/>
                      <a:pt x="3603" y="9625"/>
                      <a:pt x="3374" y="9512"/>
                    </a:cubicBezTo>
                    <a:cubicBezTo>
                      <a:pt x="3367" y="9509"/>
                      <a:pt x="3360" y="9508"/>
                      <a:pt x="3353" y="9508"/>
                    </a:cubicBezTo>
                    <a:close/>
                    <a:moveTo>
                      <a:pt x="14915" y="9824"/>
                    </a:moveTo>
                    <a:cubicBezTo>
                      <a:pt x="14909" y="9824"/>
                      <a:pt x="14902" y="9825"/>
                      <a:pt x="14896" y="9828"/>
                    </a:cubicBezTo>
                    <a:cubicBezTo>
                      <a:pt x="14660" y="9923"/>
                      <a:pt x="14410" y="10013"/>
                      <a:pt x="14156" y="10096"/>
                    </a:cubicBezTo>
                    <a:cubicBezTo>
                      <a:pt x="14129" y="10105"/>
                      <a:pt x="14115" y="10133"/>
                      <a:pt x="14124" y="10158"/>
                    </a:cubicBezTo>
                    <a:cubicBezTo>
                      <a:pt x="14131" y="10178"/>
                      <a:pt x="14150" y="10192"/>
                      <a:pt x="14170" y="10192"/>
                    </a:cubicBezTo>
                    <a:lnTo>
                      <a:pt x="14170" y="10191"/>
                    </a:lnTo>
                    <a:cubicBezTo>
                      <a:pt x="14171" y="10192"/>
                      <a:pt x="14173" y="10192"/>
                      <a:pt x="14175" y="10192"/>
                    </a:cubicBezTo>
                    <a:cubicBezTo>
                      <a:pt x="14178" y="10192"/>
                      <a:pt x="14183" y="10191"/>
                      <a:pt x="14186" y="10190"/>
                    </a:cubicBezTo>
                    <a:cubicBezTo>
                      <a:pt x="14443" y="10106"/>
                      <a:pt x="14694" y="10014"/>
                      <a:pt x="14932" y="9919"/>
                    </a:cubicBezTo>
                    <a:cubicBezTo>
                      <a:pt x="14984" y="9896"/>
                      <a:pt x="14962" y="9824"/>
                      <a:pt x="14915" y="9824"/>
                    </a:cubicBezTo>
                    <a:close/>
                    <a:moveTo>
                      <a:pt x="4819" y="10098"/>
                    </a:moveTo>
                    <a:cubicBezTo>
                      <a:pt x="4798" y="10098"/>
                      <a:pt x="4779" y="10111"/>
                      <a:pt x="4772" y="10132"/>
                    </a:cubicBezTo>
                    <a:cubicBezTo>
                      <a:pt x="4763" y="10158"/>
                      <a:pt x="4778" y="10186"/>
                      <a:pt x="4804" y="10194"/>
                    </a:cubicBezTo>
                    <a:cubicBezTo>
                      <a:pt x="5053" y="10275"/>
                      <a:pt x="5309" y="10349"/>
                      <a:pt x="5566" y="10417"/>
                    </a:cubicBezTo>
                    <a:cubicBezTo>
                      <a:pt x="5570" y="10418"/>
                      <a:pt x="5574" y="10418"/>
                      <a:pt x="5579" y="10418"/>
                    </a:cubicBezTo>
                    <a:lnTo>
                      <a:pt x="5577" y="10418"/>
                    </a:lnTo>
                    <a:cubicBezTo>
                      <a:pt x="5578" y="10418"/>
                      <a:pt x="5578" y="10418"/>
                      <a:pt x="5579" y="10418"/>
                    </a:cubicBezTo>
                    <a:cubicBezTo>
                      <a:pt x="5636" y="10418"/>
                      <a:pt x="5645" y="10335"/>
                      <a:pt x="5590" y="10322"/>
                    </a:cubicBezTo>
                    <a:cubicBezTo>
                      <a:pt x="5336" y="10256"/>
                      <a:pt x="5081" y="10181"/>
                      <a:pt x="4833" y="10100"/>
                    </a:cubicBezTo>
                    <a:cubicBezTo>
                      <a:pt x="4828" y="10099"/>
                      <a:pt x="4823" y="10098"/>
                      <a:pt x="4819" y="10098"/>
                    </a:cubicBezTo>
                    <a:close/>
                    <a:moveTo>
                      <a:pt x="13412" y="10316"/>
                    </a:moveTo>
                    <a:cubicBezTo>
                      <a:pt x="13407" y="10316"/>
                      <a:pt x="13403" y="10317"/>
                      <a:pt x="13398" y="10318"/>
                    </a:cubicBezTo>
                    <a:cubicBezTo>
                      <a:pt x="13146" y="10384"/>
                      <a:pt x="12888" y="10443"/>
                      <a:pt x="12631" y="10496"/>
                    </a:cubicBezTo>
                    <a:cubicBezTo>
                      <a:pt x="12574" y="10508"/>
                      <a:pt x="12582" y="10591"/>
                      <a:pt x="12640" y="10593"/>
                    </a:cubicBezTo>
                    <a:cubicBezTo>
                      <a:pt x="12644" y="10593"/>
                      <a:pt x="12646" y="10593"/>
                      <a:pt x="12650" y="10591"/>
                    </a:cubicBezTo>
                    <a:cubicBezTo>
                      <a:pt x="12910" y="10538"/>
                      <a:pt x="13169" y="10479"/>
                      <a:pt x="13424" y="10412"/>
                    </a:cubicBezTo>
                    <a:cubicBezTo>
                      <a:pt x="13449" y="10405"/>
                      <a:pt x="13466" y="10379"/>
                      <a:pt x="13458" y="10353"/>
                    </a:cubicBezTo>
                    <a:cubicBezTo>
                      <a:pt x="13454" y="10331"/>
                      <a:pt x="13434" y="10316"/>
                      <a:pt x="13412" y="10316"/>
                    </a:cubicBezTo>
                    <a:close/>
                    <a:moveTo>
                      <a:pt x="6343" y="10498"/>
                    </a:moveTo>
                    <a:cubicBezTo>
                      <a:pt x="6289" y="10498"/>
                      <a:pt x="6276" y="10587"/>
                      <a:pt x="6340" y="10595"/>
                    </a:cubicBezTo>
                    <a:cubicBezTo>
                      <a:pt x="6596" y="10647"/>
                      <a:pt x="6859" y="10693"/>
                      <a:pt x="7121" y="10732"/>
                    </a:cubicBezTo>
                    <a:lnTo>
                      <a:pt x="7129" y="10732"/>
                    </a:lnTo>
                    <a:cubicBezTo>
                      <a:pt x="7190" y="10732"/>
                      <a:pt x="7196" y="10643"/>
                      <a:pt x="7135" y="10634"/>
                    </a:cubicBezTo>
                    <a:cubicBezTo>
                      <a:pt x="6874" y="10596"/>
                      <a:pt x="6614" y="10551"/>
                      <a:pt x="6359" y="10500"/>
                    </a:cubicBezTo>
                    <a:cubicBezTo>
                      <a:pt x="6353" y="10499"/>
                      <a:pt x="6348" y="10498"/>
                      <a:pt x="6343" y="10498"/>
                    </a:cubicBezTo>
                    <a:close/>
                    <a:moveTo>
                      <a:pt x="11861" y="10631"/>
                    </a:moveTo>
                    <a:cubicBezTo>
                      <a:pt x="11859" y="10631"/>
                      <a:pt x="11856" y="10632"/>
                      <a:pt x="11853" y="10632"/>
                    </a:cubicBezTo>
                    <a:cubicBezTo>
                      <a:pt x="11599" y="10670"/>
                      <a:pt x="11335" y="10702"/>
                      <a:pt x="11071" y="10728"/>
                    </a:cubicBezTo>
                    <a:cubicBezTo>
                      <a:pt x="11044" y="10729"/>
                      <a:pt x="11024" y="10755"/>
                      <a:pt x="11027" y="10781"/>
                    </a:cubicBezTo>
                    <a:cubicBezTo>
                      <a:pt x="11029" y="10807"/>
                      <a:pt x="11050" y="10826"/>
                      <a:pt x="11076" y="10826"/>
                    </a:cubicBezTo>
                    <a:cubicBezTo>
                      <a:pt x="11077" y="10826"/>
                      <a:pt x="11078" y="10826"/>
                      <a:pt x="11081" y="10824"/>
                    </a:cubicBezTo>
                    <a:cubicBezTo>
                      <a:pt x="11345" y="10799"/>
                      <a:pt x="11611" y="10766"/>
                      <a:pt x="11868" y="10729"/>
                    </a:cubicBezTo>
                    <a:cubicBezTo>
                      <a:pt x="11929" y="10720"/>
                      <a:pt x="11919" y="10631"/>
                      <a:pt x="11861" y="10631"/>
                    </a:cubicBezTo>
                    <a:close/>
                    <a:moveTo>
                      <a:pt x="7911" y="10729"/>
                    </a:moveTo>
                    <a:cubicBezTo>
                      <a:pt x="7887" y="10729"/>
                      <a:pt x="7866" y="10749"/>
                      <a:pt x="7866" y="10774"/>
                    </a:cubicBezTo>
                    <a:cubicBezTo>
                      <a:pt x="7864" y="10800"/>
                      <a:pt x="7883" y="10824"/>
                      <a:pt x="7909" y="10827"/>
                    </a:cubicBezTo>
                    <a:cubicBezTo>
                      <a:pt x="8174" y="10851"/>
                      <a:pt x="8440" y="10871"/>
                      <a:pt x="8701" y="10883"/>
                    </a:cubicBezTo>
                    <a:lnTo>
                      <a:pt x="8703" y="10883"/>
                    </a:lnTo>
                    <a:cubicBezTo>
                      <a:pt x="8704" y="10883"/>
                      <a:pt x="8705" y="10883"/>
                      <a:pt x="8706" y="10883"/>
                    </a:cubicBezTo>
                    <a:cubicBezTo>
                      <a:pt x="8769" y="10883"/>
                      <a:pt x="8770" y="10788"/>
                      <a:pt x="8706" y="10785"/>
                    </a:cubicBezTo>
                    <a:cubicBezTo>
                      <a:pt x="8446" y="10774"/>
                      <a:pt x="8182" y="10755"/>
                      <a:pt x="7919" y="10729"/>
                    </a:cubicBezTo>
                    <a:cubicBezTo>
                      <a:pt x="7917" y="10729"/>
                      <a:pt x="7914" y="10729"/>
                      <a:pt x="7911" y="10729"/>
                    </a:cubicBezTo>
                    <a:close/>
                    <a:moveTo>
                      <a:pt x="10288" y="10785"/>
                    </a:moveTo>
                    <a:cubicBezTo>
                      <a:pt x="10287" y="10785"/>
                      <a:pt x="10285" y="10785"/>
                      <a:pt x="10284" y="10785"/>
                    </a:cubicBezTo>
                    <a:cubicBezTo>
                      <a:pt x="10019" y="10798"/>
                      <a:pt x="9751" y="10802"/>
                      <a:pt x="9495" y="10804"/>
                    </a:cubicBezTo>
                    <a:cubicBezTo>
                      <a:pt x="9430" y="10804"/>
                      <a:pt x="9430" y="10902"/>
                      <a:pt x="9495" y="10902"/>
                    </a:cubicBezTo>
                    <a:lnTo>
                      <a:pt x="9516" y="10902"/>
                    </a:lnTo>
                    <a:cubicBezTo>
                      <a:pt x="9770" y="10902"/>
                      <a:pt x="10029" y="10895"/>
                      <a:pt x="10288" y="10883"/>
                    </a:cubicBezTo>
                    <a:cubicBezTo>
                      <a:pt x="10314" y="10881"/>
                      <a:pt x="10336" y="10859"/>
                      <a:pt x="10335" y="10832"/>
                    </a:cubicBezTo>
                    <a:cubicBezTo>
                      <a:pt x="10335" y="10806"/>
                      <a:pt x="10313" y="10785"/>
                      <a:pt x="10288" y="1078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2" name="Google Shape;515;p44">
                <a:extLst>
                  <a:ext uri="{FF2B5EF4-FFF2-40B4-BE49-F238E27FC236}">
                    <a16:creationId xmlns:a16="http://schemas.microsoft.com/office/drawing/2014/main" xmlns="" id="{86C7DB84-F399-22AB-FFF6-D92C7C9183BE}"/>
                  </a:ext>
                </a:extLst>
              </p:cNvPr>
              <p:cNvSpPr/>
              <p:nvPr/>
            </p:nvSpPr>
            <p:spPr>
              <a:xfrm rot="480708">
                <a:off x="8011467" y="2547628"/>
                <a:ext cx="107841" cy="43772"/>
              </a:xfrm>
              <a:custGeom>
                <a:avLst/>
                <a:gdLst/>
                <a:ahLst/>
                <a:cxnLst/>
                <a:rect l="l" t="t" r="r" b="b"/>
                <a:pathLst>
                  <a:path w="4920" h="1997" extrusionOk="0">
                    <a:moveTo>
                      <a:pt x="0" y="1996"/>
                    </a:moveTo>
                    <a:cubicBezTo>
                      <a:pt x="0" y="1996"/>
                      <a:pt x="1491" y="0"/>
                      <a:pt x="4920" y="48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3" name="Google Shape;516;p44">
                <a:extLst>
                  <a:ext uri="{FF2B5EF4-FFF2-40B4-BE49-F238E27FC236}">
                    <a16:creationId xmlns:a16="http://schemas.microsoft.com/office/drawing/2014/main" xmlns="" id="{15AA281B-53A5-2699-50DC-E73FAC1A27B9}"/>
                  </a:ext>
                </a:extLst>
              </p:cNvPr>
              <p:cNvSpPr/>
              <p:nvPr/>
            </p:nvSpPr>
            <p:spPr>
              <a:xfrm rot="480708">
                <a:off x="7847467" y="2775195"/>
                <a:ext cx="46885" cy="83993"/>
              </a:xfrm>
              <a:custGeom>
                <a:avLst/>
                <a:gdLst/>
                <a:ahLst/>
                <a:cxnLst/>
                <a:rect l="l" t="t" r="r" b="b"/>
                <a:pathLst>
                  <a:path w="2139" h="3832" extrusionOk="0">
                    <a:moveTo>
                      <a:pt x="1425" y="0"/>
                    </a:moveTo>
                    <a:cubicBezTo>
                      <a:pt x="1425" y="0"/>
                      <a:pt x="0" y="1620"/>
                      <a:pt x="1425" y="3832"/>
                    </a:cubicBezTo>
                    <a:cubicBezTo>
                      <a:pt x="1425" y="3832"/>
                      <a:pt x="2138" y="2879"/>
                      <a:pt x="1425"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4" name="Google Shape;517;p44">
                <a:extLst>
                  <a:ext uri="{FF2B5EF4-FFF2-40B4-BE49-F238E27FC236}">
                    <a16:creationId xmlns:a16="http://schemas.microsoft.com/office/drawing/2014/main" xmlns="" id="{B7D98E3A-78C9-53E3-BF12-230A55E18DA6}"/>
                  </a:ext>
                </a:extLst>
              </p:cNvPr>
              <p:cNvSpPr/>
              <p:nvPr/>
            </p:nvSpPr>
            <p:spPr>
              <a:xfrm rot="480708">
                <a:off x="7916449" y="2774807"/>
                <a:ext cx="31147" cy="28801"/>
              </a:xfrm>
              <a:custGeom>
                <a:avLst/>
                <a:gdLst/>
                <a:ahLst/>
                <a:cxnLst/>
                <a:rect l="l" t="t" r="r" b="b"/>
                <a:pathLst>
                  <a:path w="1421" h="1314" extrusionOk="0">
                    <a:moveTo>
                      <a:pt x="1" y="1"/>
                    </a:moveTo>
                    <a:cubicBezTo>
                      <a:pt x="1" y="1"/>
                      <a:pt x="193" y="1056"/>
                      <a:pt x="1420" y="1314"/>
                    </a:cubicBezTo>
                    <a:cubicBezTo>
                      <a:pt x="1420" y="1314"/>
                      <a:pt x="1127" y="320"/>
                      <a:pt x="1"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5" name="Google Shape;518;p44">
                <a:extLst>
                  <a:ext uri="{FF2B5EF4-FFF2-40B4-BE49-F238E27FC236}">
                    <a16:creationId xmlns:a16="http://schemas.microsoft.com/office/drawing/2014/main" xmlns="" id="{AC10B9F1-6FE4-FC09-F8A5-3A46A4BCD447}"/>
                  </a:ext>
                </a:extLst>
              </p:cNvPr>
              <p:cNvSpPr/>
              <p:nvPr/>
            </p:nvSpPr>
            <p:spPr>
              <a:xfrm rot="480708">
                <a:off x="7568885" y="2474132"/>
                <a:ext cx="77067" cy="69987"/>
              </a:xfrm>
              <a:custGeom>
                <a:avLst/>
                <a:gdLst/>
                <a:ahLst/>
                <a:cxnLst/>
                <a:rect l="l" t="t" r="r" b="b"/>
                <a:pathLst>
                  <a:path w="3516" h="3193" extrusionOk="0">
                    <a:moveTo>
                      <a:pt x="3516" y="3192"/>
                    </a:moveTo>
                    <a:cubicBezTo>
                      <a:pt x="3516" y="3192"/>
                      <a:pt x="1328" y="2863"/>
                      <a:pt x="1" y="0"/>
                    </a:cubicBezTo>
                    <a:cubicBezTo>
                      <a:pt x="2" y="0"/>
                      <a:pt x="2311" y="437"/>
                      <a:pt x="3516" y="319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6" name="Google Shape;519;p44">
                <a:extLst>
                  <a:ext uri="{FF2B5EF4-FFF2-40B4-BE49-F238E27FC236}">
                    <a16:creationId xmlns:a16="http://schemas.microsoft.com/office/drawing/2014/main" xmlns="" id="{C47642BE-DC23-72CB-D2BD-2DFD01A97F96}"/>
                  </a:ext>
                </a:extLst>
              </p:cNvPr>
              <p:cNvSpPr/>
              <p:nvPr/>
            </p:nvSpPr>
            <p:spPr>
              <a:xfrm rot="480708">
                <a:off x="7280828" y="2896427"/>
                <a:ext cx="948038" cy="350352"/>
              </a:xfrm>
              <a:custGeom>
                <a:avLst/>
                <a:gdLst/>
                <a:ahLst/>
                <a:cxnLst/>
                <a:rect l="l" t="t" r="r" b="b"/>
                <a:pathLst>
                  <a:path w="43252" h="15984" extrusionOk="0">
                    <a:moveTo>
                      <a:pt x="1039" y="15261"/>
                    </a:moveTo>
                    <a:lnTo>
                      <a:pt x="0" y="13545"/>
                    </a:lnTo>
                    <a:cubicBezTo>
                      <a:pt x="0" y="13545"/>
                      <a:pt x="6829" y="0"/>
                      <a:pt x="21538" y="0"/>
                    </a:cubicBezTo>
                    <a:cubicBezTo>
                      <a:pt x="37465" y="0"/>
                      <a:pt x="43252" y="14599"/>
                      <a:pt x="43252" y="14599"/>
                    </a:cubicBezTo>
                    <a:lnTo>
                      <a:pt x="41884" y="15983"/>
                    </a:lnTo>
                    <a:cubicBezTo>
                      <a:pt x="41884" y="15983"/>
                      <a:pt x="35585" y="1215"/>
                      <a:pt x="21690" y="1215"/>
                    </a:cubicBezTo>
                    <a:cubicBezTo>
                      <a:pt x="8305" y="1215"/>
                      <a:pt x="1039" y="15261"/>
                      <a:pt x="1039" y="1526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6" name="Google Shape;520;p44">
              <a:extLst>
                <a:ext uri="{FF2B5EF4-FFF2-40B4-BE49-F238E27FC236}">
                  <a16:creationId xmlns:a16="http://schemas.microsoft.com/office/drawing/2014/main" xmlns="" id="{E21B5864-6A4C-CBD4-CA2F-4A577D6D6B11}"/>
                </a:ext>
              </a:extLst>
            </p:cNvPr>
            <p:cNvGrpSpPr/>
            <p:nvPr/>
          </p:nvGrpSpPr>
          <p:grpSpPr>
            <a:xfrm>
              <a:off x="1072616" y="2404692"/>
              <a:ext cx="975498" cy="2521678"/>
              <a:chOff x="1074693" y="2465156"/>
              <a:chExt cx="975498" cy="2521678"/>
            </a:xfrm>
          </p:grpSpPr>
          <p:sp>
            <p:nvSpPr>
              <p:cNvPr id="9828" name="Google Shape;521;p44">
                <a:extLst>
                  <a:ext uri="{FF2B5EF4-FFF2-40B4-BE49-F238E27FC236}">
                    <a16:creationId xmlns:a16="http://schemas.microsoft.com/office/drawing/2014/main" xmlns="" id="{7D52ED1F-300B-5F66-98A1-9642E5E96C13}"/>
                  </a:ext>
                </a:extLst>
              </p:cNvPr>
              <p:cNvSpPr/>
              <p:nvPr/>
            </p:nvSpPr>
            <p:spPr>
              <a:xfrm rot="-909607">
                <a:off x="1399049" y="2463966"/>
                <a:ext cx="326786" cy="2524058"/>
              </a:xfrm>
              <a:custGeom>
                <a:avLst/>
                <a:gdLst/>
                <a:ahLst/>
                <a:cxnLst/>
                <a:rect l="l" t="t" r="r" b="b"/>
                <a:pathLst>
                  <a:path w="8265" h="63838" extrusionOk="0">
                    <a:moveTo>
                      <a:pt x="7197" y="17444"/>
                    </a:moveTo>
                    <a:lnTo>
                      <a:pt x="8264" y="3504"/>
                    </a:lnTo>
                    <a:lnTo>
                      <a:pt x="7374" y="1126"/>
                    </a:lnTo>
                    <a:cubicBezTo>
                      <a:pt x="6171" y="163"/>
                      <a:pt x="4515" y="0"/>
                      <a:pt x="3148" y="711"/>
                    </a:cubicBezTo>
                    <a:lnTo>
                      <a:pt x="2085" y="1265"/>
                    </a:lnTo>
                    <a:cubicBezTo>
                      <a:pt x="789" y="1938"/>
                      <a:pt x="1" y="3301"/>
                      <a:pt x="59" y="4760"/>
                    </a:cubicBezTo>
                    <a:lnTo>
                      <a:pt x="1474" y="57992"/>
                    </a:lnTo>
                    <a:lnTo>
                      <a:pt x="2374" y="61097"/>
                    </a:lnTo>
                    <a:cubicBezTo>
                      <a:pt x="2435" y="62435"/>
                      <a:pt x="3393" y="63562"/>
                      <a:pt x="4703" y="63838"/>
                    </a:cubicBezTo>
                    <a:lnTo>
                      <a:pt x="6062" y="62991"/>
                    </a:lnTo>
                    <a:lnTo>
                      <a:pt x="7649" y="42547"/>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9" name="Google Shape;522;p44">
                <a:extLst>
                  <a:ext uri="{FF2B5EF4-FFF2-40B4-BE49-F238E27FC236}">
                    <a16:creationId xmlns:a16="http://schemas.microsoft.com/office/drawing/2014/main" xmlns="" id="{0870EA77-CF67-F89F-A94E-303F918013B3}"/>
                  </a:ext>
                </a:extLst>
              </p:cNvPr>
              <p:cNvSpPr/>
              <p:nvPr/>
            </p:nvSpPr>
            <p:spPr>
              <a:xfrm rot="-909607">
                <a:off x="1503627" y="3054716"/>
                <a:ext cx="223511" cy="1749973"/>
              </a:xfrm>
              <a:custGeom>
                <a:avLst/>
                <a:gdLst/>
                <a:ahLst/>
                <a:cxnLst/>
                <a:rect l="l" t="t" r="r" b="b"/>
                <a:pathLst>
                  <a:path w="5653" h="44260" extrusionOk="0">
                    <a:moveTo>
                      <a:pt x="2032" y="41795"/>
                    </a:moveTo>
                    <a:cubicBezTo>
                      <a:pt x="2032" y="41795"/>
                      <a:pt x="1" y="25023"/>
                      <a:pt x="1305" y="53"/>
                    </a:cubicBezTo>
                    <a:lnTo>
                      <a:pt x="4270" y="1"/>
                    </a:lnTo>
                    <a:cubicBezTo>
                      <a:pt x="4270" y="1"/>
                      <a:pt x="5652" y="21152"/>
                      <a:pt x="4373" y="41754"/>
                    </a:cubicBezTo>
                    <a:cubicBezTo>
                      <a:pt x="4373" y="41754"/>
                      <a:pt x="3557" y="44260"/>
                      <a:pt x="2032" y="41795"/>
                    </a:cubicBezTo>
                    <a:close/>
                  </a:path>
                </a:pathLst>
              </a:custGeom>
              <a:solidFill>
                <a:srgbClr val="82EF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0" name="Google Shape;523;p44">
                <a:extLst>
                  <a:ext uri="{FF2B5EF4-FFF2-40B4-BE49-F238E27FC236}">
                    <a16:creationId xmlns:a16="http://schemas.microsoft.com/office/drawing/2014/main" xmlns="" id="{623107B9-BCA5-04D5-4284-77200011C298}"/>
                  </a:ext>
                </a:extLst>
              </p:cNvPr>
              <p:cNvSpPr/>
              <p:nvPr/>
            </p:nvSpPr>
            <p:spPr>
              <a:xfrm rot="-909607">
                <a:off x="1386642" y="3074498"/>
                <a:ext cx="162740" cy="632418"/>
              </a:xfrm>
              <a:custGeom>
                <a:avLst/>
                <a:gdLst/>
                <a:ahLst/>
                <a:cxnLst/>
                <a:rect l="l" t="t" r="r" b="b"/>
                <a:pathLst>
                  <a:path w="4116" h="15995" extrusionOk="0">
                    <a:moveTo>
                      <a:pt x="132" y="15995"/>
                    </a:moveTo>
                    <a:cubicBezTo>
                      <a:pt x="132" y="15995"/>
                      <a:pt x="2342" y="15207"/>
                      <a:pt x="4116" y="15568"/>
                    </a:cubicBezTo>
                    <a:cubicBezTo>
                      <a:pt x="4116" y="15568"/>
                      <a:pt x="3970" y="7193"/>
                      <a:pt x="3534" y="1"/>
                    </a:cubicBezTo>
                    <a:lnTo>
                      <a:pt x="569" y="53"/>
                    </a:lnTo>
                    <a:cubicBezTo>
                      <a:pt x="569" y="53"/>
                      <a:pt x="1" y="8387"/>
                      <a:pt x="132" y="15995"/>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1" name="Google Shape;524;p44">
                <a:extLst>
                  <a:ext uri="{FF2B5EF4-FFF2-40B4-BE49-F238E27FC236}">
                    <a16:creationId xmlns:a16="http://schemas.microsoft.com/office/drawing/2014/main" xmlns="" id="{6E6EF2B9-CEDB-D619-B5A5-3853D6FB1898}"/>
                  </a:ext>
                </a:extLst>
              </p:cNvPr>
              <p:cNvSpPr/>
              <p:nvPr/>
            </p:nvSpPr>
            <p:spPr>
              <a:xfrm rot="-909607">
                <a:off x="1226190" y="2605754"/>
                <a:ext cx="185673" cy="491028"/>
              </a:xfrm>
              <a:custGeom>
                <a:avLst/>
                <a:gdLst/>
                <a:ahLst/>
                <a:cxnLst/>
                <a:rect l="l" t="t" r="r" b="b"/>
                <a:pathLst>
                  <a:path w="4696" h="12419" extrusionOk="0">
                    <a:moveTo>
                      <a:pt x="928" y="12419"/>
                    </a:moveTo>
                    <a:lnTo>
                      <a:pt x="1" y="117"/>
                    </a:lnTo>
                    <a:lnTo>
                      <a:pt x="812" y="1"/>
                    </a:lnTo>
                    <a:lnTo>
                      <a:pt x="1344" y="9962"/>
                    </a:lnTo>
                    <a:lnTo>
                      <a:pt x="1075" y="9"/>
                    </a:lnTo>
                    <a:lnTo>
                      <a:pt x="4695" y="168"/>
                    </a:lnTo>
                    <a:lnTo>
                      <a:pt x="3893" y="12367"/>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2" name="Google Shape;525;p44">
                <a:extLst>
                  <a:ext uri="{FF2B5EF4-FFF2-40B4-BE49-F238E27FC236}">
                    <a16:creationId xmlns:a16="http://schemas.microsoft.com/office/drawing/2014/main" xmlns="" id="{D51494DC-1692-E03F-2628-F3023632591D}"/>
                  </a:ext>
                </a:extLst>
              </p:cNvPr>
              <p:cNvSpPr/>
              <p:nvPr/>
            </p:nvSpPr>
            <p:spPr>
              <a:xfrm rot="-909607">
                <a:off x="1308668" y="2968534"/>
                <a:ext cx="122372" cy="121146"/>
              </a:xfrm>
              <a:custGeom>
                <a:avLst/>
                <a:gdLst/>
                <a:ahLst/>
                <a:cxnLst/>
                <a:rect l="l" t="t" r="r" b="b"/>
                <a:pathLst>
                  <a:path w="3095" h="3064" extrusionOk="0">
                    <a:moveTo>
                      <a:pt x="1" y="2268"/>
                    </a:moveTo>
                    <a:cubicBezTo>
                      <a:pt x="1" y="2268"/>
                      <a:pt x="327" y="2868"/>
                      <a:pt x="523" y="2866"/>
                    </a:cubicBezTo>
                    <a:cubicBezTo>
                      <a:pt x="721" y="2862"/>
                      <a:pt x="474" y="1"/>
                      <a:pt x="474" y="1"/>
                    </a:cubicBezTo>
                    <a:cubicBezTo>
                      <a:pt x="474" y="1"/>
                      <a:pt x="693" y="2289"/>
                      <a:pt x="1004" y="2625"/>
                    </a:cubicBezTo>
                    <a:cubicBezTo>
                      <a:pt x="1315" y="2959"/>
                      <a:pt x="3094" y="2017"/>
                      <a:pt x="3094" y="2017"/>
                    </a:cubicBezTo>
                    <a:lnTo>
                      <a:pt x="3028" y="3012"/>
                    </a:lnTo>
                    <a:lnTo>
                      <a:pt x="64" y="3064"/>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3" name="Google Shape;526;p44">
                <a:extLst>
                  <a:ext uri="{FF2B5EF4-FFF2-40B4-BE49-F238E27FC236}">
                    <a16:creationId xmlns:a16="http://schemas.microsoft.com/office/drawing/2014/main" xmlns="" id="{ECDBEBB0-F609-C2B9-0B6A-878C91B6483D}"/>
                  </a:ext>
                </a:extLst>
              </p:cNvPr>
              <p:cNvSpPr/>
              <p:nvPr/>
            </p:nvSpPr>
            <p:spPr>
              <a:xfrm rot="-909607">
                <a:off x="1208980" y="2608361"/>
                <a:ext cx="143169" cy="39380"/>
              </a:xfrm>
              <a:custGeom>
                <a:avLst/>
                <a:gdLst/>
                <a:ahLst/>
                <a:cxnLst/>
                <a:rect l="l" t="t" r="r" b="b"/>
                <a:pathLst>
                  <a:path w="3621" h="996" extrusionOk="0">
                    <a:moveTo>
                      <a:pt x="0" y="1"/>
                    </a:moveTo>
                    <a:cubicBezTo>
                      <a:pt x="0" y="1"/>
                      <a:pt x="1281" y="996"/>
                      <a:pt x="3620" y="16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2" name="Google Shape;527;p44">
                <a:extLst>
                  <a:ext uri="{FF2B5EF4-FFF2-40B4-BE49-F238E27FC236}">
                    <a16:creationId xmlns:a16="http://schemas.microsoft.com/office/drawing/2014/main" xmlns="" id="{97C643C5-838B-D85A-D544-6CD5B1C774B6}"/>
                  </a:ext>
                </a:extLst>
              </p:cNvPr>
              <p:cNvSpPr/>
              <p:nvPr/>
            </p:nvSpPr>
            <p:spPr>
              <a:xfrm rot="-909607">
                <a:off x="1167898" y="2633947"/>
                <a:ext cx="32105" cy="24791"/>
              </a:xfrm>
              <a:custGeom>
                <a:avLst/>
                <a:gdLst/>
                <a:ahLst/>
                <a:cxnLst/>
                <a:rect l="l" t="t" r="r" b="b"/>
                <a:pathLst>
                  <a:path w="812" h="627" extrusionOk="0">
                    <a:moveTo>
                      <a:pt x="1" y="117"/>
                    </a:moveTo>
                    <a:cubicBezTo>
                      <a:pt x="1" y="117"/>
                      <a:pt x="655" y="627"/>
                      <a:pt x="812"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3" name="Google Shape;528;p44">
                <a:extLst>
                  <a:ext uri="{FF2B5EF4-FFF2-40B4-BE49-F238E27FC236}">
                    <a16:creationId xmlns:a16="http://schemas.microsoft.com/office/drawing/2014/main" xmlns="" id="{366E2807-83AC-43F9-BD4D-870D50482913}"/>
                  </a:ext>
                </a:extLst>
              </p:cNvPr>
              <p:cNvSpPr/>
              <p:nvPr/>
            </p:nvSpPr>
            <p:spPr>
              <a:xfrm rot="-909607">
                <a:off x="1337382" y="2600698"/>
                <a:ext cx="27716" cy="415233"/>
              </a:xfrm>
              <a:custGeom>
                <a:avLst/>
                <a:gdLst/>
                <a:ahLst/>
                <a:cxnLst/>
                <a:rect l="l" t="t" r="r" b="b"/>
                <a:pathLst>
                  <a:path w="701" h="10502" extrusionOk="0">
                    <a:moveTo>
                      <a:pt x="546" y="322"/>
                    </a:moveTo>
                    <a:lnTo>
                      <a:pt x="0" y="10502"/>
                    </a:lnTo>
                    <a:lnTo>
                      <a:pt x="701" y="297"/>
                    </a:lnTo>
                    <a:lnTo>
                      <a:pt x="598" y="0"/>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4" name="Google Shape;529;p44">
                <a:extLst>
                  <a:ext uri="{FF2B5EF4-FFF2-40B4-BE49-F238E27FC236}">
                    <a16:creationId xmlns:a16="http://schemas.microsoft.com/office/drawing/2014/main" xmlns="" id="{F70776AD-15F1-4027-E98A-E5A6D5984E7A}"/>
                  </a:ext>
                </a:extLst>
              </p:cNvPr>
              <p:cNvSpPr/>
              <p:nvPr/>
            </p:nvSpPr>
            <p:spPr>
              <a:xfrm rot="-909607">
                <a:off x="1371598" y="2593611"/>
                <a:ext cx="22062" cy="439312"/>
              </a:xfrm>
              <a:custGeom>
                <a:avLst/>
                <a:gdLst/>
                <a:ahLst/>
                <a:cxnLst/>
                <a:rect l="l" t="t" r="r" b="b"/>
                <a:pathLst>
                  <a:path w="558" h="11111" extrusionOk="0">
                    <a:moveTo>
                      <a:pt x="358" y="1"/>
                    </a:moveTo>
                    <a:lnTo>
                      <a:pt x="557" y="109"/>
                    </a:lnTo>
                    <a:lnTo>
                      <a:pt x="0" y="11111"/>
                    </a:lnTo>
                    <a:lnTo>
                      <a:pt x="523" y="121"/>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5" name="Google Shape;530;p44">
                <a:extLst>
                  <a:ext uri="{FF2B5EF4-FFF2-40B4-BE49-F238E27FC236}">
                    <a16:creationId xmlns:a16="http://schemas.microsoft.com/office/drawing/2014/main" xmlns="" id="{967172E4-27D4-9A00-8C9F-B22BAF05003B}"/>
                  </a:ext>
                </a:extLst>
              </p:cNvPr>
              <p:cNvSpPr/>
              <p:nvPr/>
            </p:nvSpPr>
            <p:spPr>
              <a:xfrm rot="-909607">
                <a:off x="1386642" y="3074498"/>
                <a:ext cx="162740" cy="632418"/>
              </a:xfrm>
              <a:custGeom>
                <a:avLst/>
                <a:gdLst/>
                <a:ahLst/>
                <a:cxnLst/>
                <a:rect l="l" t="t" r="r" b="b"/>
                <a:pathLst>
                  <a:path w="4116" h="15995" extrusionOk="0">
                    <a:moveTo>
                      <a:pt x="132" y="15995"/>
                    </a:moveTo>
                    <a:cubicBezTo>
                      <a:pt x="132" y="15995"/>
                      <a:pt x="2342" y="15207"/>
                      <a:pt x="4116" y="15568"/>
                    </a:cubicBezTo>
                    <a:cubicBezTo>
                      <a:pt x="4116" y="15568"/>
                      <a:pt x="3970" y="7193"/>
                      <a:pt x="3534" y="1"/>
                    </a:cubicBezTo>
                    <a:lnTo>
                      <a:pt x="569" y="53"/>
                    </a:lnTo>
                    <a:cubicBezTo>
                      <a:pt x="569" y="53"/>
                      <a:pt x="1" y="8387"/>
                      <a:pt x="132" y="15995"/>
                    </a:cubicBez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6" name="Google Shape;531;p44">
                <a:extLst>
                  <a:ext uri="{FF2B5EF4-FFF2-40B4-BE49-F238E27FC236}">
                    <a16:creationId xmlns:a16="http://schemas.microsoft.com/office/drawing/2014/main" xmlns="" id="{D10B15EC-24F8-20BB-A5DB-EAF1585A6BC4}"/>
                  </a:ext>
                </a:extLst>
              </p:cNvPr>
              <p:cNvSpPr/>
              <p:nvPr/>
            </p:nvSpPr>
            <p:spPr>
              <a:xfrm rot="-909607">
                <a:off x="1378308" y="2588549"/>
                <a:ext cx="66267" cy="487035"/>
              </a:xfrm>
              <a:custGeom>
                <a:avLst/>
                <a:gdLst/>
                <a:ahLst/>
                <a:cxnLst/>
                <a:rect l="l" t="t" r="r" b="b"/>
                <a:pathLst>
                  <a:path w="1676" h="12318" extrusionOk="0">
                    <a:moveTo>
                      <a:pt x="0" y="12174"/>
                    </a:moveTo>
                    <a:lnTo>
                      <a:pt x="1437" y="6"/>
                    </a:lnTo>
                    <a:lnTo>
                      <a:pt x="1676" y="1"/>
                    </a:lnTo>
                    <a:lnTo>
                      <a:pt x="10" y="12317"/>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7" name="Google Shape;532;p44">
                <a:extLst>
                  <a:ext uri="{FF2B5EF4-FFF2-40B4-BE49-F238E27FC236}">
                    <a16:creationId xmlns:a16="http://schemas.microsoft.com/office/drawing/2014/main" xmlns="" id="{428A3724-29A7-54E9-20C9-F0433FBC715D}"/>
                  </a:ext>
                </a:extLst>
              </p:cNvPr>
              <p:cNvSpPr/>
              <p:nvPr/>
            </p:nvSpPr>
            <p:spPr>
              <a:xfrm rot="-909607">
                <a:off x="1565491" y="3057118"/>
                <a:ext cx="97937" cy="1523971"/>
              </a:xfrm>
              <a:custGeom>
                <a:avLst/>
                <a:gdLst/>
                <a:ahLst/>
                <a:cxnLst/>
                <a:rect l="l" t="t" r="r" b="b"/>
                <a:pathLst>
                  <a:path w="2477" h="38544" extrusionOk="0">
                    <a:moveTo>
                      <a:pt x="2291" y="19254"/>
                    </a:moveTo>
                    <a:cubicBezTo>
                      <a:pt x="2476" y="29892"/>
                      <a:pt x="2155" y="38523"/>
                      <a:pt x="1573" y="38534"/>
                    </a:cubicBezTo>
                    <a:cubicBezTo>
                      <a:pt x="992" y="38543"/>
                      <a:pt x="371" y="29929"/>
                      <a:pt x="187" y="19291"/>
                    </a:cubicBezTo>
                    <a:cubicBezTo>
                      <a:pt x="1" y="8653"/>
                      <a:pt x="322" y="21"/>
                      <a:pt x="903" y="11"/>
                    </a:cubicBezTo>
                    <a:cubicBezTo>
                      <a:pt x="1485" y="1"/>
                      <a:pt x="2105" y="8616"/>
                      <a:pt x="2291" y="19254"/>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8" name="Google Shape;533;p44">
                <a:extLst>
                  <a:ext uri="{FF2B5EF4-FFF2-40B4-BE49-F238E27FC236}">
                    <a16:creationId xmlns:a16="http://schemas.microsoft.com/office/drawing/2014/main" xmlns="" id="{63B9C326-5253-FFAB-B618-917B3C4E6685}"/>
                  </a:ext>
                </a:extLst>
              </p:cNvPr>
              <p:cNvSpPr/>
              <p:nvPr/>
            </p:nvSpPr>
            <p:spPr>
              <a:xfrm rot="-909607">
                <a:off x="1226190" y="2605754"/>
                <a:ext cx="185673" cy="491028"/>
              </a:xfrm>
              <a:custGeom>
                <a:avLst/>
                <a:gdLst/>
                <a:ahLst/>
                <a:cxnLst/>
                <a:rect l="l" t="t" r="r" b="b"/>
                <a:pathLst>
                  <a:path w="4696" h="12419" extrusionOk="0">
                    <a:moveTo>
                      <a:pt x="928" y="12419"/>
                    </a:moveTo>
                    <a:lnTo>
                      <a:pt x="1" y="117"/>
                    </a:lnTo>
                    <a:lnTo>
                      <a:pt x="812" y="1"/>
                    </a:lnTo>
                    <a:lnTo>
                      <a:pt x="1344" y="9962"/>
                    </a:lnTo>
                    <a:lnTo>
                      <a:pt x="1075" y="9"/>
                    </a:lnTo>
                    <a:lnTo>
                      <a:pt x="4695" y="168"/>
                    </a:lnTo>
                    <a:lnTo>
                      <a:pt x="3893" y="12367"/>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9" name="Google Shape;534;p44">
                <a:extLst>
                  <a:ext uri="{FF2B5EF4-FFF2-40B4-BE49-F238E27FC236}">
                    <a16:creationId xmlns:a16="http://schemas.microsoft.com/office/drawing/2014/main" xmlns="" id="{CE3F612D-7540-DAC8-2231-A04ECB418C61}"/>
                  </a:ext>
                </a:extLst>
              </p:cNvPr>
              <p:cNvSpPr/>
              <p:nvPr/>
            </p:nvSpPr>
            <p:spPr>
              <a:xfrm rot="-909607">
                <a:off x="1371598" y="2593611"/>
                <a:ext cx="22062" cy="439312"/>
              </a:xfrm>
              <a:custGeom>
                <a:avLst/>
                <a:gdLst/>
                <a:ahLst/>
                <a:cxnLst/>
                <a:rect l="l" t="t" r="r" b="b"/>
                <a:pathLst>
                  <a:path w="558" h="11111" extrusionOk="0">
                    <a:moveTo>
                      <a:pt x="358" y="1"/>
                    </a:moveTo>
                    <a:lnTo>
                      <a:pt x="557" y="109"/>
                    </a:lnTo>
                    <a:lnTo>
                      <a:pt x="0" y="11111"/>
                    </a:lnTo>
                    <a:lnTo>
                      <a:pt x="523" y="121"/>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0" name="Google Shape;535;p44">
                <a:extLst>
                  <a:ext uri="{FF2B5EF4-FFF2-40B4-BE49-F238E27FC236}">
                    <a16:creationId xmlns:a16="http://schemas.microsoft.com/office/drawing/2014/main" xmlns="" id="{035DB7CF-1C35-DB52-E85D-3F5B3A632B8F}"/>
                  </a:ext>
                </a:extLst>
              </p:cNvPr>
              <p:cNvSpPr/>
              <p:nvPr/>
            </p:nvSpPr>
            <p:spPr>
              <a:xfrm rot="-909607">
                <a:off x="1378308" y="2588549"/>
                <a:ext cx="66267" cy="487035"/>
              </a:xfrm>
              <a:custGeom>
                <a:avLst/>
                <a:gdLst/>
                <a:ahLst/>
                <a:cxnLst/>
                <a:rect l="l" t="t" r="r" b="b"/>
                <a:pathLst>
                  <a:path w="1676" h="12318" extrusionOk="0">
                    <a:moveTo>
                      <a:pt x="0" y="12174"/>
                    </a:moveTo>
                    <a:lnTo>
                      <a:pt x="1437" y="6"/>
                    </a:lnTo>
                    <a:lnTo>
                      <a:pt x="1676" y="1"/>
                    </a:lnTo>
                    <a:lnTo>
                      <a:pt x="10" y="12317"/>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3" name="Google Shape;536;p44">
              <a:extLst>
                <a:ext uri="{FF2B5EF4-FFF2-40B4-BE49-F238E27FC236}">
                  <a16:creationId xmlns:a16="http://schemas.microsoft.com/office/drawing/2014/main" xmlns="" id="{DA094D06-89F1-9C4D-5B17-680EB9FC7CE6}"/>
                </a:ext>
              </a:extLst>
            </p:cNvPr>
            <p:cNvGrpSpPr/>
            <p:nvPr/>
          </p:nvGrpSpPr>
          <p:grpSpPr>
            <a:xfrm rot="-237302">
              <a:off x="6775981" y="2841054"/>
              <a:ext cx="2058377" cy="2096091"/>
              <a:chOff x="1237575" y="238125"/>
              <a:chExt cx="5143975" cy="5238225"/>
            </a:xfrm>
          </p:grpSpPr>
          <p:sp>
            <p:nvSpPr>
              <p:cNvPr id="9852" name="Google Shape;537;p44">
                <a:extLst>
                  <a:ext uri="{FF2B5EF4-FFF2-40B4-BE49-F238E27FC236}">
                    <a16:creationId xmlns:a16="http://schemas.microsoft.com/office/drawing/2014/main" xmlns="" id="{73B88B42-3258-2A16-D047-DBEC3BEFDAE4}"/>
                  </a:ext>
                </a:extLst>
              </p:cNvPr>
              <p:cNvSpPr/>
              <p:nvPr/>
            </p:nvSpPr>
            <p:spPr>
              <a:xfrm>
                <a:off x="1237575" y="238125"/>
                <a:ext cx="5143975" cy="5238225"/>
              </a:xfrm>
              <a:custGeom>
                <a:avLst/>
                <a:gdLst/>
                <a:ahLst/>
                <a:cxnLst/>
                <a:rect l="l" t="t" r="r" b="b"/>
                <a:pathLst>
                  <a:path w="205759" h="209529" extrusionOk="0">
                    <a:moveTo>
                      <a:pt x="188460" y="0"/>
                    </a:moveTo>
                    <a:lnTo>
                      <a:pt x="0" y="113028"/>
                    </a:lnTo>
                    <a:lnTo>
                      <a:pt x="54153" y="209528"/>
                    </a:lnTo>
                    <a:lnTo>
                      <a:pt x="65411" y="209528"/>
                    </a:lnTo>
                    <a:lnTo>
                      <a:pt x="205758" y="5358"/>
                    </a:lnTo>
                    <a:lnTo>
                      <a:pt x="188460" y="0"/>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3" name="Google Shape;538;p44">
                <a:extLst>
                  <a:ext uri="{FF2B5EF4-FFF2-40B4-BE49-F238E27FC236}">
                    <a16:creationId xmlns:a16="http://schemas.microsoft.com/office/drawing/2014/main" xmlns="" id="{2A50EBC2-52D0-F5A4-ECDB-51E9F99DFA02}"/>
                  </a:ext>
                </a:extLst>
              </p:cNvPr>
              <p:cNvSpPr/>
              <p:nvPr/>
            </p:nvSpPr>
            <p:spPr>
              <a:xfrm>
                <a:off x="1448725" y="405400"/>
                <a:ext cx="4644350" cy="4901675"/>
              </a:xfrm>
              <a:custGeom>
                <a:avLst/>
                <a:gdLst/>
                <a:ahLst/>
                <a:cxnLst/>
                <a:rect l="l" t="t" r="r" b="b"/>
                <a:pathLst>
                  <a:path w="185774" h="196067" extrusionOk="0">
                    <a:moveTo>
                      <a:pt x="1" y="109691"/>
                    </a:moveTo>
                    <a:lnTo>
                      <a:pt x="50386" y="196067"/>
                    </a:lnTo>
                    <a:lnTo>
                      <a:pt x="185773" y="1"/>
                    </a:lnTo>
                    <a:close/>
                    <a:moveTo>
                      <a:pt x="39871" y="112364"/>
                    </a:moveTo>
                    <a:lnTo>
                      <a:pt x="114710" y="63267"/>
                    </a:lnTo>
                    <a:lnTo>
                      <a:pt x="57135" y="141962"/>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4" name="Google Shape;539;p44">
                <a:extLst>
                  <a:ext uri="{FF2B5EF4-FFF2-40B4-BE49-F238E27FC236}">
                    <a16:creationId xmlns:a16="http://schemas.microsoft.com/office/drawing/2014/main" xmlns="" id="{9113CB64-014B-3384-F137-195EAC21D678}"/>
                  </a:ext>
                </a:extLst>
              </p:cNvPr>
              <p:cNvSpPr/>
              <p:nvPr/>
            </p:nvSpPr>
            <p:spPr>
              <a:xfrm>
                <a:off x="2708375" y="405400"/>
                <a:ext cx="3435525" cy="4911600"/>
              </a:xfrm>
              <a:custGeom>
                <a:avLst/>
                <a:gdLst/>
                <a:ahLst/>
                <a:cxnLst/>
                <a:rect l="l" t="t" r="r" b="b"/>
                <a:pathLst>
                  <a:path w="137421" h="196464" extrusionOk="0">
                    <a:moveTo>
                      <a:pt x="135387" y="1"/>
                    </a:moveTo>
                    <a:lnTo>
                      <a:pt x="0" y="196066"/>
                    </a:lnTo>
                    <a:lnTo>
                      <a:pt x="981" y="196464"/>
                    </a:lnTo>
                    <a:lnTo>
                      <a:pt x="137421" y="1632"/>
                    </a:lnTo>
                    <a:lnTo>
                      <a:pt x="13538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5" name="Google Shape;540;p44">
                <a:extLst>
                  <a:ext uri="{FF2B5EF4-FFF2-40B4-BE49-F238E27FC236}">
                    <a16:creationId xmlns:a16="http://schemas.microsoft.com/office/drawing/2014/main" xmlns="" id="{DB63342E-48AB-DA7A-B61E-EFDB29D300A8}"/>
                  </a:ext>
                </a:extLst>
              </p:cNvPr>
              <p:cNvSpPr/>
              <p:nvPr/>
            </p:nvSpPr>
            <p:spPr>
              <a:xfrm>
                <a:off x="2416275" y="1987075"/>
                <a:ext cx="1900200" cy="1967375"/>
              </a:xfrm>
              <a:custGeom>
                <a:avLst/>
                <a:gdLst/>
                <a:ahLst/>
                <a:cxnLst/>
                <a:rect l="l" t="t" r="r" b="b"/>
                <a:pathLst>
                  <a:path w="76008" h="78695" extrusionOk="0">
                    <a:moveTo>
                      <a:pt x="76008" y="0"/>
                    </a:moveTo>
                    <a:lnTo>
                      <a:pt x="1" y="47092"/>
                    </a:lnTo>
                    <a:lnTo>
                      <a:pt x="18435" y="78695"/>
                    </a:lnTo>
                    <a:lnTo>
                      <a:pt x="19771" y="76859"/>
                    </a:lnTo>
                    <a:lnTo>
                      <a:pt x="2063" y="48511"/>
                    </a:lnTo>
                    <a:lnTo>
                      <a:pt x="72855" y="4311"/>
                    </a:lnTo>
                    <a:lnTo>
                      <a:pt x="76008"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6" name="Google Shape;541;p44">
                <a:extLst>
                  <a:ext uri="{FF2B5EF4-FFF2-40B4-BE49-F238E27FC236}">
                    <a16:creationId xmlns:a16="http://schemas.microsoft.com/office/drawing/2014/main" xmlns="" id="{398201B8-6A7A-CE39-B26A-F2E3387D2AF7}"/>
                  </a:ext>
                </a:extLst>
              </p:cNvPr>
              <p:cNvSpPr/>
              <p:nvPr/>
            </p:nvSpPr>
            <p:spPr>
              <a:xfrm>
                <a:off x="2704635" y="404313"/>
                <a:ext cx="3384698" cy="4901648"/>
              </a:xfrm>
              <a:custGeom>
                <a:avLst/>
                <a:gdLst/>
                <a:ahLst/>
                <a:cxnLst/>
                <a:rect l="l" t="t" r="r" b="b"/>
                <a:pathLst>
                  <a:path w="135388" h="196066" extrusionOk="0">
                    <a:moveTo>
                      <a:pt x="135387" y="1"/>
                    </a:moveTo>
                    <a:lnTo>
                      <a:pt x="64324" y="63267"/>
                    </a:lnTo>
                    <a:lnTo>
                      <a:pt x="6751" y="141962"/>
                    </a:lnTo>
                    <a:lnTo>
                      <a:pt x="0" y="196066"/>
                    </a:lnTo>
                    <a:lnTo>
                      <a:pt x="0" y="196066"/>
                    </a:lnTo>
                    <a:lnTo>
                      <a:pt x="135387" y="1"/>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7" name="Google Shape;542;p44">
                <a:extLst>
                  <a:ext uri="{FF2B5EF4-FFF2-40B4-BE49-F238E27FC236}">
                    <a16:creationId xmlns:a16="http://schemas.microsoft.com/office/drawing/2014/main" xmlns="" id="{B233489A-10F4-FFDB-F038-951560B289CB}"/>
                  </a:ext>
                </a:extLst>
              </p:cNvPr>
              <p:cNvSpPr/>
              <p:nvPr/>
            </p:nvSpPr>
            <p:spPr>
              <a:xfrm>
                <a:off x="1448725" y="3147650"/>
                <a:ext cx="1428425" cy="2159400"/>
              </a:xfrm>
              <a:custGeom>
                <a:avLst/>
                <a:gdLst/>
                <a:ahLst/>
                <a:cxnLst/>
                <a:rect l="l" t="t" r="r" b="b"/>
                <a:pathLst>
                  <a:path w="57137" h="86376" extrusionOk="0">
                    <a:moveTo>
                      <a:pt x="1" y="1"/>
                    </a:moveTo>
                    <a:lnTo>
                      <a:pt x="50386" y="86376"/>
                    </a:lnTo>
                    <a:lnTo>
                      <a:pt x="57137" y="32272"/>
                    </a:lnTo>
                    <a:lnTo>
                      <a:pt x="38703" y="669"/>
                    </a:lnTo>
                    <a:lnTo>
                      <a:pt x="1" y="1"/>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8" name="Google Shape;543;p44">
                <a:extLst>
                  <a:ext uri="{FF2B5EF4-FFF2-40B4-BE49-F238E27FC236}">
                    <a16:creationId xmlns:a16="http://schemas.microsoft.com/office/drawing/2014/main" xmlns="" id="{8ACD1874-BD2B-D058-0DF5-BE648831B92D}"/>
                  </a:ext>
                </a:extLst>
              </p:cNvPr>
              <p:cNvSpPr/>
              <p:nvPr/>
            </p:nvSpPr>
            <p:spPr>
              <a:xfrm>
                <a:off x="3737500" y="1047250"/>
                <a:ext cx="1269775" cy="1338900"/>
              </a:xfrm>
              <a:custGeom>
                <a:avLst/>
                <a:gdLst/>
                <a:ahLst/>
                <a:cxnLst/>
                <a:rect l="l" t="t" r="r" b="b"/>
                <a:pathLst>
                  <a:path w="50791" h="53556" extrusionOk="0">
                    <a:moveTo>
                      <a:pt x="50791" y="1"/>
                    </a:moveTo>
                    <a:lnTo>
                      <a:pt x="46612" y="2438"/>
                    </a:lnTo>
                    <a:lnTo>
                      <a:pt x="0" y="51596"/>
                    </a:lnTo>
                    <a:lnTo>
                      <a:pt x="1143" y="53556"/>
                    </a:lnTo>
                    <a:lnTo>
                      <a:pt x="13030" y="46306"/>
                    </a:lnTo>
                    <a:lnTo>
                      <a:pt x="12833" y="43642"/>
                    </a:lnTo>
                    <a:lnTo>
                      <a:pt x="50791"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9" name="Google Shape;544;p44">
                <a:extLst>
                  <a:ext uri="{FF2B5EF4-FFF2-40B4-BE49-F238E27FC236}">
                    <a16:creationId xmlns:a16="http://schemas.microsoft.com/office/drawing/2014/main" xmlns="" id="{70AD4E9F-12CD-9CE2-1407-415E111B79CE}"/>
                  </a:ext>
                </a:extLst>
              </p:cNvPr>
              <p:cNvSpPr/>
              <p:nvPr/>
            </p:nvSpPr>
            <p:spPr>
              <a:xfrm>
                <a:off x="3569250" y="1355650"/>
                <a:ext cx="909350" cy="1133525"/>
              </a:xfrm>
              <a:custGeom>
                <a:avLst/>
                <a:gdLst/>
                <a:ahLst/>
                <a:cxnLst/>
                <a:rect l="l" t="t" r="r" b="b"/>
                <a:pathLst>
                  <a:path w="36374" h="45341" extrusionOk="0">
                    <a:moveTo>
                      <a:pt x="36373" y="1"/>
                    </a:moveTo>
                    <a:lnTo>
                      <a:pt x="31260" y="3141"/>
                    </a:lnTo>
                    <a:lnTo>
                      <a:pt x="0" y="43432"/>
                    </a:lnTo>
                    <a:lnTo>
                      <a:pt x="1114" y="45341"/>
                    </a:lnTo>
                    <a:lnTo>
                      <a:pt x="4481" y="43286"/>
                    </a:lnTo>
                    <a:lnTo>
                      <a:pt x="3859" y="41041"/>
                    </a:lnTo>
                    <a:lnTo>
                      <a:pt x="36373"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0" name="Google Shape;545;p44">
                <a:extLst>
                  <a:ext uri="{FF2B5EF4-FFF2-40B4-BE49-F238E27FC236}">
                    <a16:creationId xmlns:a16="http://schemas.microsoft.com/office/drawing/2014/main" xmlns="" id="{76C3E7E1-7F04-A406-BD50-EE8E32D77AD3}"/>
                  </a:ext>
                </a:extLst>
              </p:cNvPr>
              <p:cNvSpPr/>
              <p:nvPr/>
            </p:nvSpPr>
            <p:spPr>
              <a:xfrm>
                <a:off x="3481875" y="1598325"/>
                <a:ext cx="590850" cy="926375"/>
              </a:xfrm>
              <a:custGeom>
                <a:avLst/>
                <a:gdLst/>
                <a:ahLst/>
                <a:cxnLst/>
                <a:rect l="l" t="t" r="r" b="b"/>
                <a:pathLst>
                  <a:path w="23634" h="37055" extrusionOk="0">
                    <a:moveTo>
                      <a:pt x="23634" y="1"/>
                    </a:moveTo>
                    <a:lnTo>
                      <a:pt x="22245" y="821"/>
                    </a:lnTo>
                    <a:lnTo>
                      <a:pt x="0" y="35890"/>
                    </a:lnTo>
                    <a:lnTo>
                      <a:pt x="1867" y="37055"/>
                    </a:lnTo>
                    <a:lnTo>
                      <a:pt x="2718" y="36786"/>
                    </a:lnTo>
                    <a:lnTo>
                      <a:pt x="1371" y="35042"/>
                    </a:lnTo>
                    <a:lnTo>
                      <a:pt x="23634"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1" name="Google Shape;546;p44">
                <a:extLst>
                  <a:ext uri="{FF2B5EF4-FFF2-40B4-BE49-F238E27FC236}">
                    <a16:creationId xmlns:a16="http://schemas.microsoft.com/office/drawing/2014/main" xmlns="" id="{216A7971-4BA8-6E96-F817-CB3A0A8A4E73}"/>
                  </a:ext>
                </a:extLst>
              </p:cNvPr>
              <p:cNvSpPr/>
              <p:nvPr/>
            </p:nvSpPr>
            <p:spPr>
              <a:xfrm>
                <a:off x="3857250" y="1528925"/>
                <a:ext cx="1475275" cy="1091750"/>
              </a:xfrm>
              <a:custGeom>
                <a:avLst/>
                <a:gdLst/>
                <a:ahLst/>
                <a:cxnLst/>
                <a:rect l="l" t="t" r="r" b="b"/>
                <a:pathLst>
                  <a:path w="59011" h="43670" extrusionOk="0">
                    <a:moveTo>
                      <a:pt x="58400" y="0"/>
                    </a:moveTo>
                    <a:cubicBezTo>
                      <a:pt x="30031" y="10187"/>
                      <a:pt x="3188" y="39290"/>
                      <a:pt x="3188" y="39290"/>
                    </a:cubicBezTo>
                    <a:lnTo>
                      <a:pt x="0" y="43669"/>
                    </a:lnTo>
                    <a:cubicBezTo>
                      <a:pt x="31814" y="11181"/>
                      <a:pt x="55141" y="4720"/>
                      <a:pt x="55141" y="4720"/>
                    </a:cubicBezTo>
                    <a:lnTo>
                      <a:pt x="56363" y="6816"/>
                    </a:lnTo>
                    <a:lnTo>
                      <a:pt x="59011" y="3036"/>
                    </a:lnTo>
                    <a:lnTo>
                      <a:pt x="58400"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2" name="Google Shape;547;p44">
                <a:extLst>
                  <a:ext uri="{FF2B5EF4-FFF2-40B4-BE49-F238E27FC236}">
                    <a16:creationId xmlns:a16="http://schemas.microsoft.com/office/drawing/2014/main" xmlns="" id="{2CAFA717-1679-6E3F-23CE-BD32521A34D3}"/>
                  </a:ext>
                </a:extLst>
              </p:cNvPr>
              <p:cNvSpPr/>
              <p:nvPr/>
            </p:nvSpPr>
            <p:spPr>
              <a:xfrm>
                <a:off x="3320150" y="2773500"/>
                <a:ext cx="1044950" cy="644025"/>
              </a:xfrm>
              <a:custGeom>
                <a:avLst/>
                <a:gdLst/>
                <a:ahLst/>
                <a:cxnLst/>
                <a:rect l="l" t="t" r="r" b="b"/>
                <a:pathLst>
                  <a:path w="41798" h="25761" extrusionOk="0">
                    <a:moveTo>
                      <a:pt x="31708" y="0"/>
                    </a:moveTo>
                    <a:cubicBezTo>
                      <a:pt x="21280" y="0"/>
                      <a:pt x="9094" y="10667"/>
                      <a:pt x="9094" y="10667"/>
                    </a:cubicBezTo>
                    <a:lnTo>
                      <a:pt x="0" y="23162"/>
                    </a:lnTo>
                    <a:cubicBezTo>
                      <a:pt x="7177" y="19241"/>
                      <a:pt x="12807" y="17938"/>
                      <a:pt x="17121" y="17938"/>
                    </a:cubicBezTo>
                    <a:cubicBezTo>
                      <a:pt x="25673" y="17938"/>
                      <a:pt x="29052" y="23059"/>
                      <a:pt x="29052" y="23059"/>
                    </a:cubicBezTo>
                    <a:lnTo>
                      <a:pt x="29717" y="25760"/>
                    </a:lnTo>
                    <a:lnTo>
                      <a:pt x="41047" y="9581"/>
                    </a:lnTo>
                    <a:lnTo>
                      <a:pt x="41797" y="5373"/>
                    </a:lnTo>
                    <a:cubicBezTo>
                      <a:pt x="39132" y="1439"/>
                      <a:pt x="35539" y="0"/>
                      <a:pt x="31708"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3" name="Google Shape;548;p44">
                <a:extLst>
                  <a:ext uri="{FF2B5EF4-FFF2-40B4-BE49-F238E27FC236}">
                    <a16:creationId xmlns:a16="http://schemas.microsoft.com/office/drawing/2014/main" xmlns="" id="{2FD8724F-E96C-6005-E470-D351B2A386AA}"/>
                  </a:ext>
                </a:extLst>
              </p:cNvPr>
              <p:cNvSpPr/>
              <p:nvPr/>
            </p:nvSpPr>
            <p:spPr>
              <a:xfrm>
                <a:off x="3188450" y="3300300"/>
                <a:ext cx="844375" cy="233150"/>
              </a:xfrm>
              <a:custGeom>
                <a:avLst/>
                <a:gdLst/>
                <a:ahLst/>
                <a:cxnLst/>
                <a:rect l="l" t="t" r="r" b="b"/>
                <a:pathLst>
                  <a:path w="33775" h="9326" extrusionOk="0">
                    <a:moveTo>
                      <a:pt x="23186" y="0"/>
                    </a:moveTo>
                    <a:cubicBezTo>
                      <a:pt x="13067" y="0"/>
                      <a:pt x="1448" y="7336"/>
                      <a:pt x="1448" y="7336"/>
                    </a:cubicBezTo>
                    <a:lnTo>
                      <a:pt x="0" y="9326"/>
                    </a:lnTo>
                    <a:cubicBezTo>
                      <a:pt x="9678" y="2998"/>
                      <a:pt x="16915" y="1133"/>
                      <a:pt x="22085" y="1133"/>
                    </a:cubicBezTo>
                    <a:cubicBezTo>
                      <a:pt x="29513" y="1133"/>
                      <a:pt x="32674" y="4983"/>
                      <a:pt x="32674" y="4983"/>
                    </a:cubicBezTo>
                    <a:lnTo>
                      <a:pt x="32312" y="8504"/>
                    </a:lnTo>
                    <a:lnTo>
                      <a:pt x="32312" y="8504"/>
                    </a:lnTo>
                    <a:lnTo>
                      <a:pt x="33775" y="6417"/>
                    </a:lnTo>
                    <a:lnTo>
                      <a:pt x="33422" y="4059"/>
                    </a:lnTo>
                    <a:cubicBezTo>
                      <a:pt x="30723" y="1078"/>
                      <a:pt x="27065" y="0"/>
                      <a:pt x="23186"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4" name="Google Shape;549;p44">
                <a:extLst>
                  <a:ext uri="{FF2B5EF4-FFF2-40B4-BE49-F238E27FC236}">
                    <a16:creationId xmlns:a16="http://schemas.microsoft.com/office/drawing/2014/main" xmlns="" id="{4C868DB4-D78D-60F0-3F26-F6550342EF14}"/>
                  </a:ext>
                </a:extLst>
              </p:cNvPr>
              <p:cNvSpPr/>
              <p:nvPr/>
            </p:nvSpPr>
            <p:spPr>
              <a:xfrm>
                <a:off x="2901175" y="3874100"/>
                <a:ext cx="259725" cy="925750"/>
              </a:xfrm>
              <a:custGeom>
                <a:avLst/>
                <a:gdLst/>
                <a:ahLst/>
                <a:cxnLst/>
                <a:rect l="l" t="t" r="r" b="b"/>
                <a:pathLst>
                  <a:path w="10389" h="37030" extrusionOk="0">
                    <a:moveTo>
                      <a:pt x="1567" y="0"/>
                    </a:moveTo>
                    <a:lnTo>
                      <a:pt x="0" y="2184"/>
                    </a:lnTo>
                    <a:lnTo>
                      <a:pt x="7087" y="35886"/>
                    </a:lnTo>
                    <a:lnTo>
                      <a:pt x="7755" y="37029"/>
                    </a:lnTo>
                    <a:lnTo>
                      <a:pt x="10389" y="33268"/>
                    </a:lnTo>
                    <a:lnTo>
                      <a:pt x="10235" y="31328"/>
                    </a:lnTo>
                    <a:lnTo>
                      <a:pt x="1567"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5" name="Google Shape;550;p44">
                <a:extLst>
                  <a:ext uri="{FF2B5EF4-FFF2-40B4-BE49-F238E27FC236}">
                    <a16:creationId xmlns:a16="http://schemas.microsoft.com/office/drawing/2014/main" xmlns="" id="{2F6BB92F-0F56-DF7E-AAE5-50875405628D}"/>
                  </a:ext>
                </a:extLst>
              </p:cNvPr>
              <p:cNvSpPr/>
              <p:nvPr/>
            </p:nvSpPr>
            <p:spPr>
              <a:xfrm>
                <a:off x="2146425" y="3811475"/>
                <a:ext cx="726450" cy="552725"/>
              </a:xfrm>
              <a:custGeom>
                <a:avLst/>
                <a:gdLst/>
                <a:ahLst/>
                <a:cxnLst/>
                <a:rect l="l" t="t" r="r" b="b"/>
                <a:pathLst>
                  <a:path w="29058" h="22109" extrusionOk="0">
                    <a:moveTo>
                      <a:pt x="25616" y="0"/>
                    </a:moveTo>
                    <a:cubicBezTo>
                      <a:pt x="12750" y="42"/>
                      <a:pt x="1" y="21290"/>
                      <a:pt x="1" y="21290"/>
                    </a:cubicBezTo>
                    <a:lnTo>
                      <a:pt x="479" y="22108"/>
                    </a:lnTo>
                    <a:cubicBezTo>
                      <a:pt x="10697" y="2861"/>
                      <a:pt x="26055" y="754"/>
                      <a:pt x="26055" y="754"/>
                    </a:cubicBezTo>
                    <a:lnTo>
                      <a:pt x="29057" y="1467"/>
                    </a:lnTo>
                    <a:lnTo>
                      <a:pt x="28498" y="510"/>
                    </a:lnTo>
                    <a:lnTo>
                      <a:pt x="25616"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6" name="Google Shape;551;p44">
                <a:extLst>
                  <a:ext uri="{FF2B5EF4-FFF2-40B4-BE49-F238E27FC236}">
                    <a16:creationId xmlns:a16="http://schemas.microsoft.com/office/drawing/2014/main" xmlns="" id="{9398088E-5BB4-6B63-8FEE-80632A126AD2}"/>
                  </a:ext>
                </a:extLst>
              </p:cNvPr>
              <p:cNvSpPr/>
              <p:nvPr/>
            </p:nvSpPr>
            <p:spPr>
              <a:xfrm>
                <a:off x="1917900" y="3548425"/>
                <a:ext cx="915175" cy="633250"/>
              </a:xfrm>
              <a:custGeom>
                <a:avLst/>
                <a:gdLst/>
                <a:ahLst/>
                <a:cxnLst/>
                <a:rect l="l" t="t" r="r" b="b"/>
                <a:pathLst>
                  <a:path w="36607" h="25330" extrusionOk="0">
                    <a:moveTo>
                      <a:pt x="28619" y="1"/>
                    </a:moveTo>
                    <a:cubicBezTo>
                      <a:pt x="21126" y="1570"/>
                      <a:pt x="0" y="16140"/>
                      <a:pt x="0" y="16140"/>
                    </a:cubicBezTo>
                    <a:lnTo>
                      <a:pt x="5360" y="25330"/>
                    </a:lnTo>
                    <a:cubicBezTo>
                      <a:pt x="15768" y="15790"/>
                      <a:pt x="32995" y="7504"/>
                      <a:pt x="32995" y="7504"/>
                    </a:cubicBezTo>
                    <a:lnTo>
                      <a:pt x="36607" y="9443"/>
                    </a:lnTo>
                    <a:lnTo>
                      <a:pt x="31347" y="1022"/>
                    </a:lnTo>
                    <a:lnTo>
                      <a:pt x="28619"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7" name="Google Shape;552;p44">
                <a:extLst>
                  <a:ext uri="{FF2B5EF4-FFF2-40B4-BE49-F238E27FC236}">
                    <a16:creationId xmlns:a16="http://schemas.microsoft.com/office/drawing/2014/main" xmlns="" id="{546946BD-19BC-B5BD-2606-29DDF1AC36A7}"/>
                  </a:ext>
                </a:extLst>
              </p:cNvPr>
              <p:cNvSpPr/>
              <p:nvPr/>
            </p:nvSpPr>
            <p:spPr>
              <a:xfrm>
                <a:off x="1834100" y="3341850"/>
                <a:ext cx="757325" cy="505625"/>
              </a:xfrm>
              <a:custGeom>
                <a:avLst/>
                <a:gdLst/>
                <a:ahLst/>
                <a:cxnLst/>
                <a:rect l="l" t="t" r="r" b="b"/>
                <a:pathLst>
                  <a:path w="30293" h="20225" extrusionOk="0">
                    <a:moveTo>
                      <a:pt x="27150" y="1"/>
                    </a:moveTo>
                    <a:lnTo>
                      <a:pt x="0" y="18658"/>
                    </a:lnTo>
                    <a:lnTo>
                      <a:pt x="915" y="20225"/>
                    </a:lnTo>
                    <a:lnTo>
                      <a:pt x="27705" y="951"/>
                    </a:lnTo>
                    <a:lnTo>
                      <a:pt x="30292" y="2232"/>
                    </a:lnTo>
                    <a:lnTo>
                      <a:pt x="29190" y="466"/>
                    </a:lnTo>
                    <a:lnTo>
                      <a:pt x="27150"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8" name="Google Shape;553;p44">
                <a:extLst>
                  <a:ext uri="{FF2B5EF4-FFF2-40B4-BE49-F238E27FC236}">
                    <a16:creationId xmlns:a16="http://schemas.microsoft.com/office/drawing/2014/main" xmlns="" id="{3A0D624C-CA6C-65A9-E8F6-A146773598B4}"/>
                  </a:ext>
                </a:extLst>
              </p:cNvPr>
              <p:cNvSpPr/>
              <p:nvPr/>
            </p:nvSpPr>
            <p:spPr>
              <a:xfrm>
                <a:off x="1669250" y="2993850"/>
                <a:ext cx="132450" cy="218025"/>
              </a:xfrm>
              <a:custGeom>
                <a:avLst/>
                <a:gdLst/>
                <a:ahLst/>
                <a:cxnLst/>
                <a:rect l="l" t="t" r="r" b="b"/>
                <a:pathLst>
                  <a:path w="5298" h="8721" extrusionOk="0">
                    <a:moveTo>
                      <a:pt x="343" y="0"/>
                    </a:moveTo>
                    <a:lnTo>
                      <a:pt x="0" y="201"/>
                    </a:lnTo>
                    <a:lnTo>
                      <a:pt x="4953" y="8721"/>
                    </a:lnTo>
                    <a:lnTo>
                      <a:pt x="5298" y="8521"/>
                    </a:lnTo>
                    <a:lnTo>
                      <a:pt x="343"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9" name="Google Shape;554;p44">
                <a:extLst>
                  <a:ext uri="{FF2B5EF4-FFF2-40B4-BE49-F238E27FC236}">
                    <a16:creationId xmlns:a16="http://schemas.microsoft.com/office/drawing/2014/main" xmlns="" id="{33DFA29B-7716-6941-9019-1E3B9A3F1254}"/>
                  </a:ext>
                </a:extLst>
              </p:cNvPr>
              <p:cNvSpPr/>
              <p:nvPr/>
            </p:nvSpPr>
            <p:spPr>
              <a:xfrm>
                <a:off x="1823450" y="2922400"/>
                <a:ext cx="75525" cy="119700"/>
              </a:xfrm>
              <a:custGeom>
                <a:avLst/>
                <a:gdLst/>
                <a:ahLst/>
                <a:cxnLst/>
                <a:rect l="l" t="t" r="r" b="b"/>
                <a:pathLst>
                  <a:path w="3021" h="4788"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0" name="Google Shape;555;p44">
                <a:extLst>
                  <a:ext uri="{FF2B5EF4-FFF2-40B4-BE49-F238E27FC236}">
                    <a16:creationId xmlns:a16="http://schemas.microsoft.com/office/drawing/2014/main" xmlns="" id="{A28DF332-3BD4-BA00-F6E9-F058CBCE0409}"/>
                  </a:ext>
                </a:extLst>
              </p:cNvPr>
              <p:cNvSpPr/>
              <p:nvPr/>
            </p:nvSpPr>
            <p:spPr>
              <a:xfrm>
                <a:off x="1960300" y="2842375"/>
                <a:ext cx="75525" cy="119675"/>
              </a:xfrm>
              <a:custGeom>
                <a:avLst/>
                <a:gdLst/>
                <a:ahLst/>
                <a:cxnLst/>
                <a:rect l="l" t="t" r="r" b="b"/>
                <a:pathLst>
                  <a:path w="3021" h="4787" extrusionOk="0">
                    <a:moveTo>
                      <a:pt x="345" y="1"/>
                    </a:moveTo>
                    <a:lnTo>
                      <a:pt x="0" y="203"/>
                    </a:lnTo>
                    <a:lnTo>
                      <a:pt x="2674" y="4787"/>
                    </a:lnTo>
                    <a:lnTo>
                      <a:pt x="3020" y="4585"/>
                    </a:lnTo>
                    <a:lnTo>
                      <a:pt x="345"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1" name="Google Shape;556;p44">
                <a:extLst>
                  <a:ext uri="{FF2B5EF4-FFF2-40B4-BE49-F238E27FC236}">
                    <a16:creationId xmlns:a16="http://schemas.microsoft.com/office/drawing/2014/main" xmlns="" id="{79E768AD-B60B-4675-5698-49E4362C6D95}"/>
                  </a:ext>
                </a:extLst>
              </p:cNvPr>
              <p:cNvSpPr/>
              <p:nvPr/>
            </p:nvSpPr>
            <p:spPr>
              <a:xfrm>
                <a:off x="2088525" y="2767550"/>
                <a:ext cx="75525" cy="119700"/>
              </a:xfrm>
              <a:custGeom>
                <a:avLst/>
                <a:gdLst/>
                <a:ahLst/>
                <a:cxnLst/>
                <a:rect l="l" t="t" r="r" b="b"/>
                <a:pathLst>
                  <a:path w="3021" h="4788" extrusionOk="0">
                    <a:moveTo>
                      <a:pt x="346" y="0"/>
                    </a:moveTo>
                    <a:lnTo>
                      <a:pt x="0" y="202"/>
                    </a:lnTo>
                    <a:lnTo>
                      <a:pt x="2675" y="4787"/>
                    </a:lnTo>
                    <a:lnTo>
                      <a:pt x="3020" y="4585"/>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2" name="Google Shape;557;p44">
                <a:extLst>
                  <a:ext uri="{FF2B5EF4-FFF2-40B4-BE49-F238E27FC236}">
                    <a16:creationId xmlns:a16="http://schemas.microsoft.com/office/drawing/2014/main" xmlns="" id="{92CE5055-300A-ACDC-782D-5F257440025A}"/>
                  </a:ext>
                </a:extLst>
              </p:cNvPr>
              <p:cNvSpPr/>
              <p:nvPr/>
            </p:nvSpPr>
            <p:spPr>
              <a:xfrm>
                <a:off x="2247575" y="2674775"/>
                <a:ext cx="133500" cy="219025"/>
              </a:xfrm>
              <a:custGeom>
                <a:avLst/>
                <a:gdLst/>
                <a:ahLst/>
                <a:cxnLst/>
                <a:rect l="l" t="t" r="r" b="b"/>
                <a:pathLst>
                  <a:path w="5340" h="8761" extrusionOk="0">
                    <a:moveTo>
                      <a:pt x="347" y="1"/>
                    </a:moveTo>
                    <a:lnTo>
                      <a:pt x="1" y="203"/>
                    </a:lnTo>
                    <a:lnTo>
                      <a:pt x="4994" y="8761"/>
                    </a:lnTo>
                    <a:lnTo>
                      <a:pt x="5340" y="8559"/>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3" name="Google Shape;558;p44">
                <a:extLst>
                  <a:ext uri="{FF2B5EF4-FFF2-40B4-BE49-F238E27FC236}">
                    <a16:creationId xmlns:a16="http://schemas.microsoft.com/office/drawing/2014/main" xmlns="" id="{A9D93ADB-3F20-46CA-C593-6ECBC8B41AD4}"/>
                  </a:ext>
                </a:extLst>
              </p:cNvPr>
              <p:cNvSpPr/>
              <p:nvPr/>
            </p:nvSpPr>
            <p:spPr>
              <a:xfrm>
                <a:off x="2384000" y="2595300"/>
                <a:ext cx="75525" cy="119700"/>
              </a:xfrm>
              <a:custGeom>
                <a:avLst/>
                <a:gdLst/>
                <a:ahLst/>
                <a:cxnLst/>
                <a:rect l="l" t="t" r="r" b="b"/>
                <a:pathLst>
                  <a:path w="3021" h="4788" extrusionOk="0">
                    <a:moveTo>
                      <a:pt x="347" y="1"/>
                    </a:moveTo>
                    <a:lnTo>
                      <a:pt x="1" y="202"/>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4" name="Google Shape;559;p44">
                <a:extLst>
                  <a:ext uri="{FF2B5EF4-FFF2-40B4-BE49-F238E27FC236}">
                    <a16:creationId xmlns:a16="http://schemas.microsoft.com/office/drawing/2014/main" xmlns="" id="{A0AB4197-A3A5-3D8A-5B1D-31DD6F3E45AD}"/>
                  </a:ext>
                </a:extLst>
              </p:cNvPr>
              <p:cNvSpPr/>
              <p:nvPr/>
            </p:nvSpPr>
            <p:spPr>
              <a:xfrm>
                <a:off x="2501450" y="2512575"/>
                <a:ext cx="75000" cy="119150"/>
              </a:xfrm>
              <a:custGeom>
                <a:avLst/>
                <a:gdLst/>
                <a:ahLst/>
                <a:cxnLst/>
                <a:rect l="l" t="t" r="r" b="b"/>
                <a:pathLst>
                  <a:path w="3000" h="4766" extrusionOk="0">
                    <a:moveTo>
                      <a:pt x="345" y="0"/>
                    </a:moveTo>
                    <a:lnTo>
                      <a:pt x="1" y="201"/>
                    </a:lnTo>
                    <a:lnTo>
                      <a:pt x="2655" y="4765"/>
                    </a:lnTo>
                    <a:lnTo>
                      <a:pt x="3000" y="4566"/>
                    </a:lnTo>
                    <a:lnTo>
                      <a:pt x="345"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5" name="Google Shape;560;p44">
                <a:extLst>
                  <a:ext uri="{FF2B5EF4-FFF2-40B4-BE49-F238E27FC236}">
                    <a16:creationId xmlns:a16="http://schemas.microsoft.com/office/drawing/2014/main" xmlns="" id="{5F935633-46FC-5294-3B94-21B460676468}"/>
                  </a:ext>
                </a:extLst>
              </p:cNvPr>
              <p:cNvSpPr/>
              <p:nvPr/>
            </p:nvSpPr>
            <p:spPr>
              <a:xfrm>
                <a:off x="2648650" y="2441125"/>
                <a:ext cx="75525" cy="119700"/>
              </a:xfrm>
              <a:custGeom>
                <a:avLst/>
                <a:gdLst/>
                <a:ahLst/>
                <a:cxnLst/>
                <a:rect l="l" t="t" r="r" b="b"/>
                <a:pathLst>
                  <a:path w="3021" h="4788" extrusionOk="0">
                    <a:moveTo>
                      <a:pt x="346" y="0"/>
                    </a:moveTo>
                    <a:lnTo>
                      <a:pt x="1" y="202"/>
                    </a:lnTo>
                    <a:lnTo>
                      <a:pt x="2675" y="4788"/>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6" name="Google Shape;561;p44">
                <a:extLst>
                  <a:ext uri="{FF2B5EF4-FFF2-40B4-BE49-F238E27FC236}">
                    <a16:creationId xmlns:a16="http://schemas.microsoft.com/office/drawing/2014/main" xmlns="" id="{81EBB7A8-1AFD-38A8-06A9-5D7EC06B6CAD}"/>
                  </a:ext>
                </a:extLst>
              </p:cNvPr>
              <p:cNvSpPr/>
              <p:nvPr/>
            </p:nvSpPr>
            <p:spPr>
              <a:xfrm>
                <a:off x="2807925" y="2347800"/>
                <a:ext cx="133500" cy="219025"/>
              </a:xfrm>
              <a:custGeom>
                <a:avLst/>
                <a:gdLst/>
                <a:ahLst/>
                <a:cxnLst/>
                <a:rect l="l" t="t" r="r" b="b"/>
                <a:pathLst>
                  <a:path w="5340" h="8761" extrusionOk="0">
                    <a:moveTo>
                      <a:pt x="346" y="1"/>
                    </a:moveTo>
                    <a:lnTo>
                      <a:pt x="0" y="203"/>
                    </a:lnTo>
                    <a:lnTo>
                      <a:pt x="4993" y="8761"/>
                    </a:lnTo>
                    <a:lnTo>
                      <a:pt x="5340"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7" name="Google Shape;562;p44">
                <a:extLst>
                  <a:ext uri="{FF2B5EF4-FFF2-40B4-BE49-F238E27FC236}">
                    <a16:creationId xmlns:a16="http://schemas.microsoft.com/office/drawing/2014/main" xmlns="" id="{E3B9922E-D91A-8CD7-8CD9-C4C02A574426}"/>
                  </a:ext>
                </a:extLst>
              </p:cNvPr>
              <p:cNvSpPr/>
              <p:nvPr/>
            </p:nvSpPr>
            <p:spPr>
              <a:xfrm>
                <a:off x="2944275" y="2268725"/>
                <a:ext cx="75525" cy="119700"/>
              </a:xfrm>
              <a:custGeom>
                <a:avLst/>
                <a:gdLst/>
                <a:ahLst/>
                <a:cxnLst/>
                <a:rect l="l" t="t" r="r" b="b"/>
                <a:pathLst>
                  <a:path w="3021" h="4788" extrusionOk="0">
                    <a:moveTo>
                      <a:pt x="347" y="0"/>
                    </a:moveTo>
                    <a:lnTo>
                      <a:pt x="1" y="202"/>
                    </a:lnTo>
                    <a:lnTo>
                      <a:pt x="2676" y="4787"/>
                    </a:lnTo>
                    <a:lnTo>
                      <a:pt x="3021"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8" name="Google Shape;563;p44">
                <a:extLst>
                  <a:ext uri="{FF2B5EF4-FFF2-40B4-BE49-F238E27FC236}">
                    <a16:creationId xmlns:a16="http://schemas.microsoft.com/office/drawing/2014/main" xmlns="" id="{7E822517-BEFF-3281-89F9-9E86CB16C0EA}"/>
                  </a:ext>
                </a:extLst>
              </p:cNvPr>
              <p:cNvSpPr/>
              <p:nvPr/>
            </p:nvSpPr>
            <p:spPr>
              <a:xfrm>
                <a:off x="3060975" y="2189025"/>
                <a:ext cx="74975" cy="119150"/>
              </a:xfrm>
              <a:custGeom>
                <a:avLst/>
                <a:gdLst/>
                <a:ahLst/>
                <a:cxnLst/>
                <a:rect l="l" t="t" r="r" b="b"/>
                <a:pathLst>
                  <a:path w="2999" h="4766" extrusionOk="0">
                    <a:moveTo>
                      <a:pt x="345" y="1"/>
                    </a:moveTo>
                    <a:lnTo>
                      <a:pt x="1" y="201"/>
                    </a:lnTo>
                    <a:lnTo>
                      <a:pt x="2654" y="4766"/>
                    </a:lnTo>
                    <a:lnTo>
                      <a:pt x="2998" y="4567"/>
                    </a:lnTo>
                    <a:lnTo>
                      <a:pt x="345"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9" name="Google Shape;564;p44">
                <a:extLst>
                  <a:ext uri="{FF2B5EF4-FFF2-40B4-BE49-F238E27FC236}">
                    <a16:creationId xmlns:a16="http://schemas.microsoft.com/office/drawing/2014/main" xmlns="" id="{DF399535-F449-6B18-6B6D-9654B9244F27}"/>
                  </a:ext>
                </a:extLst>
              </p:cNvPr>
              <p:cNvSpPr/>
              <p:nvPr/>
            </p:nvSpPr>
            <p:spPr>
              <a:xfrm>
                <a:off x="3209175" y="2113750"/>
                <a:ext cx="75550" cy="119650"/>
              </a:xfrm>
              <a:custGeom>
                <a:avLst/>
                <a:gdLst/>
                <a:ahLst/>
                <a:cxnLst/>
                <a:rect l="l" t="t" r="r" b="b"/>
                <a:pathLst>
                  <a:path w="3022" h="4786" extrusionOk="0">
                    <a:moveTo>
                      <a:pt x="347" y="0"/>
                    </a:moveTo>
                    <a:lnTo>
                      <a:pt x="1" y="202"/>
                    </a:lnTo>
                    <a:lnTo>
                      <a:pt x="2676" y="4786"/>
                    </a:lnTo>
                    <a:lnTo>
                      <a:pt x="3022" y="4584"/>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0" name="Google Shape;565;p44">
                <a:extLst>
                  <a:ext uri="{FF2B5EF4-FFF2-40B4-BE49-F238E27FC236}">
                    <a16:creationId xmlns:a16="http://schemas.microsoft.com/office/drawing/2014/main" xmlns="" id="{39A0F7C3-E626-EF97-1C41-CCFA4E4B70D3}"/>
                  </a:ext>
                </a:extLst>
              </p:cNvPr>
              <p:cNvSpPr/>
              <p:nvPr/>
            </p:nvSpPr>
            <p:spPr>
              <a:xfrm>
                <a:off x="3368175" y="2021525"/>
                <a:ext cx="133450" cy="219025"/>
              </a:xfrm>
              <a:custGeom>
                <a:avLst/>
                <a:gdLst/>
                <a:ahLst/>
                <a:cxnLst/>
                <a:rect l="l" t="t" r="r" b="b"/>
                <a:pathLst>
                  <a:path w="5338" h="8761" extrusionOk="0">
                    <a:moveTo>
                      <a:pt x="346" y="1"/>
                    </a:moveTo>
                    <a:lnTo>
                      <a:pt x="0" y="201"/>
                    </a:lnTo>
                    <a:lnTo>
                      <a:pt x="4992" y="8761"/>
                    </a:lnTo>
                    <a:lnTo>
                      <a:pt x="5338"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1" name="Google Shape;566;p44">
                <a:extLst>
                  <a:ext uri="{FF2B5EF4-FFF2-40B4-BE49-F238E27FC236}">
                    <a16:creationId xmlns:a16="http://schemas.microsoft.com/office/drawing/2014/main" xmlns="" id="{6FC32CF9-8F6F-AB4D-51EA-4F85600C748B}"/>
                  </a:ext>
                </a:extLst>
              </p:cNvPr>
              <p:cNvSpPr/>
              <p:nvPr/>
            </p:nvSpPr>
            <p:spPr>
              <a:xfrm>
                <a:off x="3504775" y="1941325"/>
                <a:ext cx="75550" cy="119700"/>
              </a:xfrm>
              <a:custGeom>
                <a:avLst/>
                <a:gdLst/>
                <a:ahLst/>
                <a:cxnLst/>
                <a:rect l="l" t="t" r="r" b="b"/>
                <a:pathLst>
                  <a:path w="3022" h="4788" extrusionOk="0">
                    <a:moveTo>
                      <a:pt x="346" y="1"/>
                    </a:moveTo>
                    <a:lnTo>
                      <a:pt x="0" y="203"/>
                    </a:lnTo>
                    <a:lnTo>
                      <a:pt x="2675" y="4788"/>
                    </a:lnTo>
                    <a:lnTo>
                      <a:pt x="3021"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2" name="Google Shape;567;p44">
                <a:extLst>
                  <a:ext uri="{FF2B5EF4-FFF2-40B4-BE49-F238E27FC236}">
                    <a16:creationId xmlns:a16="http://schemas.microsoft.com/office/drawing/2014/main" xmlns="" id="{8BBCB6B4-AFA9-C3EE-6264-F130B7F71912}"/>
                  </a:ext>
                </a:extLst>
              </p:cNvPr>
              <p:cNvSpPr/>
              <p:nvPr/>
            </p:nvSpPr>
            <p:spPr>
              <a:xfrm>
                <a:off x="3641300" y="1861675"/>
                <a:ext cx="75525" cy="119725"/>
              </a:xfrm>
              <a:custGeom>
                <a:avLst/>
                <a:gdLst/>
                <a:ahLst/>
                <a:cxnLst/>
                <a:rect l="l" t="t" r="r" b="b"/>
                <a:pathLst>
                  <a:path w="3021" h="4789"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3" name="Google Shape;568;p44">
                <a:extLst>
                  <a:ext uri="{FF2B5EF4-FFF2-40B4-BE49-F238E27FC236}">
                    <a16:creationId xmlns:a16="http://schemas.microsoft.com/office/drawing/2014/main" xmlns="" id="{1C252EBC-4CC3-CF17-1601-515DAF2BA95F}"/>
                  </a:ext>
                </a:extLst>
              </p:cNvPr>
              <p:cNvSpPr/>
              <p:nvPr/>
            </p:nvSpPr>
            <p:spPr>
              <a:xfrm>
                <a:off x="3769500" y="1787425"/>
                <a:ext cx="75525" cy="119700"/>
              </a:xfrm>
              <a:custGeom>
                <a:avLst/>
                <a:gdLst/>
                <a:ahLst/>
                <a:cxnLst/>
                <a:rect l="l" t="t" r="r" b="b"/>
                <a:pathLst>
                  <a:path w="3021" h="4788" extrusionOk="0">
                    <a:moveTo>
                      <a:pt x="346" y="1"/>
                    </a:moveTo>
                    <a:lnTo>
                      <a:pt x="0" y="203"/>
                    </a:lnTo>
                    <a:lnTo>
                      <a:pt x="2674" y="4788"/>
                    </a:lnTo>
                    <a:lnTo>
                      <a:pt x="3020"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4" name="Google Shape;569;p44">
                <a:extLst>
                  <a:ext uri="{FF2B5EF4-FFF2-40B4-BE49-F238E27FC236}">
                    <a16:creationId xmlns:a16="http://schemas.microsoft.com/office/drawing/2014/main" xmlns="" id="{4725284D-CDB0-A014-EAA9-9E0F7DBAD8D2}"/>
                  </a:ext>
                </a:extLst>
              </p:cNvPr>
              <p:cNvSpPr/>
              <p:nvPr/>
            </p:nvSpPr>
            <p:spPr>
              <a:xfrm>
                <a:off x="3928575" y="1694050"/>
                <a:ext cx="133500" cy="218975"/>
              </a:xfrm>
              <a:custGeom>
                <a:avLst/>
                <a:gdLst/>
                <a:ahLst/>
                <a:cxnLst/>
                <a:rect l="l" t="t" r="r" b="b"/>
                <a:pathLst>
                  <a:path w="5340" h="8759" extrusionOk="0">
                    <a:moveTo>
                      <a:pt x="347" y="0"/>
                    </a:moveTo>
                    <a:lnTo>
                      <a:pt x="1" y="202"/>
                    </a:lnTo>
                    <a:lnTo>
                      <a:pt x="4994" y="8759"/>
                    </a:lnTo>
                    <a:lnTo>
                      <a:pt x="5340" y="8557"/>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5" name="Google Shape;570;p44">
                <a:extLst>
                  <a:ext uri="{FF2B5EF4-FFF2-40B4-BE49-F238E27FC236}">
                    <a16:creationId xmlns:a16="http://schemas.microsoft.com/office/drawing/2014/main" xmlns="" id="{A9743AA5-763E-F5B7-477C-A0CC2990B426}"/>
                  </a:ext>
                </a:extLst>
              </p:cNvPr>
              <p:cNvSpPr/>
              <p:nvPr/>
            </p:nvSpPr>
            <p:spPr>
              <a:xfrm>
                <a:off x="4065125" y="1614400"/>
                <a:ext cx="75550" cy="119675"/>
              </a:xfrm>
              <a:custGeom>
                <a:avLst/>
                <a:gdLst/>
                <a:ahLst/>
                <a:cxnLst/>
                <a:rect l="l" t="t" r="r" b="b"/>
                <a:pathLst>
                  <a:path w="3022" h="4787" extrusionOk="0">
                    <a:moveTo>
                      <a:pt x="346" y="1"/>
                    </a:moveTo>
                    <a:lnTo>
                      <a:pt x="0" y="202"/>
                    </a:lnTo>
                    <a:lnTo>
                      <a:pt x="2675" y="4786"/>
                    </a:lnTo>
                    <a:lnTo>
                      <a:pt x="3021" y="4584"/>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6" name="Google Shape;571;p44">
                <a:extLst>
                  <a:ext uri="{FF2B5EF4-FFF2-40B4-BE49-F238E27FC236}">
                    <a16:creationId xmlns:a16="http://schemas.microsoft.com/office/drawing/2014/main" xmlns="" id="{9200A738-B2EC-58FE-432E-F28E1F66256B}"/>
                  </a:ext>
                </a:extLst>
              </p:cNvPr>
              <p:cNvSpPr/>
              <p:nvPr/>
            </p:nvSpPr>
            <p:spPr>
              <a:xfrm>
                <a:off x="4201675" y="1535375"/>
                <a:ext cx="75525" cy="119700"/>
              </a:xfrm>
              <a:custGeom>
                <a:avLst/>
                <a:gdLst/>
                <a:ahLst/>
                <a:cxnLst/>
                <a:rect l="l" t="t" r="r" b="b"/>
                <a:pathLst>
                  <a:path w="3021" h="4788" extrusionOk="0">
                    <a:moveTo>
                      <a:pt x="346" y="0"/>
                    </a:moveTo>
                    <a:lnTo>
                      <a:pt x="1"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7" name="Google Shape;572;p44">
                <a:extLst>
                  <a:ext uri="{FF2B5EF4-FFF2-40B4-BE49-F238E27FC236}">
                    <a16:creationId xmlns:a16="http://schemas.microsoft.com/office/drawing/2014/main" xmlns="" id="{3EE03668-B830-076F-88EF-1E44973EB53D}"/>
                  </a:ext>
                </a:extLst>
              </p:cNvPr>
              <p:cNvSpPr/>
              <p:nvPr/>
            </p:nvSpPr>
            <p:spPr>
              <a:xfrm>
                <a:off x="4329850" y="1459950"/>
                <a:ext cx="75550" cy="119700"/>
              </a:xfrm>
              <a:custGeom>
                <a:avLst/>
                <a:gdLst/>
                <a:ahLst/>
                <a:cxnLst/>
                <a:rect l="l" t="t" r="r" b="b"/>
                <a:pathLst>
                  <a:path w="3022" h="4788" extrusionOk="0">
                    <a:moveTo>
                      <a:pt x="346" y="0"/>
                    </a:moveTo>
                    <a:lnTo>
                      <a:pt x="0"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8" name="Google Shape;573;p44">
                <a:extLst>
                  <a:ext uri="{FF2B5EF4-FFF2-40B4-BE49-F238E27FC236}">
                    <a16:creationId xmlns:a16="http://schemas.microsoft.com/office/drawing/2014/main" xmlns="" id="{7F3090FE-E9BD-B52B-3B1B-3A5171FDE73E}"/>
                  </a:ext>
                </a:extLst>
              </p:cNvPr>
              <p:cNvSpPr/>
              <p:nvPr/>
            </p:nvSpPr>
            <p:spPr>
              <a:xfrm>
                <a:off x="4488925" y="1367125"/>
                <a:ext cx="133475" cy="219025"/>
              </a:xfrm>
              <a:custGeom>
                <a:avLst/>
                <a:gdLst/>
                <a:ahLst/>
                <a:cxnLst/>
                <a:rect l="l" t="t" r="r" b="b"/>
                <a:pathLst>
                  <a:path w="5339" h="8761" extrusionOk="0">
                    <a:moveTo>
                      <a:pt x="347" y="0"/>
                    </a:moveTo>
                    <a:lnTo>
                      <a:pt x="1" y="202"/>
                    </a:lnTo>
                    <a:lnTo>
                      <a:pt x="4992" y="8760"/>
                    </a:lnTo>
                    <a:lnTo>
                      <a:pt x="5338" y="8558"/>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9" name="Google Shape;574;p44">
                <a:extLst>
                  <a:ext uri="{FF2B5EF4-FFF2-40B4-BE49-F238E27FC236}">
                    <a16:creationId xmlns:a16="http://schemas.microsoft.com/office/drawing/2014/main" xmlns="" id="{CADD4EFF-C822-743B-D900-9FC3CA28FBA9}"/>
                  </a:ext>
                </a:extLst>
              </p:cNvPr>
              <p:cNvSpPr/>
              <p:nvPr/>
            </p:nvSpPr>
            <p:spPr>
              <a:xfrm>
                <a:off x="4625525" y="1288150"/>
                <a:ext cx="75525" cy="119700"/>
              </a:xfrm>
              <a:custGeom>
                <a:avLst/>
                <a:gdLst/>
                <a:ahLst/>
                <a:cxnLst/>
                <a:rect l="l" t="t" r="r" b="b"/>
                <a:pathLst>
                  <a:path w="3021" h="4788" extrusionOk="0">
                    <a:moveTo>
                      <a:pt x="347" y="1"/>
                    </a:moveTo>
                    <a:lnTo>
                      <a:pt x="1" y="203"/>
                    </a:lnTo>
                    <a:lnTo>
                      <a:pt x="2676" y="4788"/>
                    </a:lnTo>
                    <a:lnTo>
                      <a:pt x="3021"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0" name="Google Shape;575;p44">
                <a:extLst>
                  <a:ext uri="{FF2B5EF4-FFF2-40B4-BE49-F238E27FC236}">
                    <a16:creationId xmlns:a16="http://schemas.microsoft.com/office/drawing/2014/main" xmlns="" id="{D7817670-3D80-8719-AABE-7869961AC09C}"/>
                  </a:ext>
                </a:extLst>
              </p:cNvPr>
              <p:cNvSpPr/>
              <p:nvPr/>
            </p:nvSpPr>
            <p:spPr>
              <a:xfrm>
                <a:off x="4761975" y="1207850"/>
                <a:ext cx="75550" cy="119675"/>
              </a:xfrm>
              <a:custGeom>
                <a:avLst/>
                <a:gdLst/>
                <a:ahLst/>
                <a:cxnLst/>
                <a:rect l="l" t="t" r="r" b="b"/>
                <a:pathLst>
                  <a:path w="3022" h="4787" extrusionOk="0">
                    <a:moveTo>
                      <a:pt x="346" y="1"/>
                    </a:moveTo>
                    <a:lnTo>
                      <a:pt x="0" y="203"/>
                    </a:lnTo>
                    <a:lnTo>
                      <a:pt x="2675" y="4786"/>
                    </a:lnTo>
                    <a:lnTo>
                      <a:pt x="3021" y="4585"/>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1" name="Google Shape;576;p44">
                <a:extLst>
                  <a:ext uri="{FF2B5EF4-FFF2-40B4-BE49-F238E27FC236}">
                    <a16:creationId xmlns:a16="http://schemas.microsoft.com/office/drawing/2014/main" xmlns="" id="{A25FD7D6-B31C-8462-CD27-C6C0FCA82B31}"/>
                  </a:ext>
                </a:extLst>
              </p:cNvPr>
              <p:cNvSpPr/>
              <p:nvPr/>
            </p:nvSpPr>
            <p:spPr>
              <a:xfrm>
                <a:off x="4890200" y="1133050"/>
                <a:ext cx="75500" cy="119675"/>
              </a:xfrm>
              <a:custGeom>
                <a:avLst/>
                <a:gdLst/>
                <a:ahLst/>
                <a:cxnLst/>
                <a:rect l="l" t="t" r="r" b="b"/>
                <a:pathLst>
                  <a:path w="3020" h="4787" extrusionOk="0">
                    <a:moveTo>
                      <a:pt x="346" y="0"/>
                    </a:moveTo>
                    <a:lnTo>
                      <a:pt x="0" y="202"/>
                    </a:lnTo>
                    <a:lnTo>
                      <a:pt x="2675" y="4786"/>
                    </a:lnTo>
                    <a:lnTo>
                      <a:pt x="3020"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2" name="Google Shape;577;p44">
                <a:extLst>
                  <a:ext uri="{FF2B5EF4-FFF2-40B4-BE49-F238E27FC236}">
                    <a16:creationId xmlns:a16="http://schemas.microsoft.com/office/drawing/2014/main" xmlns="" id="{BD3DB9F0-7D0A-BE49-A03C-29748CD38DDB}"/>
                  </a:ext>
                </a:extLst>
              </p:cNvPr>
              <p:cNvSpPr/>
              <p:nvPr/>
            </p:nvSpPr>
            <p:spPr>
              <a:xfrm>
                <a:off x="5049425" y="1040975"/>
                <a:ext cx="133450" cy="219025"/>
              </a:xfrm>
              <a:custGeom>
                <a:avLst/>
                <a:gdLst/>
                <a:ahLst/>
                <a:cxnLst/>
                <a:rect l="l" t="t" r="r" b="b"/>
                <a:pathLst>
                  <a:path w="5338" h="8761" extrusionOk="0">
                    <a:moveTo>
                      <a:pt x="346" y="0"/>
                    </a:moveTo>
                    <a:lnTo>
                      <a:pt x="0" y="202"/>
                    </a:lnTo>
                    <a:lnTo>
                      <a:pt x="4992" y="8760"/>
                    </a:lnTo>
                    <a:lnTo>
                      <a:pt x="5338" y="8558"/>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3" name="Google Shape;578;p44">
                <a:extLst>
                  <a:ext uri="{FF2B5EF4-FFF2-40B4-BE49-F238E27FC236}">
                    <a16:creationId xmlns:a16="http://schemas.microsoft.com/office/drawing/2014/main" xmlns="" id="{9F041BA2-954E-CD86-7540-E93D089EAFD7}"/>
                  </a:ext>
                </a:extLst>
              </p:cNvPr>
              <p:cNvSpPr/>
              <p:nvPr/>
            </p:nvSpPr>
            <p:spPr>
              <a:xfrm>
                <a:off x="5185775" y="960650"/>
                <a:ext cx="75550" cy="119700"/>
              </a:xfrm>
              <a:custGeom>
                <a:avLst/>
                <a:gdLst/>
                <a:ahLst/>
                <a:cxnLst/>
                <a:rect l="l" t="t" r="r" b="b"/>
                <a:pathLst>
                  <a:path w="3022" h="4788" extrusionOk="0">
                    <a:moveTo>
                      <a:pt x="347" y="0"/>
                    </a:moveTo>
                    <a:lnTo>
                      <a:pt x="1" y="202"/>
                    </a:lnTo>
                    <a:lnTo>
                      <a:pt x="2676" y="4787"/>
                    </a:lnTo>
                    <a:lnTo>
                      <a:pt x="3022"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4" name="Google Shape;579;p44">
                <a:extLst>
                  <a:ext uri="{FF2B5EF4-FFF2-40B4-BE49-F238E27FC236}">
                    <a16:creationId xmlns:a16="http://schemas.microsoft.com/office/drawing/2014/main" xmlns="" id="{BB275B27-1E58-A4A5-F905-30C209AA4B9E}"/>
                  </a:ext>
                </a:extLst>
              </p:cNvPr>
              <p:cNvSpPr/>
              <p:nvPr/>
            </p:nvSpPr>
            <p:spPr>
              <a:xfrm>
                <a:off x="5322300" y="881025"/>
                <a:ext cx="75575" cy="119675"/>
              </a:xfrm>
              <a:custGeom>
                <a:avLst/>
                <a:gdLst/>
                <a:ahLst/>
                <a:cxnLst/>
                <a:rect l="l" t="t" r="r" b="b"/>
                <a:pathLst>
                  <a:path w="3023" h="4787" extrusionOk="0">
                    <a:moveTo>
                      <a:pt x="347" y="1"/>
                    </a:moveTo>
                    <a:lnTo>
                      <a:pt x="1" y="202"/>
                    </a:lnTo>
                    <a:lnTo>
                      <a:pt x="2676" y="4786"/>
                    </a:lnTo>
                    <a:lnTo>
                      <a:pt x="3022" y="4584"/>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5" name="Google Shape;580;p44">
                <a:extLst>
                  <a:ext uri="{FF2B5EF4-FFF2-40B4-BE49-F238E27FC236}">
                    <a16:creationId xmlns:a16="http://schemas.microsoft.com/office/drawing/2014/main" xmlns="" id="{C86BFE70-D5F2-0D2D-0990-B2CC8506FB4E}"/>
                  </a:ext>
                </a:extLst>
              </p:cNvPr>
              <p:cNvSpPr/>
              <p:nvPr/>
            </p:nvSpPr>
            <p:spPr>
              <a:xfrm>
                <a:off x="5426975" y="821150"/>
                <a:ext cx="74975" cy="119150"/>
              </a:xfrm>
              <a:custGeom>
                <a:avLst/>
                <a:gdLst/>
                <a:ahLst/>
                <a:cxnLst/>
                <a:rect l="l" t="t" r="r" b="b"/>
                <a:pathLst>
                  <a:path w="2999" h="4766" extrusionOk="0">
                    <a:moveTo>
                      <a:pt x="344" y="1"/>
                    </a:moveTo>
                    <a:lnTo>
                      <a:pt x="1" y="201"/>
                    </a:lnTo>
                    <a:lnTo>
                      <a:pt x="2654" y="4766"/>
                    </a:lnTo>
                    <a:lnTo>
                      <a:pt x="2999" y="4565"/>
                    </a:lnTo>
                    <a:lnTo>
                      <a:pt x="344"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9897" name="Google Shape;446;p44">
            <a:extLst>
              <a:ext uri="{FF2B5EF4-FFF2-40B4-BE49-F238E27FC236}">
                <a16:creationId xmlns:a16="http://schemas.microsoft.com/office/drawing/2014/main" xmlns="" id="{394E825D-3A02-C261-9BF2-AF2D434E3BFD}"/>
              </a:ext>
            </a:extLst>
          </p:cNvPr>
          <p:cNvSpPr txBox="1">
            <a:spLocks/>
          </p:cNvSpPr>
          <p:nvPr/>
        </p:nvSpPr>
        <p:spPr>
          <a:xfrm>
            <a:off x="4499019" y="595799"/>
            <a:ext cx="685517" cy="12337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2"/>
              </a:buClr>
              <a:buSzPts val="5200"/>
              <a:buFont typeface="Ranchers"/>
              <a:buNone/>
              <a:defRPr sz="7000" b="0" i="0" u="none" strike="noStrike" cap="none">
                <a:solidFill>
                  <a:schemeClr val="accent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90000"/>
              </a:lnSpc>
              <a:spcBef>
                <a:spcPts val="0"/>
              </a:spcBef>
              <a:spcAft>
                <a:spcPts val="0"/>
              </a:spcAft>
              <a:buClr>
                <a:srgbClr val="E32747"/>
              </a:buClr>
              <a:buSzPts val="5200"/>
              <a:buFont typeface="Ranchers"/>
              <a:buNone/>
              <a:tabLst/>
              <a:defRPr/>
            </a:pPr>
            <a:r>
              <a:rPr lang="en-US" sz="6600" b="1" noProof="0" dirty="0">
                <a:latin typeface="Times New Roman" panose="02020603050405020304" pitchFamily="18" charset="0"/>
              </a:rPr>
              <a:t>1</a:t>
            </a:r>
            <a:endParaRPr kumimoji="0" lang="en-US" sz="34400" b="0" i="0" u="none" strike="noStrike" kern="0" cap="none" spc="0" normalizeH="0" baseline="0" noProof="0" dirty="0">
              <a:ln>
                <a:noFill/>
              </a:ln>
              <a:effectLst/>
              <a:uLnTx/>
              <a:uFillTx/>
              <a:latin typeface="Ranchers"/>
              <a:sym typeface="Ranchers"/>
            </a:endParaRPr>
          </a:p>
        </p:txBody>
      </p:sp>
    </p:spTree>
    <p:extLst>
      <p:ext uri="{BB962C8B-B14F-4D97-AF65-F5344CB8AC3E}">
        <p14:creationId xmlns:p14="http://schemas.microsoft.com/office/powerpoint/2010/main" val="273657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769"/>
            <a:ext cx="9144000" cy="676004"/>
          </a:xfrm>
          <a:prstGeom prst="rect">
            <a:avLst/>
          </a:prstGeom>
          <a:solidFill>
            <a:srgbClr val="00FFCC"/>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b="1" dirty="0">
                <a:solidFill>
                  <a:schemeClr val="tx1"/>
                </a:solidFill>
                <a:latin typeface="Times New Roman" panose="02020603050405020304" pitchFamily="18" charset="0"/>
                <a:cs typeface="Times New Roman" panose="02020603050405020304" pitchFamily="18" charset="0"/>
              </a:rPr>
              <a:t>BÀI 8. THỰC HÀNH TIẾNG VIỆT: </a:t>
            </a:r>
          </a:p>
          <a:p>
            <a:pPr algn="ctr"/>
            <a:r>
              <a:rPr lang="en-US" sz="1800" b="1" dirty="0">
                <a:solidFill>
                  <a:schemeClr val="tx1"/>
                </a:solidFill>
                <a:latin typeface="Times New Roman" panose="02020603050405020304" pitchFamily="18" charset="0"/>
                <a:cs typeface="Times New Roman" panose="02020603050405020304" pitchFamily="18" charset="0"/>
              </a:rPr>
              <a:t>SỬ DỤNG PHƯƠNG TIỆN PHI NGÔN NGỮ</a:t>
            </a:r>
          </a:p>
          <a:p>
            <a:pPr algn="ctr">
              <a:lnSpc>
                <a:spcPct val="200000"/>
              </a:lnSpc>
            </a:pPr>
            <a:endParaRPr lang="en-US" sz="21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 y="783772"/>
            <a:ext cx="2321922" cy="4359728"/>
          </a:xfrm>
          <a:prstGeom prst="rect">
            <a:avLst/>
          </a:prstGeom>
          <a:solidFill>
            <a:srgbClr val="FFFF6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b="1" dirty="0">
                <a:solidFill>
                  <a:schemeClr val="tx1"/>
                </a:solidFill>
                <a:latin typeface="Times New Roman" panose="02020603050405020304" pitchFamily="18" charset="0"/>
                <a:cs typeface="Times New Roman" panose="02020603050405020304" pitchFamily="18" charset="0"/>
              </a:rPr>
              <a:t>Bài </a:t>
            </a:r>
            <a:r>
              <a:rPr lang="en-US" sz="1800" b="1" dirty="0" err="1">
                <a:solidFill>
                  <a:schemeClr val="tx1"/>
                </a:solidFill>
                <a:latin typeface="Times New Roman" panose="02020603050405020304" pitchFamily="18" charset="0"/>
                <a:cs typeface="Times New Roman" panose="02020603050405020304" pitchFamily="18" charset="0"/>
              </a:rPr>
              <a:t>tập</a:t>
            </a:r>
            <a:r>
              <a:rPr lang="en-US" sz="1800" b="1" dirty="0">
                <a:solidFill>
                  <a:schemeClr val="tx1"/>
                </a:solidFill>
                <a:latin typeface="Times New Roman" panose="02020603050405020304" pitchFamily="18" charset="0"/>
                <a:cs typeface="Times New Roman" panose="02020603050405020304" pitchFamily="18" charset="0"/>
              </a:rPr>
              <a:t> 1:</a:t>
            </a:r>
          </a:p>
          <a:p>
            <a:r>
              <a:rPr lang="vi-VN" sz="1800" b="1" dirty="0">
                <a:solidFill>
                  <a:schemeClr val="tx1"/>
                </a:solidFill>
                <a:latin typeface="Times New Roman" panose="02020603050405020304" pitchFamily="18" charset="0"/>
                <a:cs typeface="Times New Roman" panose="02020603050405020304" pitchFamily="18" charset="0"/>
              </a:rPr>
              <a:t>Trong những văn bản đọc của Bài 8 - Cấu trúc của văn bản thông tin, ngoài việc biểu đạt bằng ngôn ngữ, còn có các phương tiện biểu đạt nào khác? Nêu ví dụ và cho biết mỗi phương tiện đó có tác dụng gì trong việc thể hiện nội dung của văn bản.</a:t>
            </a:r>
            <a:r>
              <a:rPr lang="en-US" sz="1800" b="1" dirty="0">
                <a:solidFill>
                  <a:schemeClr val="tx1"/>
                </a:solidFill>
                <a:latin typeface="Times New Roman" panose="02020603050405020304" pitchFamily="18" charset="0"/>
                <a:cs typeface="Times New Roman" panose="02020603050405020304" pitchFamily="18" charset="0"/>
              </a:rPr>
              <a:t> </a:t>
            </a:r>
          </a:p>
          <a:p>
            <a:pPr algn="ctr">
              <a:lnSpc>
                <a:spcPct val="200000"/>
              </a:lnSpc>
            </a:pPr>
            <a:endParaRPr lang="en-US" sz="21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321923" y="783772"/>
            <a:ext cx="6822077" cy="676004"/>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vi-VN" sz="1800" dirty="0">
                <a:solidFill>
                  <a:schemeClr val="tx1"/>
                </a:solidFill>
                <a:latin typeface="Times New Roman" panose="02020603050405020304" pitchFamily="18" charset="0"/>
                <a:cs typeface="Times New Roman" panose="02020603050405020304" pitchFamily="18" charset="0"/>
              </a:rPr>
              <a:t>* Bài Phóng viên nữ đầu tiên sử dụng phương tiện phi ngôn ngữ: hình ảnh </a:t>
            </a:r>
            <a:endParaRPr lang="en-US" sz="1800" dirty="0">
              <a:solidFill>
                <a:schemeClr val="tx1"/>
              </a:solidFill>
              <a:latin typeface="+mj-lt"/>
              <a:cs typeface="Times New Roman" panose="02020603050405020304" pitchFamily="18" charset="0"/>
            </a:endParaRPr>
          </a:p>
        </p:txBody>
      </p:sp>
      <p:sp>
        <p:nvSpPr>
          <p:cNvPr id="6" name="Rectangle 5"/>
          <p:cNvSpPr/>
          <p:nvPr/>
        </p:nvSpPr>
        <p:spPr>
          <a:xfrm>
            <a:off x="2312762" y="1573804"/>
            <a:ext cx="6822077" cy="739319"/>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a:t>*</a:t>
            </a:r>
            <a:r>
              <a:rPr lang="vi-VN" sz="1800" dirty="0">
                <a:solidFill>
                  <a:schemeClr val="tx1"/>
                </a:solidFill>
                <a:latin typeface="Times New Roman" panose="02020603050405020304" pitchFamily="18" charset="0"/>
                <a:cs typeface="Times New Roman" panose="02020603050405020304" pitchFamily="18" charset="0"/>
              </a:rPr>
              <a:t>* Bài Trí thông minh nhân tạo sử dụng phương tiện phi ngôn ngữ: biểu đồ </a:t>
            </a: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2321923" y="2493373"/>
            <a:ext cx="6822077" cy="940526"/>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1800" dirty="0">
                <a:solidFill>
                  <a:schemeClr val="tx1"/>
                </a:solidFill>
                <a:latin typeface="+mj-lt"/>
                <a:cs typeface="Times New Roman" panose="02020603050405020304" pitchFamily="18" charset="0"/>
              </a:rPr>
              <a:t>* Bài Pa-ra-lim-pích (Paralypic) Một lịch sử chữa lành những vết thương sử dụng phương tiện phi ngôn ngữ: hình ảnh </a:t>
            </a:r>
            <a:endParaRPr lang="en-US" sz="1800" dirty="0">
              <a:solidFill>
                <a:schemeClr val="tx1"/>
              </a:solidFill>
              <a:latin typeface="+mj-lt"/>
              <a:cs typeface="Times New Roman" panose="02020603050405020304" pitchFamily="18" charset="0"/>
            </a:endParaRPr>
          </a:p>
        </p:txBody>
      </p:sp>
      <p:sp>
        <p:nvSpPr>
          <p:cNvPr id="8" name="Rectangle 7"/>
          <p:cNvSpPr/>
          <p:nvPr/>
        </p:nvSpPr>
        <p:spPr>
          <a:xfrm>
            <a:off x="2321923" y="3789725"/>
            <a:ext cx="6822077" cy="940526"/>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800" b="1" dirty="0" err="1">
                <a:solidFill>
                  <a:schemeClr val="tx1"/>
                </a:solidFill>
                <a:latin typeface="Times New Roman" panose="02020603050405020304" pitchFamily="18" charset="0"/>
                <a:cs typeface="Times New Roman" panose="02020603050405020304" pitchFamily="18" charset="0"/>
              </a:rPr>
              <a:t>Tác</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dụng</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giúp</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người</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đọc</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hình</a:t>
            </a:r>
            <a:r>
              <a:rPr lang="en-US" sz="1800" b="1" dirty="0">
                <a:solidFill>
                  <a:schemeClr val="tx1"/>
                </a:solidFill>
                <a:latin typeface="Times New Roman" panose="02020603050405020304" pitchFamily="18" charset="0"/>
                <a:cs typeface="Times New Roman" panose="02020603050405020304" pitchFamily="18" charset="0"/>
              </a:rPr>
              <a:t> dung </a:t>
            </a:r>
            <a:r>
              <a:rPr lang="en-US" sz="1800" b="1" dirty="0" err="1">
                <a:solidFill>
                  <a:schemeClr val="tx1"/>
                </a:solidFill>
                <a:latin typeface="Times New Roman" panose="02020603050405020304" pitchFamily="18" charset="0"/>
                <a:cs typeface="Times New Roman" panose="02020603050405020304" pitchFamily="18" charset="0"/>
              </a:rPr>
              <a:t>cụ</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thể</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về</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đối</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tượng</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được</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đề</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cập</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sơ</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đồ</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giúp</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người</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đọc</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tiếp</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nhận</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những</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thông</a:t>
            </a:r>
            <a:r>
              <a:rPr lang="en-US" sz="1800" b="1" dirty="0">
                <a:solidFill>
                  <a:schemeClr val="tx1"/>
                </a:solidFill>
                <a:latin typeface="Times New Roman" panose="02020603050405020304" pitchFamily="18" charset="0"/>
                <a:cs typeface="Times New Roman" panose="02020603050405020304" pitchFamily="18" charset="0"/>
              </a:rPr>
              <a:t> tin </a:t>
            </a:r>
            <a:r>
              <a:rPr lang="en-US" sz="1800" b="1" dirty="0" err="1">
                <a:solidFill>
                  <a:schemeClr val="tx1"/>
                </a:solidFill>
                <a:latin typeface="Times New Roman" panose="02020603050405020304" pitchFamily="18" charset="0"/>
                <a:cs typeface="Times New Roman" panose="02020603050405020304" pitchFamily="18" charset="0"/>
              </a:rPr>
              <a:t>cốt</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lõi</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một</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cách</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trực</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quan</a:t>
            </a:r>
            <a:r>
              <a:rPr lang="en-US" sz="18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93564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33"/>
        <p:cNvGrpSpPr/>
        <p:nvPr/>
      </p:nvGrpSpPr>
      <p:grpSpPr>
        <a:xfrm>
          <a:off x="0" y="0"/>
          <a:ext cx="0" cy="0"/>
          <a:chOff x="0" y="0"/>
          <a:chExt cx="0" cy="0"/>
        </a:xfrm>
      </p:grpSpPr>
      <p:grpSp>
        <p:nvGrpSpPr>
          <p:cNvPr id="9835" name="Google Shape;9835;p32"/>
          <p:cNvGrpSpPr/>
          <p:nvPr/>
        </p:nvGrpSpPr>
        <p:grpSpPr>
          <a:xfrm rot="-8100000">
            <a:off x="6034079" y="1303343"/>
            <a:ext cx="2270043" cy="183536"/>
            <a:chOff x="5419725" y="2413000"/>
            <a:chExt cx="2169725" cy="175425"/>
          </a:xfrm>
        </p:grpSpPr>
        <p:sp>
          <p:nvSpPr>
            <p:cNvPr id="9836" name="Google Shape;9836;p32"/>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32"/>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32"/>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39" name="Google Shape;9839;p32"/>
          <p:cNvSpPr/>
          <p:nvPr/>
        </p:nvSpPr>
        <p:spPr>
          <a:xfrm>
            <a:off x="1571775" y="370241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32"/>
          <p:cNvSpPr/>
          <p:nvPr/>
        </p:nvSpPr>
        <p:spPr>
          <a:xfrm>
            <a:off x="160102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32"/>
          <p:cNvSpPr/>
          <p:nvPr/>
        </p:nvSpPr>
        <p:spPr>
          <a:xfrm>
            <a:off x="2888800" y="40885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6" name="Group 9895">
            <a:extLst>
              <a:ext uri="{FF2B5EF4-FFF2-40B4-BE49-F238E27FC236}">
                <a16:creationId xmlns:a16="http://schemas.microsoft.com/office/drawing/2014/main" xmlns="" id="{D6222B23-CFF1-E3A4-C935-42C3AD5F108C}"/>
              </a:ext>
            </a:extLst>
          </p:cNvPr>
          <p:cNvGrpSpPr/>
          <p:nvPr/>
        </p:nvGrpSpPr>
        <p:grpSpPr>
          <a:xfrm>
            <a:off x="1292787" y="405939"/>
            <a:ext cx="6558425" cy="3941951"/>
            <a:chOff x="170564" y="-770948"/>
            <a:chExt cx="8663794" cy="5708093"/>
          </a:xfrm>
        </p:grpSpPr>
        <p:grpSp>
          <p:nvGrpSpPr>
            <p:cNvPr id="6" name="Google Shape;427;p44">
              <a:extLst>
                <a:ext uri="{FF2B5EF4-FFF2-40B4-BE49-F238E27FC236}">
                  <a16:creationId xmlns:a16="http://schemas.microsoft.com/office/drawing/2014/main" xmlns="" id="{28219865-D0E5-34F2-A8A1-8D9626D6617F}"/>
                </a:ext>
              </a:extLst>
            </p:cNvPr>
            <p:cNvGrpSpPr/>
            <p:nvPr/>
          </p:nvGrpSpPr>
          <p:grpSpPr>
            <a:xfrm rot="-59963">
              <a:off x="1254636" y="402424"/>
              <a:ext cx="7210217" cy="4032359"/>
              <a:chOff x="1619054" y="2838640"/>
              <a:chExt cx="4763526" cy="2644984"/>
            </a:xfrm>
          </p:grpSpPr>
          <p:sp>
            <p:nvSpPr>
              <p:cNvPr id="7" name="Google Shape;428;p44">
                <a:extLst>
                  <a:ext uri="{FF2B5EF4-FFF2-40B4-BE49-F238E27FC236}">
                    <a16:creationId xmlns:a16="http://schemas.microsoft.com/office/drawing/2014/main" xmlns="" id="{54886C41-1AB0-251A-1191-D97087398AF6}"/>
                  </a:ext>
                </a:extLst>
              </p:cNvPr>
              <p:cNvSpPr/>
              <p:nvPr/>
            </p:nvSpPr>
            <p:spPr>
              <a:xfrm>
                <a:off x="1619054" y="2838640"/>
                <a:ext cx="4763526" cy="2644984"/>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429;p44">
                <a:extLst>
                  <a:ext uri="{FF2B5EF4-FFF2-40B4-BE49-F238E27FC236}">
                    <a16:creationId xmlns:a16="http://schemas.microsoft.com/office/drawing/2014/main" xmlns="" id="{C54751DF-2A78-F97D-ADBB-80FA19A1572B}"/>
                  </a:ext>
                </a:extLst>
              </p:cNvPr>
              <p:cNvSpPr/>
              <p:nvPr/>
            </p:nvSpPr>
            <p:spPr>
              <a:xfrm>
                <a:off x="1832850" y="5295600"/>
                <a:ext cx="4085625" cy="100"/>
              </a:xfrm>
              <a:custGeom>
                <a:avLst/>
                <a:gdLst/>
                <a:ahLst/>
                <a:cxnLst/>
                <a:rect l="l" t="t" r="r" b="b"/>
                <a:pathLst>
                  <a:path w="163425" h="4" extrusionOk="0">
                    <a:moveTo>
                      <a:pt x="1" y="0"/>
                    </a:moveTo>
                    <a:lnTo>
                      <a:pt x="1" y="3"/>
                    </a:lnTo>
                    <a:lnTo>
                      <a:pt x="163425" y="3"/>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430;p44">
                <a:extLst>
                  <a:ext uri="{FF2B5EF4-FFF2-40B4-BE49-F238E27FC236}">
                    <a16:creationId xmlns:a16="http://schemas.microsoft.com/office/drawing/2014/main" xmlns="" id="{094C6AD8-77CD-AAC2-62D3-AE77E8661E9E}"/>
                  </a:ext>
                </a:extLst>
              </p:cNvPr>
              <p:cNvSpPr/>
              <p:nvPr/>
            </p:nvSpPr>
            <p:spPr>
              <a:xfrm>
                <a:off x="1832850" y="5157775"/>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431;p44">
                <a:extLst>
                  <a:ext uri="{FF2B5EF4-FFF2-40B4-BE49-F238E27FC236}">
                    <a16:creationId xmlns:a16="http://schemas.microsoft.com/office/drawing/2014/main" xmlns="" id="{E9FC412E-F078-1FC8-01A0-2D3BC2447274}"/>
                  </a:ext>
                </a:extLst>
              </p:cNvPr>
              <p:cNvSpPr/>
              <p:nvPr/>
            </p:nvSpPr>
            <p:spPr>
              <a:xfrm>
                <a:off x="1832850" y="5019975"/>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432;p44">
                <a:extLst>
                  <a:ext uri="{FF2B5EF4-FFF2-40B4-BE49-F238E27FC236}">
                    <a16:creationId xmlns:a16="http://schemas.microsoft.com/office/drawing/2014/main" xmlns="" id="{266AD292-6253-CD5E-2379-24EE26BC0FC5}"/>
                  </a:ext>
                </a:extLst>
              </p:cNvPr>
              <p:cNvSpPr/>
              <p:nvPr/>
            </p:nvSpPr>
            <p:spPr>
              <a:xfrm>
                <a:off x="1832850" y="4882200"/>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433;p44">
                <a:extLst>
                  <a:ext uri="{FF2B5EF4-FFF2-40B4-BE49-F238E27FC236}">
                    <a16:creationId xmlns:a16="http://schemas.microsoft.com/office/drawing/2014/main" xmlns="" id="{514DB2BE-34BC-E0B0-7B21-D2F40B371AA3}"/>
                  </a:ext>
                </a:extLst>
              </p:cNvPr>
              <p:cNvSpPr/>
              <p:nvPr/>
            </p:nvSpPr>
            <p:spPr>
              <a:xfrm>
                <a:off x="1832850" y="4744400"/>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434;p44">
                <a:extLst>
                  <a:ext uri="{FF2B5EF4-FFF2-40B4-BE49-F238E27FC236}">
                    <a16:creationId xmlns:a16="http://schemas.microsoft.com/office/drawing/2014/main" xmlns="" id="{BCD6C06E-E058-4B91-DEE8-318153EBFBCC}"/>
                  </a:ext>
                </a:extLst>
              </p:cNvPr>
              <p:cNvSpPr/>
              <p:nvPr/>
            </p:nvSpPr>
            <p:spPr>
              <a:xfrm>
                <a:off x="1832850" y="4606625"/>
                <a:ext cx="4085625" cy="100"/>
              </a:xfrm>
              <a:custGeom>
                <a:avLst/>
                <a:gdLst/>
                <a:ahLst/>
                <a:cxnLst/>
                <a:rect l="l" t="t" r="r" b="b"/>
                <a:pathLst>
                  <a:path w="163425" h="4" extrusionOk="0">
                    <a:moveTo>
                      <a:pt x="1" y="0"/>
                    </a:moveTo>
                    <a:lnTo>
                      <a:pt x="1" y="3"/>
                    </a:lnTo>
                    <a:lnTo>
                      <a:pt x="163425" y="3"/>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435;p44">
                <a:extLst>
                  <a:ext uri="{FF2B5EF4-FFF2-40B4-BE49-F238E27FC236}">
                    <a16:creationId xmlns:a16="http://schemas.microsoft.com/office/drawing/2014/main" xmlns="" id="{09866ACE-C884-4C5D-B086-05C8B07F70EA}"/>
                  </a:ext>
                </a:extLst>
              </p:cNvPr>
              <p:cNvSpPr/>
              <p:nvPr/>
            </p:nvSpPr>
            <p:spPr>
              <a:xfrm>
                <a:off x="1832850" y="4468800"/>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436;p44">
                <a:extLst>
                  <a:ext uri="{FF2B5EF4-FFF2-40B4-BE49-F238E27FC236}">
                    <a16:creationId xmlns:a16="http://schemas.microsoft.com/office/drawing/2014/main" xmlns="" id="{66AC69A7-66C6-68E8-3DEB-FA1794234224}"/>
                  </a:ext>
                </a:extLst>
              </p:cNvPr>
              <p:cNvSpPr/>
              <p:nvPr/>
            </p:nvSpPr>
            <p:spPr>
              <a:xfrm>
                <a:off x="1832850" y="4331000"/>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437;p44">
                <a:extLst>
                  <a:ext uri="{FF2B5EF4-FFF2-40B4-BE49-F238E27FC236}">
                    <a16:creationId xmlns:a16="http://schemas.microsoft.com/office/drawing/2014/main" xmlns="" id="{20646463-BD98-EDC8-8531-4924F468FB73}"/>
                  </a:ext>
                </a:extLst>
              </p:cNvPr>
              <p:cNvSpPr/>
              <p:nvPr/>
            </p:nvSpPr>
            <p:spPr>
              <a:xfrm>
                <a:off x="1832850" y="4193225"/>
                <a:ext cx="4085625" cy="100"/>
              </a:xfrm>
              <a:custGeom>
                <a:avLst/>
                <a:gdLst/>
                <a:ahLst/>
                <a:cxnLst/>
                <a:rect l="l" t="t" r="r" b="b"/>
                <a:pathLst>
                  <a:path w="163425" h="4" extrusionOk="0">
                    <a:moveTo>
                      <a:pt x="1" y="0"/>
                    </a:moveTo>
                    <a:lnTo>
                      <a:pt x="1" y="4"/>
                    </a:lnTo>
                    <a:lnTo>
                      <a:pt x="163425" y="4"/>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438;p44">
                <a:extLst>
                  <a:ext uri="{FF2B5EF4-FFF2-40B4-BE49-F238E27FC236}">
                    <a16:creationId xmlns:a16="http://schemas.microsoft.com/office/drawing/2014/main" xmlns="" id="{E2B840C6-34DA-A0B3-134A-5E88159F73CB}"/>
                  </a:ext>
                </a:extLst>
              </p:cNvPr>
              <p:cNvSpPr/>
              <p:nvPr/>
            </p:nvSpPr>
            <p:spPr>
              <a:xfrm>
                <a:off x="1832850" y="4055425"/>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439;p44">
                <a:extLst>
                  <a:ext uri="{FF2B5EF4-FFF2-40B4-BE49-F238E27FC236}">
                    <a16:creationId xmlns:a16="http://schemas.microsoft.com/office/drawing/2014/main" xmlns="" id="{EB3A8566-7F7C-EC3D-543F-CFFFCE5E73DC}"/>
                  </a:ext>
                </a:extLst>
              </p:cNvPr>
              <p:cNvSpPr/>
              <p:nvPr/>
            </p:nvSpPr>
            <p:spPr>
              <a:xfrm>
                <a:off x="1832850" y="3917625"/>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440;p44">
                <a:extLst>
                  <a:ext uri="{FF2B5EF4-FFF2-40B4-BE49-F238E27FC236}">
                    <a16:creationId xmlns:a16="http://schemas.microsoft.com/office/drawing/2014/main" xmlns="" id="{58620D0E-4FAD-4F88-9434-96060C873BF4}"/>
                  </a:ext>
                </a:extLst>
              </p:cNvPr>
              <p:cNvSpPr/>
              <p:nvPr/>
            </p:nvSpPr>
            <p:spPr>
              <a:xfrm>
                <a:off x="1832850" y="3779825"/>
                <a:ext cx="4085625" cy="125"/>
              </a:xfrm>
              <a:custGeom>
                <a:avLst/>
                <a:gdLst/>
                <a:ahLst/>
                <a:cxnLst/>
                <a:rect l="l" t="t" r="r" b="b"/>
                <a:pathLst>
                  <a:path w="163425" h="5"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441;p44">
                <a:extLst>
                  <a:ext uri="{FF2B5EF4-FFF2-40B4-BE49-F238E27FC236}">
                    <a16:creationId xmlns:a16="http://schemas.microsoft.com/office/drawing/2014/main" xmlns="" id="{76E933F0-FD13-DA0F-A194-50F50349B9B9}"/>
                  </a:ext>
                </a:extLst>
              </p:cNvPr>
              <p:cNvSpPr/>
              <p:nvPr/>
            </p:nvSpPr>
            <p:spPr>
              <a:xfrm>
                <a:off x="1832850" y="3642025"/>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442;p44">
                <a:extLst>
                  <a:ext uri="{FF2B5EF4-FFF2-40B4-BE49-F238E27FC236}">
                    <a16:creationId xmlns:a16="http://schemas.microsoft.com/office/drawing/2014/main" xmlns="" id="{8A2F580A-EF30-939C-4E9F-328080716935}"/>
                  </a:ext>
                </a:extLst>
              </p:cNvPr>
              <p:cNvSpPr/>
              <p:nvPr/>
            </p:nvSpPr>
            <p:spPr>
              <a:xfrm>
                <a:off x="1832850" y="3504250"/>
                <a:ext cx="4085625" cy="100"/>
              </a:xfrm>
              <a:custGeom>
                <a:avLst/>
                <a:gdLst/>
                <a:ahLst/>
                <a:cxnLst/>
                <a:rect l="l" t="t" r="r" b="b"/>
                <a:pathLst>
                  <a:path w="163425" h="4" extrusionOk="0">
                    <a:moveTo>
                      <a:pt x="1" y="0"/>
                    </a:moveTo>
                    <a:lnTo>
                      <a:pt x="1" y="4"/>
                    </a:lnTo>
                    <a:lnTo>
                      <a:pt x="163425" y="4"/>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443;p44">
                <a:extLst>
                  <a:ext uri="{FF2B5EF4-FFF2-40B4-BE49-F238E27FC236}">
                    <a16:creationId xmlns:a16="http://schemas.microsoft.com/office/drawing/2014/main" xmlns="" id="{591DC2E5-91DF-D51C-BAC0-7C1E798B8C8F}"/>
                  </a:ext>
                </a:extLst>
              </p:cNvPr>
              <p:cNvSpPr/>
              <p:nvPr/>
            </p:nvSpPr>
            <p:spPr>
              <a:xfrm>
                <a:off x="1832850" y="3366425"/>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Google Shape;445;p44">
              <a:extLst>
                <a:ext uri="{FF2B5EF4-FFF2-40B4-BE49-F238E27FC236}">
                  <a16:creationId xmlns:a16="http://schemas.microsoft.com/office/drawing/2014/main" xmlns="" id="{38BA120F-9CE4-FB39-9133-5C6C57143F99}"/>
                </a:ext>
              </a:extLst>
            </p:cNvPr>
            <p:cNvSpPr/>
            <p:nvPr/>
          </p:nvSpPr>
          <p:spPr>
            <a:xfrm rot="20147649">
              <a:off x="3028960" y="-770948"/>
              <a:ext cx="3434479" cy="2138905"/>
            </a:xfrm>
            <a:custGeom>
              <a:avLst/>
              <a:gdLst/>
              <a:ahLst/>
              <a:cxnLst/>
              <a:rect l="l" t="t" r="r" b="b"/>
              <a:pathLst>
                <a:path w="44447" h="27682" extrusionOk="0">
                  <a:moveTo>
                    <a:pt x="4883" y="0"/>
                  </a:moveTo>
                  <a:lnTo>
                    <a:pt x="5711" y="3885"/>
                  </a:lnTo>
                  <a:lnTo>
                    <a:pt x="2460" y="6099"/>
                  </a:lnTo>
                  <a:lnTo>
                    <a:pt x="3230" y="10131"/>
                  </a:lnTo>
                  <a:lnTo>
                    <a:pt x="0" y="12286"/>
                  </a:lnTo>
                  <a:lnTo>
                    <a:pt x="38737" y="27681"/>
                  </a:lnTo>
                  <a:lnTo>
                    <a:pt x="41964" y="25525"/>
                  </a:lnTo>
                  <a:lnTo>
                    <a:pt x="41187" y="21516"/>
                  </a:lnTo>
                  <a:lnTo>
                    <a:pt x="44446" y="19280"/>
                  </a:lnTo>
                  <a:lnTo>
                    <a:pt x="43619" y="15395"/>
                  </a:lnTo>
                  <a:lnTo>
                    <a:pt x="4883" y="0"/>
                  </a:lnTo>
                  <a:close/>
                </a:path>
              </a:pathLst>
            </a:custGeom>
            <a:solidFill>
              <a:srgbClr val="79BEE0"/>
            </a:solidFill>
            <a:ln>
              <a:noFill/>
            </a:ln>
            <a:effectLst>
              <a:outerShdw blurRad="57150" dist="28575" dir="6840000" algn="bl" rotWithShape="0">
                <a:srgbClr val="838383">
                  <a:alpha val="4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79BEE0"/>
                </a:solidFill>
                <a:effectLst/>
                <a:uLnTx/>
                <a:uFillTx/>
              </a:endParaRPr>
            </a:p>
          </p:txBody>
        </p:sp>
        <p:sp>
          <p:nvSpPr>
            <p:cNvPr id="25" name="Google Shape;446;p44">
              <a:extLst>
                <a:ext uri="{FF2B5EF4-FFF2-40B4-BE49-F238E27FC236}">
                  <a16:creationId xmlns:a16="http://schemas.microsoft.com/office/drawing/2014/main" xmlns="" id="{6BCF1E95-A38C-81ED-EE48-563C35E92C98}"/>
                </a:ext>
              </a:extLst>
            </p:cNvPr>
            <p:cNvSpPr txBox="1">
              <a:spLocks/>
            </p:cNvSpPr>
            <p:nvPr/>
          </p:nvSpPr>
          <p:spPr>
            <a:xfrm>
              <a:off x="1904529" y="1584867"/>
              <a:ext cx="6108907" cy="188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2"/>
                </a:buClr>
                <a:buSzPts val="5200"/>
                <a:buFont typeface="Ranchers"/>
                <a:buNone/>
                <a:defRPr sz="7000" b="0" i="0" u="none" strike="noStrike" cap="none">
                  <a:solidFill>
                    <a:schemeClr val="accent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90000"/>
                </a:lnSpc>
                <a:spcBef>
                  <a:spcPts val="0"/>
                </a:spcBef>
                <a:spcAft>
                  <a:spcPts val="0"/>
                </a:spcAft>
                <a:buClr>
                  <a:srgbClr val="E32747"/>
                </a:buClr>
                <a:buSzPts val="5200"/>
                <a:buFont typeface="Ranchers"/>
                <a:buNone/>
                <a:tabLst/>
                <a:defRPr/>
              </a:pPr>
              <a:r>
                <a:rPr kumimoji="0" lang="en-US" sz="6600" b="1" i="0" u="none" strike="noStrike" kern="0" cap="none" spc="0" normalizeH="0" baseline="0" noProof="0">
                  <a:ln>
                    <a:noFill/>
                  </a:ln>
                  <a:solidFill>
                    <a:schemeClr val="tx1"/>
                  </a:solidFill>
                  <a:uLnTx/>
                  <a:uFillTx/>
                  <a:latin typeface="Times New Roman" panose="02020603050405020304" pitchFamily="18" charset="0"/>
                  <a:sym typeface="Ranchers"/>
                </a:rPr>
                <a:t>Bài tập 2</a:t>
              </a:r>
              <a:endParaRPr kumimoji="0" lang="en-US" sz="34400" b="0" i="0" u="none" strike="noStrike" kern="0" cap="none" spc="0" normalizeH="0" baseline="0" noProof="0">
                <a:ln>
                  <a:noFill/>
                </a:ln>
                <a:solidFill>
                  <a:schemeClr val="tx1"/>
                </a:solidFill>
                <a:effectLst/>
                <a:uLnTx/>
                <a:uFillTx/>
                <a:latin typeface="Ranchers"/>
                <a:sym typeface="Ranchers"/>
              </a:endParaRPr>
            </a:p>
          </p:txBody>
        </p:sp>
        <p:grpSp>
          <p:nvGrpSpPr>
            <p:cNvPr id="27" name="Google Shape;448;p44">
              <a:extLst>
                <a:ext uri="{FF2B5EF4-FFF2-40B4-BE49-F238E27FC236}">
                  <a16:creationId xmlns:a16="http://schemas.microsoft.com/office/drawing/2014/main" xmlns="" id="{34EBF3FA-ACA1-0D7E-3C3E-8C3DE6DFE7F3}"/>
                </a:ext>
              </a:extLst>
            </p:cNvPr>
            <p:cNvGrpSpPr/>
            <p:nvPr/>
          </p:nvGrpSpPr>
          <p:grpSpPr>
            <a:xfrm rot="246536">
              <a:off x="170564" y="14295"/>
              <a:ext cx="2159948" cy="2046729"/>
              <a:chOff x="6582499" y="1634600"/>
              <a:chExt cx="2570879" cy="2437566"/>
            </a:xfrm>
          </p:grpSpPr>
          <p:sp>
            <p:nvSpPr>
              <p:cNvPr id="28" name="Google Shape;449;p44">
                <a:extLst>
                  <a:ext uri="{FF2B5EF4-FFF2-40B4-BE49-F238E27FC236}">
                    <a16:creationId xmlns:a16="http://schemas.microsoft.com/office/drawing/2014/main" xmlns="" id="{6499A89F-7FBA-6781-824D-B9980D196FF5}"/>
                  </a:ext>
                </a:extLst>
              </p:cNvPr>
              <p:cNvSpPr/>
              <p:nvPr/>
            </p:nvSpPr>
            <p:spPr>
              <a:xfrm rot="480708">
                <a:off x="6742793" y="1774446"/>
                <a:ext cx="2157832" cy="2157876"/>
              </a:xfrm>
              <a:custGeom>
                <a:avLst/>
                <a:gdLst/>
                <a:ahLst/>
                <a:cxnLst/>
                <a:rect l="l" t="t" r="r" b="b"/>
                <a:pathLst>
                  <a:path w="98446" h="98448" extrusionOk="0">
                    <a:moveTo>
                      <a:pt x="83536" y="13658"/>
                    </a:moveTo>
                    <a:cubicBezTo>
                      <a:pt x="83536" y="13658"/>
                      <a:pt x="70792" y="8641"/>
                      <a:pt x="69447" y="8258"/>
                    </a:cubicBezTo>
                    <a:cubicBezTo>
                      <a:pt x="68102" y="7877"/>
                      <a:pt x="63424" y="12022"/>
                      <a:pt x="63424" y="12022"/>
                    </a:cubicBezTo>
                    <a:cubicBezTo>
                      <a:pt x="63424" y="12022"/>
                      <a:pt x="57376" y="0"/>
                      <a:pt x="49188" y="465"/>
                    </a:cubicBezTo>
                    <a:cubicBezTo>
                      <a:pt x="41000" y="928"/>
                      <a:pt x="32506" y="8258"/>
                      <a:pt x="32506" y="8258"/>
                    </a:cubicBezTo>
                    <a:lnTo>
                      <a:pt x="24560" y="7517"/>
                    </a:lnTo>
                    <a:lnTo>
                      <a:pt x="11289" y="12953"/>
                    </a:lnTo>
                    <a:lnTo>
                      <a:pt x="0" y="31544"/>
                    </a:lnTo>
                    <a:lnTo>
                      <a:pt x="2755" y="62686"/>
                    </a:lnTo>
                    <a:lnTo>
                      <a:pt x="5157" y="74391"/>
                    </a:lnTo>
                    <a:lnTo>
                      <a:pt x="8471" y="95092"/>
                    </a:lnTo>
                    <a:lnTo>
                      <a:pt x="36965" y="98448"/>
                    </a:lnTo>
                    <a:lnTo>
                      <a:pt x="86362" y="94618"/>
                    </a:lnTo>
                    <a:lnTo>
                      <a:pt x="89412" y="86156"/>
                    </a:lnTo>
                    <a:lnTo>
                      <a:pt x="97519" y="70089"/>
                    </a:lnTo>
                    <a:lnTo>
                      <a:pt x="98446" y="39356"/>
                    </a:lnTo>
                    <a:lnTo>
                      <a:pt x="92651" y="23637"/>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450;p44">
                <a:extLst>
                  <a:ext uri="{FF2B5EF4-FFF2-40B4-BE49-F238E27FC236}">
                    <a16:creationId xmlns:a16="http://schemas.microsoft.com/office/drawing/2014/main" xmlns="" id="{CD38F885-7BF9-E89E-0D3A-574F62F0FDBE}"/>
                  </a:ext>
                </a:extLst>
              </p:cNvPr>
              <p:cNvSpPr/>
              <p:nvPr/>
            </p:nvSpPr>
            <p:spPr>
              <a:xfrm rot="480708">
                <a:off x="8274649" y="2127919"/>
                <a:ext cx="738603" cy="1273118"/>
              </a:xfrm>
              <a:custGeom>
                <a:avLst/>
                <a:gdLst/>
                <a:ahLst/>
                <a:cxnLst/>
                <a:rect l="l" t="t" r="r" b="b"/>
                <a:pathLst>
                  <a:path w="33697" h="58083" extrusionOk="0">
                    <a:moveTo>
                      <a:pt x="1" y="0"/>
                    </a:moveTo>
                    <a:cubicBezTo>
                      <a:pt x="1" y="0"/>
                      <a:pt x="20517" y="19231"/>
                      <a:pt x="18304" y="58083"/>
                    </a:cubicBezTo>
                    <a:lnTo>
                      <a:pt x="23121" y="58083"/>
                    </a:lnTo>
                    <a:cubicBezTo>
                      <a:pt x="23121" y="58083"/>
                      <a:pt x="33696" y="24799"/>
                      <a:pt x="11007" y="2992"/>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451;p44">
                <a:extLst>
                  <a:ext uri="{FF2B5EF4-FFF2-40B4-BE49-F238E27FC236}">
                    <a16:creationId xmlns:a16="http://schemas.microsoft.com/office/drawing/2014/main" xmlns="" id="{23ECAE23-5AE6-9DA0-07B0-F5567A8096A7}"/>
                  </a:ext>
                </a:extLst>
              </p:cNvPr>
              <p:cNvSpPr/>
              <p:nvPr/>
            </p:nvSpPr>
            <p:spPr>
              <a:xfrm rot="714430">
                <a:off x="8301104" y="2227063"/>
                <a:ext cx="738609" cy="1178607"/>
              </a:xfrm>
              <a:custGeom>
                <a:avLst/>
                <a:gdLst/>
                <a:ahLst/>
                <a:cxnLst/>
                <a:rect l="l" t="t" r="r" b="b"/>
                <a:pathLst>
                  <a:path w="33697" h="58083" extrusionOk="0">
                    <a:moveTo>
                      <a:pt x="1" y="0"/>
                    </a:moveTo>
                    <a:cubicBezTo>
                      <a:pt x="1" y="0"/>
                      <a:pt x="20517" y="19231"/>
                      <a:pt x="18304" y="58083"/>
                    </a:cubicBezTo>
                    <a:lnTo>
                      <a:pt x="23121" y="58083"/>
                    </a:lnTo>
                    <a:cubicBezTo>
                      <a:pt x="23121" y="58083"/>
                      <a:pt x="33696" y="24799"/>
                      <a:pt x="11007" y="299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452;p44">
                <a:extLst>
                  <a:ext uri="{FF2B5EF4-FFF2-40B4-BE49-F238E27FC236}">
                    <a16:creationId xmlns:a16="http://schemas.microsoft.com/office/drawing/2014/main" xmlns="" id="{6632CD5F-A92B-9D69-86E2-FCA538AF6C9E}"/>
                  </a:ext>
                </a:extLst>
              </p:cNvPr>
              <p:cNvSpPr/>
              <p:nvPr/>
            </p:nvSpPr>
            <p:spPr>
              <a:xfrm rot="480708">
                <a:off x="8235574" y="2071954"/>
                <a:ext cx="427178" cy="300881"/>
              </a:xfrm>
              <a:custGeom>
                <a:avLst/>
                <a:gdLst/>
                <a:ahLst/>
                <a:cxnLst/>
                <a:rect l="l" t="t" r="r" b="b"/>
                <a:pathLst>
                  <a:path w="19489" h="13727" extrusionOk="0">
                    <a:moveTo>
                      <a:pt x="0" y="7525"/>
                    </a:moveTo>
                    <a:cubicBezTo>
                      <a:pt x="0" y="7525"/>
                      <a:pt x="1235" y="4474"/>
                      <a:pt x="5407" y="840"/>
                    </a:cubicBezTo>
                    <a:cubicBezTo>
                      <a:pt x="5407" y="840"/>
                      <a:pt x="10864" y="1"/>
                      <a:pt x="19489" y="5302"/>
                    </a:cubicBezTo>
                    <a:cubicBezTo>
                      <a:pt x="19489" y="5302"/>
                      <a:pt x="11748" y="5706"/>
                      <a:pt x="6225" y="13726"/>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453;p44">
                <a:extLst>
                  <a:ext uri="{FF2B5EF4-FFF2-40B4-BE49-F238E27FC236}">
                    <a16:creationId xmlns:a16="http://schemas.microsoft.com/office/drawing/2014/main" xmlns="" id="{F86B2ED5-8891-BA3A-57D7-FBBF08422B89}"/>
                  </a:ext>
                </a:extLst>
              </p:cNvPr>
              <p:cNvSpPr/>
              <p:nvPr/>
            </p:nvSpPr>
            <p:spPr>
              <a:xfrm rot="480708">
                <a:off x="8382515" y="3393338"/>
                <a:ext cx="321814" cy="467728"/>
              </a:xfrm>
              <a:custGeom>
                <a:avLst/>
                <a:gdLst/>
                <a:ahLst/>
                <a:cxnLst/>
                <a:rect l="l" t="t" r="r" b="b"/>
                <a:pathLst>
                  <a:path w="14682" h="21339" extrusionOk="0">
                    <a:moveTo>
                      <a:pt x="0" y="20962"/>
                    </a:moveTo>
                    <a:lnTo>
                      <a:pt x="721" y="21339"/>
                    </a:lnTo>
                    <a:cubicBezTo>
                      <a:pt x="721" y="21339"/>
                      <a:pt x="11433" y="17677"/>
                      <a:pt x="14682" y="1"/>
                    </a:cubicBezTo>
                    <a:lnTo>
                      <a:pt x="13629" y="1"/>
                    </a:lnTo>
                    <a:cubicBezTo>
                      <a:pt x="13629" y="1"/>
                      <a:pt x="10977" y="12549"/>
                      <a:pt x="0" y="20962"/>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454;p44">
                <a:extLst>
                  <a:ext uri="{FF2B5EF4-FFF2-40B4-BE49-F238E27FC236}">
                    <a16:creationId xmlns:a16="http://schemas.microsoft.com/office/drawing/2014/main" xmlns="" id="{1E43F4A1-DF01-0483-38AE-81618743A04A}"/>
                  </a:ext>
                </a:extLst>
              </p:cNvPr>
              <p:cNvSpPr/>
              <p:nvPr/>
            </p:nvSpPr>
            <p:spPr>
              <a:xfrm rot="480708">
                <a:off x="8292306" y="2214361"/>
                <a:ext cx="699653" cy="1186845"/>
              </a:xfrm>
              <a:custGeom>
                <a:avLst/>
                <a:gdLst/>
                <a:ahLst/>
                <a:cxnLst/>
                <a:rect l="l" t="t" r="r" b="b"/>
                <a:pathLst>
                  <a:path w="31920" h="54147" extrusionOk="0">
                    <a:moveTo>
                      <a:pt x="1204" y="10346"/>
                    </a:moveTo>
                    <a:cubicBezTo>
                      <a:pt x="1204" y="10346"/>
                      <a:pt x="4786" y="4156"/>
                      <a:pt x="12185" y="2986"/>
                    </a:cubicBezTo>
                    <a:cubicBezTo>
                      <a:pt x="12185" y="2986"/>
                      <a:pt x="27152" y="13183"/>
                      <a:pt x="22039" y="54147"/>
                    </a:cubicBezTo>
                    <a:lnTo>
                      <a:pt x="25552" y="54052"/>
                    </a:lnTo>
                    <a:cubicBezTo>
                      <a:pt x="25552" y="54052"/>
                      <a:pt x="31919" y="14783"/>
                      <a:pt x="13264" y="295"/>
                    </a:cubicBezTo>
                    <a:cubicBezTo>
                      <a:pt x="13264" y="295"/>
                      <a:pt x="4726" y="1"/>
                      <a:pt x="0" y="8719"/>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55;p44">
                <a:extLst>
                  <a:ext uri="{FF2B5EF4-FFF2-40B4-BE49-F238E27FC236}">
                    <a16:creationId xmlns:a16="http://schemas.microsoft.com/office/drawing/2014/main" xmlns="" id="{5D07FF68-BB8F-938F-563C-4D14930135BF}"/>
                  </a:ext>
                </a:extLst>
              </p:cNvPr>
              <p:cNvSpPr/>
              <p:nvPr/>
            </p:nvSpPr>
            <p:spPr>
              <a:xfrm rot="480708">
                <a:off x="8370813" y="3390903"/>
                <a:ext cx="311205" cy="459487"/>
              </a:xfrm>
              <a:custGeom>
                <a:avLst/>
                <a:gdLst/>
                <a:ahLst/>
                <a:cxnLst/>
                <a:rect l="l" t="t" r="r" b="b"/>
                <a:pathLst>
                  <a:path w="14198" h="20963" extrusionOk="0">
                    <a:moveTo>
                      <a:pt x="9695" y="96"/>
                    </a:moveTo>
                    <a:cubicBezTo>
                      <a:pt x="9695" y="96"/>
                      <a:pt x="9776" y="13577"/>
                      <a:pt x="1" y="18313"/>
                    </a:cubicBezTo>
                    <a:lnTo>
                      <a:pt x="568" y="20962"/>
                    </a:lnTo>
                    <a:cubicBezTo>
                      <a:pt x="568" y="20962"/>
                      <a:pt x="12137" y="17814"/>
                      <a:pt x="14197" y="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56;p44">
                <a:extLst>
                  <a:ext uri="{FF2B5EF4-FFF2-40B4-BE49-F238E27FC236}">
                    <a16:creationId xmlns:a16="http://schemas.microsoft.com/office/drawing/2014/main" xmlns="" id="{F1FA7603-4C84-7701-CCB5-3609A90F9C11}"/>
                  </a:ext>
                </a:extLst>
              </p:cNvPr>
              <p:cNvSpPr/>
              <p:nvPr/>
            </p:nvSpPr>
            <p:spPr>
              <a:xfrm rot="480708">
                <a:off x="8321359" y="2086119"/>
                <a:ext cx="349541" cy="162200"/>
              </a:xfrm>
              <a:custGeom>
                <a:avLst/>
                <a:gdLst/>
                <a:ahLst/>
                <a:cxnLst/>
                <a:rect l="l" t="t" r="r" b="b"/>
                <a:pathLst>
                  <a:path w="15947" h="7400" extrusionOk="0">
                    <a:moveTo>
                      <a:pt x="1864" y="468"/>
                    </a:moveTo>
                    <a:cubicBezTo>
                      <a:pt x="1864" y="468"/>
                      <a:pt x="1" y="3132"/>
                      <a:pt x="495" y="7399"/>
                    </a:cubicBezTo>
                    <a:cubicBezTo>
                      <a:pt x="495" y="7399"/>
                      <a:pt x="7983" y="3569"/>
                      <a:pt x="15947" y="4930"/>
                    </a:cubicBezTo>
                    <a:cubicBezTo>
                      <a:pt x="15947" y="4932"/>
                      <a:pt x="9705" y="1"/>
                      <a:pt x="1864" y="468"/>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57;p44">
                <a:extLst>
                  <a:ext uri="{FF2B5EF4-FFF2-40B4-BE49-F238E27FC236}">
                    <a16:creationId xmlns:a16="http://schemas.microsoft.com/office/drawing/2014/main" xmlns="" id="{CBD68961-9D8B-9B7A-A7D4-0F322DDBC659}"/>
                  </a:ext>
                </a:extLst>
              </p:cNvPr>
              <p:cNvSpPr/>
              <p:nvPr/>
            </p:nvSpPr>
            <p:spPr>
              <a:xfrm rot="480708">
                <a:off x="8300428" y="2094910"/>
                <a:ext cx="369027" cy="163778"/>
              </a:xfrm>
              <a:custGeom>
                <a:avLst/>
                <a:gdLst/>
                <a:ahLst/>
                <a:cxnLst/>
                <a:rect l="l" t="t" r="r" b="b"/>
                <a:pathLst>
                  <a:path w="16836" h="7472" extrusionOk="0">
                    <a:moveTo>
                      <a:pt x="1500" y="6728"/>
                    </a:moveTo>
                    <a:cubicBezTo>
                      <a:pt x="1500" y="6728"/>
                      <a:pt x="9465" y="2778"/>
                      <a:pt x="16836" y="4464"/>
                    </a:cubicBezTo>
                    <a:cubicBezTo>
                      <a:pt x="16836" y="4464"/>
                      <a:pt x="11480" y="3295"/>
                      <a:pt x="1302" y="7472"/>
                    </a:cubicBezTo>
                    <a:cubicBezTo>
                      <a:pt x="1302" y="7472"/>
                      <a:pt x="1" y="3442"/>
                      <a:pt x="2754" y="0"/>
                    </a:cubicBezTo>
                    <a:cubicBezTo>
                      <a:pt x="2753" y="0"/>
                      <a:pt x="720" y="2599"/>
                      <a:pt x="1500" y="6728"/>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58;p44">
                <a:extLst>
                  <a:ext uri="{FF2B5EF4-FFF2-40B4-BE49-F238E27FC236}">
                    <a16:creationId xmlns:a16="http://schemas.microsoft.com/office/drawing/2014/main" xmlns="" id="{CBFDA152-55EA-2500-83FB-C6AF050CDD22}"/>
                  </a:ext>
                </a:extLst>
              </p:cNvPr>
              <p:cNvSpPr/>
              <p:nvPr/>
            </p:nvSpPr>
            <p:spPr>
              <a:xfrm rot="480708">
                <a:off x="8362341" y="2093987"/>
                <a:ext cx="268069" cy="102866"/>
              </a:xfrm>
              <a:custGeom>
                <a:avLst/>
                <a:gdLst/>
                <a:ahLst/>
                <a:cxnLst/>
                <a:rect l="l" t="t" r="r" b="b"/>
                <a:pathLst>
                  <a:path w="12230" h="4693" extrusionOk="0">
                    <a:moveTo>
                      <a:pt x="193" y="4693"/>
                    </a:moveTo>
                    <a:lnTo>
                      <a:pt x="185" y="4570"/>
                    </a:lnTo>
                    <a:cubicBezTo>
                      <a:pt x="0" y="1987"/>
                      <a:pt x="1256" y="19"/>
                      <a:pt x="1268" y="0"/>
                    </a:cubicBezTo>
                    <a:lnTo>
                      <a:pt x="1433" y="106"/>
                    </a:lnTo>
                    <a:cubicBezTo>
                      <a:pt x="1420" y="124"/>
                      <a:pt x="238" y="1980"/>
                      <a:pt x="371" y="4434"/>
                    </a:cubicBezTo>
                    <a:cubicBezTo>
                      <a:pt x="1324" y="4157"/>
                      <a:pt x="7794" y="2348"/>
                      <a:pt x="12230" y="3153"/>
                    </a:cubicBezTo>
                    <a:lnTo>
                      <a:pt x="12194" y="3344"/>
                    </a:lnTo>
                    <a:cubicBezTo>
                      <a:pt x="7466" y="2486"/>
                      <a:pt x="381" y="4634"/>
                      <a:pt x="310" y="465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59;p44">
                <a:extLst>
                  <a:ext uri="{FF2B5EF4-FFF2-40B4-BE49-F238E27FC236}">
                    <a16:creationId xmlns:a16="http://schemas.microsoft.com/office/drawing/2014/main" xmlns="" id="{1CB83BA7-A78D-091A-DF43-D65B1612B0C6}"/>
                  </a:ext>
                </a:extLst>
              </p:cNvPr>
              <p:cNvSpPr/>
              <p:nvPr/>
            </p:nvSpPr>
            <p:spPr>
              <a:xfrm rot="480708">
                <a:off x="8367203" y="2093872"/>
                <a:ext cx="255860" cy="101397"/>
              </a:xfrm>
              <a:custGeom>
                <a:avLst/>
                <a:gdLst/>
                <a:ahLst/>
                <a:cxnLst/>
                <a:rect l="l" t="t" r="r" b="b"/>
                <a:pathLst>
                  <a:path w="11673" h="4626" extrusionOk="0">
                    <a:moveTo>
                      <a:pt x="1132" y="1"/>
                    </a:moveTo>
                    <a:cubicBezTo>
                      <a:pt x="1118" y="1"/>
                      <a:pt x="1103" y="7"/>
                      <a:pt x="1093" y="24"/>
                    </a:cubicBezTo>
                    <a:cubicBezTo>
                      <a:pt x="1086" y="34"/>
                      <a:pt x="925" y="282"/>
                      <a:pt x="727" y="721"/>
                    </a:cubicBezTo>
                    <a:cubicBezTo>
                      <a:pt x="715" y="747"/>
                      <a:pt x="727" y="775"/>
                      <a:pt x="751" y="786"/>
                    </a:cubicBezTo>
                    <a:cubicBezTo>
                      <a:pt x="757" y="790"/>
                      <a:pt x="765" y="791"/>
                      <a:pt x="771" y="791"/>
                    </a:cubicBezTo>
                    <a:lnTo>
                      <a:pt x="771" y="790"/>
                    </a:lnTo>
                    <a:cubicBezTo>
                      <a:pt x="772" y="790"/>
                      <a:pt x="773" y="790"/>
                      <a:pt x="774" y="790"/>
                    </a:cubicBezTo>
                    <a:cubicBezTo>
                      <a:pt x="792" y="790"/>
                      <a:pt x="808" y="779"/>
                      <a:pt x="817" y="762"/>
                    </a:cubicBezTo>
                    <a:cubicBezTo>
                      <a:pt x="1012" y="330"/>
                      <a:pt x="1172" y="79"/>
                      <a:pt x="1175" y="77"/>
                    </a:cubicBezTo>
                    <a:cubicBezTo>
                      <a:pt x="1200" y="38"/>
                      <a:pt x="1167" y="1"/>
                      <a:pt x="1132" y="1"/>
                    </a:cubicBezTo>
                    <a:close/>
                    <a:moveTo>
                      <a:pt x="483" y="1419"/>
                    </a:moveTo>
                    <a:cubicBezTo>
                      <a:pt x="464" y="1419"/>
                      <a:pt x="446" y="1429"/>
                      <a:pt x="438" y="1452"/>
                    </a:cubicBezTo>
                    <a:cubicBezTo>
                      <a:pt x="353" y="1703"/>
                      <a:pt x="280" y="1956"/>
                      <a:pt x="220" y="2206"/>
                    </a:cubicBezTo>
                    <a:cubicBezTo>
                      <a:pt x="214" y="2233"/>
                      <a:pt x="229" y="2259"/>
                      <a:pt x="255" y="2265"/>
                    </a:cubicBezTo>
                    <a:cubicBezTo>
                      <a:pt x="259" y="2265"/>
                      <a:pt x="263" y="2267"/>
                      <a:pt x="267" y="2267"/>
                    </a:cubicBezTo>
                    <a:lnTo>
                      <a:pt x="267" y="2265"/>
                    </a:lnTo>
                    <a:cubicBezTo>
                      <a:pt x="268" y="2265"/>
                      <a:pt x="269" y="2266"/>
                      <a:pt x="269" y="2266"/>
                    </a:cubicBezTo>
                    <a:cubicBezTo>
                      <a:pt x="290" y="2266"/>
                      <a:pt x="309" y="2251"/>
                      <a:pt x="314" y="2229"/>
                    </a:cubicBezTo>
                    <a:cubicBezTo>
                      <a:pt x="373" y="1982"/>
                      <a:pt x="445" y="1731"/>
                      <a:pt x="530" y="1484"/>
                    </a:cubicBezTo>
                    <a:cubicBezTo>
                      <a:pt x="544" y="1445"/>
                      <a:pt x="513" y="1419"/>
                      <a:pt x="483" y="1419"/>
                    </a:cubicBezTo>
                    <a:close/>
                    <a:moveTo>
                      <a:pt x="9463" y="2992"/>
                    </a:moveTo>
                    <a:cubicBezTo>
                      <a:pt x="9399" y="2992"/>
                      <a:pt x="9335" y="2992"/>
                      <a:pt x="9271" y="2992"/>
                    </a:cubicBezTo>
                    <a:cubicBezTo>
                      <a:pt x="9270" y="2992"/>
                      <a:pt x="9270" y="2992"/>
                      <a:pt x="9270" y="2992"/>
                    </a:cubicBezTo>
                    <a:cubicBezTo>
                      <a:pt x="9206" y="2992"/>
                      <a:pt x="9207" y="3089"/>
                      <a:pt x="9271" y="3090"/>
                    </a:cubicBezTo>
                    <a:cubicBezTo>
                      <a:pt x="9335" y="3089"/>
                      <a:pt x="9399" y="3089"/>
                      <a:pt x="9462" y="3089"/>
                    </a:cubicBezTo>
                    <a:cubicBezTo>
                      <a:pt x="9661" y="3089"/>
                      <a:pt x="9858" y="3092"/>
                      <a:pt x="10050" y="3099"/>
                    </a:cubicBezTo>
                    <a:lnTo>
                      <a:pt x="10052" y="3099"/>
                    </a:lnTo>
                    <a:cubicBezTo>
                      <a:pt x="10113" y="3096"/>
                      <a:pt x="10116" y="3005"/>
                      <a:pt x="10054" y="3001"/>
                    </a:cubicBezTo>
                    <a:cubicBezTo>
                      <a:pt x="9861" y="2995"/>
                      <a:pt x="9663" y="2992"/>
                      <a:pt x="9463" y="2992"/>
                    </a:cubicBezTo>
                    <a:close/>
                    <a:moveTo>
                      <a:pt x="8491" y="3014"/>
                    </a:moveTo>
                    <a:cubicBezTo>
                      <a:pt x="8490" y="3014"/>
                      <a:pt x="8489" y="3014"/>
                      <a:pt x="8488" y="3014"/>
                    </a:cubicBezTo>
                    <a:cubicBezTo>
                      <a:pt x="8235" y="3025"/>
                      <a:pt x="7973" y="3041"/>
                      <a:pt x="7707" y="3061"/>
                    </a:cubicBezTo>
                    <a:cubicBezTo>
                      <a:pt x="7645" y="3066"/>
                      <a:pt x="7648" y="3158"/>
                      <a:pt x="7710" y="3158"/>
                    </a:cubicBezTo>
                    <a:lnTo>
                      <a:pt x="7714" y="3160"/>
                    </a:lnTo>
                    <a:cubicBezTo>
                      <a:pt x="7979" y="3139"/>
                      <a:pt x="8241" y="3123"/>
                      <a:pt x="8492" y="3112"/>
                    </a:cubicBezTo>
                    <a:cubicBezTo>
                      <a:pt x="8556" y="3109"/>
                      <a:pt x="8553" y="3014"/>
                      <a:pt x="8491" y="3014"/>
                    </a:cubicBezTo>
                    <a:close/>
                    <a:moveTo>
                      <a:pt x="10830" y="3046"/>
                    </a:moveTo>
                    <a:cubicBezTo>
                      <a:pt x="10768" y="3046"/>
                      <a:pt x="10764" y="3138"/>
                      <a:pt x="10826" y="3143"/>
                    </a:cubicBezTo>
                    <a:cubicBezTo>
                      <a:pt x="11092" y="3166"/>
                      <a:pt x="11352" y="3195"/>
                      <a:pt x="11599" y="3231"/>
                    </a:cubicBezTo>
                    <a:lnTo>
                      <a:pt x="11606" y="3231"/>
                    </a:lnTo>
                    <a:lnTo>
                      <a:pt x="11606" y="3232"/>
                    </a:lnTo>
                    <a:cubicBezTo>
                      <a:pt x="11666" y="3232"/>
                      <a:pt x="11672" y="3143"/>
                      <a:pt x="11613" y="3134"/>
                    </a:cubicBezTo>
                    <a:cubicBezTo>
                      <a:pt x="11364" y="3098"/>
                      <a:pt x="11102" y="3068"/>
                      <a:pt x="10835" y="3046"/>
                    </a:cubicBezTo>
                    <a:close/>
                    <a:moveTo>
                      <a:pt x="6934" y="3131"/>
                    </a:moveTo>
                    <a:cubicBezTo>
                      <a:pt x="6932" y="3131"/>
                      <a:pt x="6930" y="3131"/>
                      <a:pt x="6928" y="3132"/>
                    </a:cubicBezTo>
                    <a:cubicBezTo>
                      <a:pt x="6671" y="3160"/>
                      <a:pt x="6408" y="3190"/>
                      <a:pt x="6151" y="3223"/>
                    </a:cubicBezTo>
                    <a:cubicBezTo>
                      <a:pt x="6090" y="3231"/>
                      <a:pt x="6095" y="3321"/>
                      <a:pt x="6156" y="3321"/>
                    </a:cubicBezTo>
                    <a:cubicBezTo>
                      <a:pt x="6157" y="3321"/>
                      <a:pt x="6157" y="3321"/>
                      <a:pt x="6158" y="3320"/>
                    </a:cubicBezTo>
                    <a:lnTo>
                      <a:pt x="6163" y="3320"/>
                    </a:lnTo>
                    <a:cubicBezTo>
                      <a:pt x="6421" y="3286"/>
                      <a:pt x="6682" y="3256"/>
                      <a:pt x="6938" y="3229"/>
                    </a:cubicBezTo>
                    <a:cubicBezTo>
                      <a:pt x="6964" y="3227"/>
                      <a:pt x="6985" y="3203"/>
                      <a:pt x="6981" y="3176"/>
                    </a:cubicBezTo>
                    <a:cubicBezTo>
                      <a:pt x="6980" y="3151"/>
                      <a:pt x="6958" y="3131"/>
                      <a:pt x="6934" y="3131"/>
                    </a:cubicBezTo>
                    <a:close/>
                    <a:moveTo>
                      <a:pt x="5383" y="3333"/>
                    </a:moveTo>
                    <a:cubicBezTo>
                      <a:pt x="5381" y="3333"/>
                      <a:pt x="5379" y="3333"/>
                      <a:pt x="5376" y="3333"/>
                    </a:cubicBezTo>
                    <a:cubicBezTo>
                      <a:pt x="5113" y="3374"/>
                      <a:pt x="4856" y="3415"/>
                      <a:pt x="4604" y="3459"/>
                    </a:cubicBezTo>
                    <a:cubicBezTo>
                      <a:pt x="4544" y="3469"/>
                      <a:pt x="4552" y="3556"/>
                      <a:pt x="4612" y="3556"/>
                    </a:cubicBezTo>
                    <a:cubicBezTo>
                      <a:pt x="4615" y="3556"/>
                      <a:pt x="4617" y="3555"/>
                      <a:pt x="4621" y="3555"/>
                    </a:cubicBezTo>
                    <a:cubicBezTo>
                      <a:pt x="4872" y="3512"/>
                      <a:pt x="5129" y="3469"/>
                      <a:pt x="5390" y="3429"/>
                    </a:cubicBezTo>
                    <a:cubicBezTo>
                      <a:pt x="5417" y="3426"/>
                      <a:pt x="5436" y="3400"/>
                      <a:pt x="5432" y="3374"/>
                    </a:cubicBezTo>
                    <a:cubicBezTo>
                      <a:pt x="5427" y="3350"/>
                      <a:pt x="5407" y="3333"/>
                      <a:pt x="5383" y="3333"/>
                    </a:cubicBezTo>
                    <a:close/>
                    <a:moveTo>
                      <a:pt x="121" y="2935"/>
                    </a:moveTo>
                    <a:cubicBezTo>
                      <a:pt x="97" y="2935"/>
                      <a:pt x="75" y="2952"/>
                      <a:pt x="71" y="2977"/>
                    </a:cubicBezTo>
                    <a:cubicBezTo>
                      <a:pt x="35" y="3237"/>
                      <a:pt x="11" y="3498"/>
                      <a:pt x="2" y="3760"/>
                    </a:cubicBezTo>
                    <a:cubicBezTo>
                      <a:pt x="1" y="3787"/>
                      <a:pt x="22" y="3809"/>
                      <a:pt x="49" y="3811"/>
                    </a:cubicBezTo>
                    <a:lnTo>
                      <a:pt x="52" y="3811"/>
                    </a:lnTo>
                    <a:lnTo>
                      <a:pt x="52" y="3809"/>
                    </a:lnTo>
                    <a:cubicBezTo>
                      <a:pt x="77" y="3809"/>
                      <a:pt x="98" y="3789"/>
                      <a:pt x="100" y="3763"/>
                    </a:cubicBezTo>
                    <a:cubicBezTo>
                      <a:pt x="109" y="3504"/>
                      <a:pt x="131" y="3247"/>
                      <a:pt x="168" y="2991"/>
                    </a:cubicBezTo>
                    <a:cubicBezTo>
                      <a:pt x="172" y="2965"/>
                      <a:pt x="153" y="2939"/>
                      <a:pt x="126" y="2935"/>
                    </a:cubicBezTo>
                    <a:cubicBezTo>
                      <a:pt x="125" y="2935"/>
                      <a:pt x="123" y="2935"/>
                      <a:pt x="121" y="2935"/>
                    </a:cubicBezTo>
                    <a:close/>
                    <a:moveTo>
                      <a:pt x="3846" y="3599"/>
                    </a:moveTo>
                    <a:cubicBezTo>
                      <a:pt x="3842" y="3599"/>
                      <a:pt x="3838" y="3600"/>
                      <a:pt x="3835" y="3600"/>
                    </a:cubicBezTo>
                    <a:cubicBezTo>
                      <a:pt x="3571" y="3651"/>
                      <a:pt x="3314" y="3703"/>
                      <a:pt x="3068" y="3756"/>
                    </a:cubicBezTo>
                    <a:cubicBezTo>
                      <a:pt x="3011" y="3768"/>
                      <a:pt x="3020" y="3852"/>
                      <a:pt x="3079" y="3852"/>
                    </a:cubicBezTo>
                    <a:cubicBezTo>
                      <a:pt x="3082" y="3852"/>
                      <a:pt x="3086" y="3851"/>
                      <a:pt x="3090" y="3851"/>
                    </a:cubicBezTo>
                    <a:cubicBezTo>
                      <a:pt x="3334" y="3799"/>
                      <a:pt x="3590" y="3747"/>
                      <a:pt x="3854" y="3695"/>
                    </a:cubicBezTo>
                    <a:cubicBezTo>
                      <a:pt x="3880" y="3690"/>
                      <a:pt x="3897" y="3665"/>
                      <a:pt x="3892" y="3638"/>
                    </a:cubicBezTo>
                    <a:cubicBezTo>
                      <a:pt x="3888" y="3615"/>
                      <a:pt x="3868" y="3599"/>
                      <a:pt x="3846" y="3599"/>
                    </a:cubicBezTo>
                    <a:close/>
                    <a:moveTo>
                      <a:pt x="2316" y="3923"/>
                    </a:moveTo>
                    <a:cubicBezTo>
                      <a:pt x="2312" y="3923"/>
                      <a:pt x="2309" y="3924"/>
                      <a:pt x="2305" y="3925"/>
                    </a:cubicBezTo>
                    <a:cubicBezTo>
                      <a:pt x="2031" y="3988"/>
                      <a:pt x="1777" y="4050"/>
                      <a:pt x="1545" y="4107"/>
                    </a:cubicBezTo>
                    <a:cubicBezTo>
                      <a:pt x="1490" y="4121"/>
                      <a:pt x="1499" y="4203"/>
                      <a:pt x="1555" y="4203"/>
                    </a:cubicBezTo>
                    <a:cubicBezTo>
                      <a:pt x="1555" y="4203"/>
                      <a:pt x="1556" y="4203"/>
                      <a:pt x="1556" y="4203"/>
                    </a:cubicBezTo>
                    <a:cubicBezTo>
                      <a:pt x="1560" y="4203"/>
                      <a:pt x="1564" y="4203"/>
                      <a:pt x="1568" y="4202"/>
                    </a:cubicBezTo>
                    <a:cubicBezTo>
                      <a:pt x="1799" y="4145"/>
                      <a:pt x="2054" y="4083"/>
                      <a:pt x="2326" y="4020"/>
                    </a:cubicBezTo>
                    <a:cubicBezTo>
                      <a:pt x="2353" y="4015"/>
                      <a:pt x="2369" y="3988"/>
                      <a:pt x="2363" y="3961"/>
                    </a:cubicBezTo>
                    <a:cubicBezTo>
                      <a:pt x="2359" y="3939"/>
                      <a:pt x="2339" y="3923"/>
                      <a:pt x="2316" y="3923"/>
                    </a:cubicBezTo>
                    <a:close/>
                    <a:moveTo>
                      <a:pt x="802" y="4303"/>
                    </a:moveTo>
                    <a:cubicBezTo>
                      <a:pt x="797" y="4303"/>
                      <a:pt x="792" y="4303"/>
                      <a:pt x="787" y="4305"/>
                    </a:cubicBezTo>
                    <a:cubicBezTo>
                      <a:pt x="428" y="4401"/>
                      <a:pt x="183" y="4473"/>
                      <a:pt x="91" y="4501"/>
                    </a:cubicBezTo>
                    <a:cubicBezTo>
                      <a:pt x="84" y="4495"/>
                      <a:pt x="75" y="4492"/>
                      <a:pt x="66" y="4492"/>
                    </a:cubicBezTo>
                    <a:cubicBezTo>
                      <a:pt x="64" y="4492"/>
                      <a:pt x="62" y="4492"/>
                      <a:pt x="60" y="4492"/>
                    </a:cubicBezTo>
                    <a:cubicBezTo>
                      <a:pt x="34" y="4495"/>
                      <a:pt x="14" y="4517"/>
                      <a:pt x="15" y="4544"/>
                    </a:cubicBezTo>
                    <a:lnTo>
                      <a:pt x="20" y="4625"/>
                    </a:lnTo>
                    <a:lnTo>
                      <a:pt x="79" y="4606"/>
                    </a:lnTo>
                    <a:cubicBezTo>
                      <a:pt x="82" y="4606"/>
                      <a:pt x="352" y="4524"/>
                      <a:pt x="813" y="4398"/>
                    </a:cubicBezTo>
                    <a:cubicBezTo>
                      <a:pt x="871" y="4383"/>
                      <a:pt x="854" y="4303"/>
                      <a:pt x="802" y="430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60;p44">
                <a:extLst>
                  <a:ext uri="{FF2B5EF4-FFF2-40B4-BE49-F238E27FC236}">
                    <a16:creationId xmlns:a16="http://schemas.microsoft.com/office/drawing/2014/main" xmlns="" id="{6CABD5B5-4C51-7DE4-3235-0B0D6242D529}"/>
                  </a:ext>
                </a:extLst>
              </p:cNvPr>
              <p:cNvSpPr/>
              <p:nvPr/>
            </p:nvSpPr>
            <p:spPr>
              <a:xfrm rot="480708">
                <a:off x="6691605" y="1900130"/>
                <a:ext cx="668506" cy="1277874"/>
              </a:xfrm>
              <a:custGeom>
                <a:avLst/>
                <a:gdLst/>
                <a:ahLst/>
                <a:cxnLst/>
                <a:rect l="l" t="t" r="r" b="b"/>
                <a:pathLst>
                  <a:path w="30499" h="58300" extrusionOk="0">
                    <a:moveTo>
                      <a:pt x="30498" y="1"/>
                    </a:moveTo>
                    <a:cubicBezTo>
                      <a:pt x="30498" y="1"/>
                      <a:pt x="12464" y="19302"/>
                      <a:pt x="19686" y="58300"/>
                    </a:cubicBezTo>
                    <a:lnTo>
                      <a:pt x="14869" y="58300"/>
                    </a:lnTo>
                    <a:cubicBezTo>
                      <a:pt x="14869" y="58300"/>
                      <a:pt x="1" y="24890"/>
                      <a:pt x="19877" y="3004"/>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61;p44">
                <a:extLst>
                  <a:ext uri="{FF2B5EF4-FFF2-40B4-BE49-F238E27FC236}">
                    <a16:creationId xmlns:a16="http://schemas.microsoft.com/office/drawing/2014/main" xmlns="" id="{B43C22A0-DC70-1D89-6A9E-76CC7C66EA6B}"/>
                  </a:ext>
                </a:extLst>
              </p:cNvPr>
              <p:cNvSpPr/>
              <p:nvPr/>
            </p:nvSpPr>
            <p:spPr>
              <a:xfrm rot="204405">
                <a:off x="6676580" y="1995485"/>
                <a:ext cx="668499" cy="1277862"/>
              </a:xfrm>
              <a:custGeom>
                <a:avLst/>
                <a:gdLst/>
                <a:ahLst/>
                <a:cxnLst/>
                <a:rect l="l" t="t" r="r" b="b"/>
                <a:pathLst>
                  <a:path w="30499" h="58300" extrusionOk="0">
                    <a:moveTo>
                      <a:pt x="30498" y="1"/>
                    </a:moveTo>
                    <a:cubicBezTo>
                      <a:pt x="30498" y="1"/>
                      <a:pt x="12464" y="19302"/>
                      <a:pt x="19686" y="58300"/>
                    </a:cubicBezTo>
                    <a:lnTo>
                      <a:pt x="14869" y="58300"/>
                    </a:lnTo>
                    <a:cubicBezTo>
                      <a:pt x="14869" y="58300"/>
                      <a:pt x="1" y="24890"/>
                      <a:pt x="19877" y="300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62;p44">
                <a:extLst>
                  <a:ext uri="{FF2B5EF4-FFF2-40B4-BE49-F238E27FC236}">
                    <a16:creationId xmlns:a16="http://schemas.microsoft.com/office/drawing/2014/main" xmlns="" id="{5AAE8215-A5F0-3E4C-7D7F-D645A246BEA5}"/>
                  </a:ext>
                </a:extLst>
              </p:cNvPr>
              <p:cNvSpPr/>
              <p:nvPr/>
            </p:nvSpPr>
            <p:spPr>
              <a:xfrm rot="480708">
                <a:off x="7126455" y="1916146"/>
                <a:ext cx="433491" cy="302021"/>
              </a:xfrm>
              <a:custGeom>
                <a:avLst/>
                <a:gdLst/>
                <a:ahLst/>
                <a:cxnLst/>
                <a:rect l="l" t="t" r="r" b="b"/>
                <a:pathLst>
                  <a:path w="19777" h="13779" extrusionOk="0">
                    <a:moveTo>
                      <a:pt x="19777" y="7555"/>
                    </a:moveTo>
                    <a:cubicBezTo>
                      <a:pt x="19777" y="7555"/>
                      <a:pt x="18148" y="4491"/>
                      <a:pt x="13507" y="844"/>
                    </a:cubicBezTo>
                    <a:cubicBezTo>
                      <a:pt x="13507" y="844"/>
                      <a:pt x="7943" y="1"/>
                      <a:pt x="1" y="5324"/>
                    </a:cubicBezTo>
                    <a:cubicBezTo>
                      <a:pt x="1" y="5324"/>
                      <a:pt x="7794" y="5729"/>
                      <a:pt x="14352" y="13779"/>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63;p44">
                <a:extLst>
                  <a:ext uri="{FF2B5EF4-FFF2-40B4-BE49-F238E27FC236}">
                    <a16:creationId xmlns:a16="http://schemas.microsoft.com/office/drawing/2014/main" xmlns="" id="{271152CD-0643-4525-BA84-AFDB15D7B5BA}"/>
                  </a:ext>
                </a:extLst>
              </p:cNvPr>
              <p:cNvSpPr/>
              <p:nvPr/>
            </p:nvSpPr>
            <p:spPr>
              <a:xfrm rot="480708">
                <a:off x="8382515" y="3393338"/>
                <a:ext cx="321814" cy="467728"/>
              </a:xfrm>
              <a:custGeom>
                <a:avLst/>
                <a:gdLst/>
                <a:ahLst/>
                <a:cxnLst/>
                <a:rect l="l" t="t" r="r" b="b"/>
                <a:pathLst>
                  <a:path w="14682" h="21339" extrusionOk="0">
                    <a:moveTo>
                      <a:pt x="0" y="20962"/>
                    </a:moveTo>
                    <a:lnTo>
                      <a:pt x="721" y="21339"/>
                    </a:lnTo>
                    <a:cubicBezTo>
                      <a:pt x="721" y="21339"/>
                      <a:pt x="11433" y="17677"/>
                      <a:pt x="14682" y="1"/>
                    </a:cubicBezTo>
                    <a:lnTo>
                      <a:pt x="13629" y="1"/>
                    </a:lnTo>
                    <a:cubicBezTo>
                      <a:pt x="13629" y="1"/>
                      <a:pt x="10977" y="12549"/>
                      <a:pt x="0" y="2096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64;p44">
                <a:extLst>
                  <a:ext uri="{FF2B5EF4-FFF2-40B4-BE49-F238E27FC236}">
                    <a16:creationId xmlns:a16="http://schemas.microsoft.com/office/drawing/2014/main" xmlns="" id="{546F35CD-6A12-47F7-2302-63D8494A24CD}"/>
                  </a:ext>
                </a:extLst>
              </p:cNvPr>
              <p:cNvSpPr/>
              <p:nvPr/>
            </p:nvSpPr>
            <p:spPr>
              <a:xfrm rot="480708">
                <a:off x="6850175" y="3186558"/>
                <a:ext cx="381061" cy="469504"/>
              </a:xfrm>
              <a:custGeom>
                <a:avLst/>
                <a:gdLst/>
                <a:ahLst/>
                <a:cxnLst/>
                <a:rect l="l" t="t" r="r" b="b"/>
                <a:pathLst>
                  <a:path w="17385" h="21420" extrusionOk="0">
                    <a:moveTo>
                      <a:pt x="17385" y="21041"/>
                    </a:moveTo>
                    <a:lnTo>
                      <a:pt x="16712" y="21419"/>
                    </a:lnTo>
                    <a:cubicBezTo>
                      <a:pt x="16712" y="21419"/>
                      <a:pt x="5527" y="17744"/>
                      <a:pt x="0" y="0"/>
                    </a:cubicBezTo>
                    <a:lnTo>
                      <a:pt x="1053" y="0"/>
                    </a:lnTo>
                    <a:cubicBezTo>
                      <a:pt x="1053" y="0"/>
                      <a:pt x="5322" y="12595"/>
                      <a:pt x="17385" y="21041"/>
                    </a:cubicBezTo>
                    <a:close/>
                  </a:path>
                </a:pathLst>
              </a:custGeom>
              <a:solidFill>
                <a:srgbClr val="322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65;p44">
                <a:extLst>
                  <a:ext uri="{FF2B5EF4-FFF2-40B4-BE49-F238E27FC236}">
                    <a16:creationId xmlns:a16="http://schemas.microsoft.com/office/drawing/2014/main" xmlns="" id="{91CB3B0C-40F4-B17D-56B6-B1D0A39BA30F}"/>
                  </a:ext>
                </a:extLst>
              </p:cNvPr>
              <p:cNvSpPr/>
              <p:nvPr/>
            </p:nvSpPr>
            <p:spPr>
              <a:xfrm rot="480708">
                <a:off x="6662081" y="1985508"/>
                <a:ext cx="704124" cy="1191273"/>
              </a:xfrm>
              <a:custGeom>
                <a:avLst/>
                <a:gdLst/>
                <a:ahLst/>
                <a:cxnLst/>
                <a:rect l="l" t="t" r="r" b="b"/>
                <a:pathLst>
                  <a:path w="32124" h="54349" extrusionOk="0">
                    <a:moveTo>
                      <a:pt x="31129" y="10385"/>
                    </a:moveTo>
                    <a:cubicBezTo>
                      <a:pt x="31129" y="10385"/>
                      <a:pt x="26749" y="4172"/>
                      <a:pt x="19199" y="2997"/>
                    </a:cubicBezTo>
                    <a:cubicBezTo>
                      <a:pt x="19199" y="2997"/>
                      <a:pt x="3441" y="19277"/>
                      <a:pt x="15943" y="54349"/>
                    </a:cubicBezTo>
                    <a:lnTo>
                      <a:pt x="12418" y="54252"/>
                    </a:lnTo>
                    <a:cubicBezTo>
                      <a:pt x="12418" y="54252"/>
                      <a:pt x="1" y="17493"/>
                      <a:pt x="17772" y="294"/>
                    </a:cubicBezTo>
                    <a:cubicBezTo>
                      <a:pt x="17772" y="294"/>
                      <a:pt x="26273" y="0"/>
                      <a:pt x="32123" y="8750"/>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66;p44">
                <a:extLst>
                  <a:ext uri="{FF2B5EF4-FFF2-40B4-BE49-F238E27FC236}">
                    <a16:creationId xmlns:a16="http://schemas.microsoft.com/office/drawing/2014/main" xmlns="" id="{72133414-28AC-F5C5-A272-C5680D0F9E0F}"/>
                  </a:ext>
                </a:extLst>
              </p:cNvPr>
              <p:cNvSpPr/>
              <p:nvPr/>
            </p:nvSpPr>
            <p:spPr>
              <a:xfrm rot="480708">
                <a:off x="6873677" y="3188530"/>
                <a:ext cx="362956" cy="461218"/>
              </a:xfrm>
              <a:custGeom>
                <a:avLst/>
                <a:gdLst/>
                <a:ahLst/>
                <a:cxnLst/>
                <a:rect l="l" t="t" r="r" b="b"/>
                <a:pathLst>
                  <a:path w="16559" h="21042" extrusionOk="0">
                    <a:moveTo>
                      <a:pt x="4515" y="98"/>
                    </a:moveTo>
                    <a:cubicBezTo>
                      <a:pt x="4515" y="98"/>
                      <a:pt x="6173" y="13628"/>
                      <a:pt x="16558" y="18382"/>
                    </a:cubicBezTo>
                    <a:lnTo>
                      <a:pt x="16333" y="21042"/>
                    </a:lnTo>
                    <a:cubicBezTo>
                      <a:pt x="16333" y="21042"/>
                      <a:pt x="4358" y="17880"/>
                      <a:pt x="1" y="0"/>
                    </a:cubicBezTo>
                    <a:close/>
                  </a:path>
                </a:pathLst>
              </a:custGeom>
              <a:solidFill>
                <a:srgbClr val="2420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67;p44">
                <a:extLst>
                  <a:ext uri="{FF2B5EF4-FFF2-40B4-BE49-F238E27FC236}">
                    <a16:creationId xmlns:a16="http://schemas.microsoft.com/office/drawing/2014/main" xmlns="" id="{E4826AF3-0335-61D3-0298-6CF662AD646F}"/>
                  </a:ext>
                </a:extLst>
              </p:cNvPr>
              <p:cNvSpPr/>
              <p:nvPr/>
            </p:nvSpPr>
            <p:spPr>
              <a:xfrm rot="480708">
                <a:off x="7135440" y="1918847"/>
                <a:ext cx="345706" cy="162792"/>
              </a:xfrm>
              <a:custGeom>
                <a:avLst/>
                <a:gdLst/>
                <a:ahLst/>
                <a:cxnLst/>
                <a:rect l="l" t="t" r="r" b="b"/>
                <a:pathLst>
                  <a:path w="15772" h="7427" extrusionOk="0">
                    <a:moveTo>
                      <a:pt x="13509" y="469"/>
                    </a:moveTo>
                    <a:cubicBezTo>
                      <a:pt x="13509" y="469"/>
                      <a:pt x="15714" y="3143"/>
                      <a:pt x="15772" y="7427"/>
                    </a:cubicBezTo>
                    <a:cubicBezTo>
                      <a:pt x="15772" y="7427"/>
                      <a:pt x="7790" y="3581"/>
                      <a:pt x="2" y="4949"/>
                    </a:cubicBezTo>
                    <a:cubicBezTo>
                      <a:pt x="1" y="4948"/>
                      <a:pt x="5608" y="1"/>
                      <a:pt x="13509" y="469"/>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68;p44">
                <a:extLst>
                  <a:ext uri="{FF2B5EF4-FFF2-40B4-BE49-F238E27FC236}">
                    <a16:creationId xmlns:a16="http://schemas.microsoft.com/office/drawing/2014/main" xmlns="" id="{EE0523F9-3914-3F72-096E-4B2D703CFD4B}"/>
                  </a:ext>
                </a:extLst>
              </p:cNvPr>
              <p:cNvSpPr/>
              <p:nvPr/>
            </p:nvSpPr>
            <p:spPr>
              <a:xfrm rot="480708">
                <a:off x="7133796" y="1930443"/>
                <a:ext cx="366156" cy="164392"/>
              </a:xfrm>
              <a:custGeom>
                <a:avLst/>
                <a:gdLst/>
                <a:ahLst/>
                <a:cxnLst/>
                <a:rect l="l" t="t" r="r" b="b"/>
                <a:pathLst>
                  <a:path w="16705" h="7500" extrusionOk="0">
                    <a:moveTo>
                      <a:pt x="15629" y="6754"/>
                    </a:moveTo>
                    <a:cubicBezTo>
                      <a:pt x="15629" y="6754"/>
                      <a:pt x="7157" y="2788"/>
                      <a:pt x="1" y="4479"/>
                    </a:cubicBezTo>
                    <a:cubicBezTo>
                      <a:pt x="1" y="4479"/>
                      <a:pt x="5208" y="3306"/>
                      <a:pt x="15924" y="7500"/>
                    </a:cubicBezTo>
                    <a:cubicBezTo>
                      <a:pt x="15924" y="7500"/>
                      <a:pt x="16704" y="3454"/>
                      <a:pt x="13507" y="0"/>
                    </a:cubicBezTo>
                    <a:cubicBezTo>
                      <a:pt x="13509" y="0"/>
                      <a:pt x="15876" y="2609"/>
                      <a:pt x="15629" y="675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69;p44">
                <a:extLst>
                  <a:ext uri="{FF2B5EF4-FFF2-40B4-BE49-F238E27FC236}">
                    <a16:creationId xmlns:a16="http://schemas.microsoft.com/office/drawing/2014/main" xmlns="" id="{29975449-35A3-EE7B-0E57-86A3DDF43B51}"/>
                  </a:ext>
                </a:extLst>
              </p:cNvPr>
              <p:cNvSpPr/>
              <p:nvPr/>
            </p:nvSpPr>
            <p:spPr>
              <a:xfrm rot="480708">
                <a:off x="7178291" y="1927083"/>
                <a:ext cx="267937" cy="103479"/>
              </a:xfrm>
              <a:custGeom>
                <a:avLst/>
                <a:gdLst/>
                <a:ahLst/>
                <a:cxnLst/>
                <a:rect l="l" t="t" r="r" b="b"/>
                <a:pathLst>
                  <a:path w="12224" h="4721" extrusionOk="0">
                    <a:moveTo>
                      <a:pt x="12224" y="4721"/>
                    </a:moveTo>
                    <a:lnTo>
                      <a:pt x="12091" y="4682"/>
                    </a:lnTo>
                    <a:cubicBezTo>
                      <a:pt x="12017" y="4660"/>
                      <a:pt x="4652" y="2504"/>
                      <a:pt x="36" y="3363"/>
                    </a:cubicBezTo>
                    <a:lnTo>
                      <a:pt x="0" y="3172"/>
                    </a:lnTo>
                    <a:cubicBezTo>
                      <a:pt x="4316" y="2368"/>
                      <a:pt x="10985" y="4166"/>
                      <a:pt x="12012" y="4456"/>
                    </a:cubicBezTo>
                    <a:cubicBezTo>
                      <a:pt x="11823" y="1994"/>
                      <a:pt x="10405" y="140"/>
                      <a:pt x="10391" y="121"/>
                    </a:cubicBezTo>
                    <a:lnTo>
                      <a:pt x="10545" y="0"/>
                    </a:lnTo>
                    <a:cubicBezTo>
                      <a:pt x="10561" y="21"/>
                      <a:pt x="12068" y="1993"/>
                      <a:pt x="12216" y="458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70;p44">
                <a:extLst>
                  <a:ext uri="{FF2B5EF4-FFF2-40B4-BE49-F238E27FC236}">
                    <a16:creationId xmlns:a16="http://schemas.microsoft.com/office/drawing/2014/main" xmlns="" id="{73DBE9FE-FB9A-E4E0-EEB8-ED68ACA9DE91}"/>
                  </a:ext>
                </a:extLst>
              </p:cNvPr>
              <p:cNvSpPr/>
              <p:nvPr/>
            </p:nvSpPr>
            <p:spPr>
              <a:xfrm rot="480708">
                <a:off x="7193215" y="1928268"/>
                <a:ext cx="251892" cy="101792"/>
              </a:xfrm>
              <a:custGeom>
                <a:avLst/>
                <a:gdLst/>
                <a:ahLst/>
                <a:cxnLst/>
                <a:rect l="l" t="t" r="r" b="b"/>
                <a:pathLst>
                  <a:path w="11492" h="4644" extrusionOk="0">
                    <a:moveTo>
                      <a:pt x="9789" y="0"/>
                    </a:moveTo>
                    <a:cubicBezTo>
                      <a:pt x="9753" y="0"/>
                      <a:pt x="9719" y="44"/>
                      <a:pt x="9750" y="82"/>
                    </a:cubicBezTo>
                    <a:cubicBezTo>
                      <a:pt x="9751" y="83"/>
                      <a:pt x="9934" y="320"/>
                      <a:pt x="10174" y="730"/>
                    </a:cubicBezTo>
                    <a:cubicBezTo>
                      <a:pt x="10183" y="745"/>
                      <a:pt x="10199" y="754"/>
                      <a:pt x="10216" y="754"/>
                    </a:cubicBezTo>
                    <a:cubicBezTo>
                      <a:pt x="10225" y="754"/>
                      <a:pt x="10234" y="752"/>
                      <a:pt x="10242" y="748"/>
                    </a:cubicBezTo>
                    <a:cubicBezTo>
                      <a:pt x="10264" y="734"/>
                      <a:pt x="10272" y="703"/>
                      <a:pt x="10258" y="681"/>
                    </a:cubicBezTo>
                    <a:cubicBezTo>
                      <a:pt x="10015" y="265"/>
                      <a:pt x="9829" y="23"/>
                      <a:pt x="9826" y="21"/>
                    </a:cubicBezTo>
                    <a:cubicBezTo>
                      <a:pt x="9816" y="6"/>
                      <a:pt x="9802" y="0"/>
                      <a:pt x="9789" y="0"/>
                    </a:cubicBezTo>
                    <a:close/>
                    <a:moveTo>
                      <a:pt x="10585" y="1346"/>
                    </a:moveTo>
                    <a:cubicBezTo>
                      <a:pt x="10553" y="1346"/>
                      <a:pt x="10521" y="1378"/>
                      <a:pt x="10539" y="1417"/>
                    </a:cubicBezTo>
                    <a:cubicBezTo>
                      <a:pt x="10652" y="1650"/>
                      <a:pt x="10755" y="1890"/>
                      <a:pt x="10847" y="2128"/>
                    </a:cubicBezTo>
                    <a:cubicBezTo>
                      <a:pt x="10853" y="2147"/>
                      <a:pt x="10872" y="2160"/>
                      <a:pt x="10893" y="2160"/>
                    </a:cubicBezTo>
                    <a:cubicBezTo>
                      <a:pt x="10898" y="2160"/>
                      <a:pt x="10904" y="2160"/>
                      <a:pt x="10910" y="2158"/>
                    </a:cubicBezTo>
                    <a:cubicBezTo>
                      <a:pt x="10934" y="2149"/>
                      <a:pt x="10947" y="2120"/>
                      <a:pt x="10938" y="2094"/>
                    </a:cubicBezTo>
                    <a:cubicBezTo>
                      <a:pt x="10846" y="1854"/>
                      <a:pt x="10741" y="1612"/>
                      <a:pt x="10627" y="1374"/>
                    </a:cubicBezTo>
                    <a:cubicBezTo>
                      <a:pt x="10617" y="1354"/>
                      <a:pt x="10601" y="1346"/>
                      <a:pt x="10585" y="1346"/>
                    </a:cubicBezTo>
                    <a:close/>
                    <a:moveTo>
                      <a:pt x="1826" y="3004"/>
                    </a:moveTo>
                    <a:cubicBezTo>
                      <a:pt x="1759" y="3004"/>
                      <a:pt x="1692" y="3004"/>
                      <a:pt x="1625" y="3005"/>
                    </a:cubicBezTo>
                    <a:cubicBezTo>
                      <a:pt x="1561" y="3005"/>
                      <a:pt x="1561" y="3102"/>
                      <a:pt x="1625" y="3102"/>
                    </a:cubicBezTo>
                    <a:cubicBezTo>
                      <a:pt x="1703" y="3102"/>
                      <a:pt x="1781" y="3101"/>
                      <a:pt x="1859" y="3101"/>
                    </a:cubicBezTo>
                    <a:cubicBezTo>
                      <a:pt x="2040" y="3101"/>
                      <a:pt x="2221" y="3103"/>
                      <a:pt x="2404" y="3109"/>
                    </a:cubicBezTo>
                    <a:lnTo>
                      <a:pt x="2407" y="3109"/>
                    </a:lnTo>
                    <a:cubicBezTo>
                      <a:pt x="2467" y="3106"/>
                      <a:pt x="2469" y="3015"/>
                      <a:pt x="2408" y="3011"/>
                    </a:cubicBezTo>
                    <a:cubicBezTo>
                      <a:pt x="2213" y="3006"/>
                      <a:pt x="2019" y="3004"/>
                      <a:pt x="1826" y="3004"/>
                    </a:cubicBezTo>
                    <a:close/>
                    <a:moveTo>
                      <a:pt x="844" y="3033"/>
                    </a:moveTo>
                    <a:cubicBezTo>
                      <a:pt x="843" y="3033"/>
                      <a:pt x="842" y="3033"/>
                      <a:pt x="841" y="3033"/>
                    </a:cubicBezTo>
                    <a:cubicBezTo>
                      <a:pt x="571" y="3048"/>
                      <a:pt x="309" y="3071"/>
                      <a:pt x="61" y="3100"/>
                    </a:cubicBezTo>
                    <a:cubicBezTo>
                      <a:pt x="0" y="3107"/>
                      <a:pt x="5" y="3197"/>
                      <a:pt x="67" y="3197"/>
                    </a:cubicBezTo>
                    <a:lnTo>
                      <a:pt x="72" y="3197"/>
                    </a:lnTo>
                    <a:cubicBezTo>
                      <a:pt x="319" y="3168"/>
                      <a:pt x="579" y="3145"/>
                      <a:pt x="848" y="3130"/>
                    </a:cubicBezTo>
                    <a:cubicBezTo>
                      <a:pt x="874" y="3128"/>
                      <a:pt x="894" y="3105"/>
                      <a:pt x="893" y="3078"/>
                    </a:cubicBezTo>
                    <a:cubicBezTo>
                      <a:pt x="891" y="3053"/>
                      <a:pt x="869" y="3033"/>
                      <a:pt x="844" y="3033"/>
                    </a:cubicBezTo>
                    <a:close/>
                    <a:moveTo>
                      <a:pt x="3184" y="3045"/>
                    </a:moveTo>
                    <a:cubicBezTo>
                      <a:pt x="3159" y="3045"/>
                      <a:pt x="3137" y="3066"/>
                      <a:pt x="3137" y="3091"/>
                    </a:cubicBezTo>
                    <a:cubicBezTo>
                      <a:pt x="3135" y="3119"/>
                      <a:pt x="3156" y="3142"/>
                      <a:pt x="3183" y="3143"/>
                    </a:cubicBezTo>
                    <a:cubicBezTo>
                      <a:pt x="3435" y="3158"/>
                      <a:pt x="3697" y="3177"/>
                      <a:pt x="3961" y="3201"/>
                    </a:cubicBezTo>
                    <a:lnTo>
                      <a:pt x="3965" y="3201"/>
                    </a:lnTo>
                    <a:cubicBezTo>
                      <a:pt x="4028" y="3201"/>
                      <a:pt x="4032" y="3109"/>
                      <a:pt x="3970" y="3104"/>
                    </a:cubicBezTo>
                    <a:cubicBezTo>
                      <a:pt x="3705" y="3081"/>
                      <a:pt x="3441" y="3061"/>
                      <a:pt x="3188" y="3045"/>
                    </a:cubicBezTo>
                    <a:cubicBezTo>
                      <a:pt x="3187" y="3045"/>
                      <a:pt x="3185" y="3045"/>
                      <a:pt x="3184" y="3045"/>
                    </a:cubicBezTo>
                    <a:close/>
                    <a:moveTo>
                      <a:pt x="4739" y="3183"/>
                    </a:moveTo>
                    <a:cubicBezTo>
                      <a:pt x="4715" y="3183"/>
                      <a:pt x="4694" y="3201"/>
                      <a:pt x="4693" y="3227"/>
                    </a:cubicBezTo>
                    <a:cubicBezTo>
                      <a:pt x="4689" y="3253"/>
                      <a:pt x="4708" y="3277"/>
                      <a:pt x="4735" y="3280"/>
                    </a:cubicBezTo>
                    <a:cubicBezTo>
                      <a:pt x="4994" y="3310"/>
                      <a:pt x="5254" y="3343"/>
                      <a:pt x="5510" y="3378"/>
                    </a:cubicBezTo>
                    <a:lnTo>
                      <a:pt x="5515" y="3378"/>
                    </a:lnTo>
                    <a:cubicBezTo>
                      <a:pt x="5515" y="3378"/>
                      <a:pt x="5516" y="3379"/>
                      <a:pt x="5516" y="3379"/>
                    </a:cubicBezTo>
                    <a:cubicBezTo>
                      <a:pt x="5578" y="3379"/>
                      <a:pt x="5584" y="3289"/>
                      <a:pt x="5522" y="3281"/>
                    </a:cubicBezTo>
                    <a:cubicBezTo>
                      <a:pt x="5267" y="3247"/>
                      <a:pt x="5006" y="3213"/>
                      <a:pt x="4746" y="3183"/>
                    </a:cubicBezTo>
                    <a:cubicBezTo>
                      <a:pt x="4744" y="3183"/>
                      <a:pt x="4741" y="3183"/>
                      <a:pt x="4739" y="3183"/>
                    </a:cubicBezTo>
                    <a:close/>
                    <a:moveTo>
                      <a:pt x="6289" y="3397"/>
                    </a:moveTo>
                    <a:cubicBezTo>
                      <a:pt x="6265" y="3397"/>
                      <a:pt x="6244" y="3414"/>
                      <a:pt x="6241" y="3438"/>
                    </a:cubicBezTo>
                    <a:cubicBezTo>
                      <a:pt x="6235" y="3465"/>
                      <a:pt x="6254" y="3489"/>
                      <a:pt x="6281" y="3494"/>
                    </a:cubicBezTo>
                    <a:cubicBezTo>
                      <a:pt x="6542" y="3534"/>
                      <a:pt x="6799" y="3579"/>
                      <a:pt x="7050" y="3623"/>
                    </a:cubicBezTo>
                    <a:lnTo>
                      <a:pt x="7059" y="3623"/>
                    </a:lnTo>
                    <a:lnTo>
                      <a:pt x="7059" y="3624"/>
                    </a:lnTo>
                    <a:cubicBezTo>
                      <a:pt x="7118" y="3623"/>
                      <a:pt x="7126" y="3538"/>
                      <a:pt x="7068" y="3527"/>
                    </a:cubicBezTo>
                    <a:cubicBezTo>
                      <a:pt x="6816" y="3481"/>
                      <a:pt x="6558" y="3438"/>
                      <a:pt x="6296" y="3397"/>
                    </a:cubicBezTo>
                    <a:cubicBezTo>
                      <a:pt x="6294" y="3397"/>
                      <a:pt x="6291" y="3397"/>
                      <a:pt x="6289" y="3397"/>
                    </a:cubicBezTo>
                    <a:close/>
                    <a:moveTo>
                      <a:pt x="11141" y="2801"/>
                    </a:moveTo>
                    <a:cubicBezTo>
                      <a:pt x="11111" y="2801"/>
                      <a:pt x="11081" y="2827"/>
                      <a:pt x="11094" y="2866"/>
                    </a:cubicBezTo>
                    <a:cubicBezTo>
                      <a:pt x="11166" y="3118"/>
                      <a:pt x="11226" y="3371"/>
                      <a:pt x="11273" y="3620"/>
                    </a:cubicBezTo>
                    <a:cubicBezTo>
                      <a:pt x="11276" y="3643"/>
                      <a:pt x="11297" y="3660"/>
                      <a:pt x="11319" y="3660"/>
                    </a:cubicBezTo>
                    <a:lnTo>
                      <a:pt x="11330" y="3660"/>
                    </a:lnTo>
                    <a:cubicBezTo>
                      <a:pt x="11356" y="3655"/>
                      <a:pt x="11374" y="3629"/>
                      <a:pt x="11369" y="3603"/>
                    </a:cubicBezTo>
                    <a:cubicBezTo>
                      <a:pt x="11321" y="3351"/>
                      <a:pt x="11260" y="3094"/>
                      <a:pt x="11188" y="2839"/>
                    </a:cubicBezTo>
                    <a:cubicBezTo>
                      <a:pt x="11181" y="2813"/>
                      <a:pt x="11161" y="2801"/>
                      <a:pt x="11141" y="2801"/>
                    </a:cubicBezTo>
                    <a:close/>
                    <a:moveTo>
                      <a:pt x="7831" y="3670"/>
                    </a:moveTo>
                    <a:cubicBezTo>
                      <a:pt x="7777" y="3670"/>
                      <a:pt x="7763" y="3747"/>
                      <a:pt x="7816" y="3765"/>
                    </a:cubicBezTo>
                    <a:cubicBezTo>
                      <a:pt x="8081" y="3817"/>
                      <a:pt x="8337" y="3870"/>
                      <a:pt x="8581" y="3922"/>
                    </a:cubicBezTo>
                    <a:cubicBezTo>
                      <a:pt x="8585" y="3922"/>
                      <a:pt x="8589" y="3923"/>
                      <a:pt x="8591" y="3923"/>
                    </a:cubicBezTo>
                    <a:cubicBezTo>
                      <a:pt x="8650" y="3923"/>
                      <a:pt x="8658" y="3840"/>
                      <a:pt x="8601" y="3827"/>
                    </a:cubicBezTo>
                    <a:cubicBezTo>
                      <a:pt x="8357" y="3775"/>
                      <a:pt x="8101" y="3722"/>
                      <a:pt x="7835" y="3670"/>
                    </a:cubicBezTo>
                    <a:cubicBezTo>
                      <a:pt x="7834" y="3670"/>
                      <a:pt x="7833" y="3670"/>
                      <a:pt x="7831" y="3670"/>
                    </a:cubicBezTo>
                    <a:close/>
                    <a:moveTo>
                      <a:pt x="9354" y="3995"/>
                    </a:moveTo>
                    <a:cubicBezTo>
                      <a:pt x="9332" y="3995"/>
                      <a:pt x="9312" y="4011"/>
                      <a:pt x="9307" y="4033"/>
                    </a:cubicBezTo>
                    <a:cubicBezTo>
                      <a:pt x="9301" y="4059"/>
                      <a:pt x="9317" y="4085"/>
                      <a:pt x="9344" y="4092"/>
                    </a:cubicBezTo>
                    <a:cubicBezTo>
                      <a:pt x="9618" y="4155"/>
                      <a:pt x="9873" y="4216"/>
                      <a:pt x="10102" y="4273"/>
                    </a:cubicBezTo>
                    <a:cubicBezTo>
                      <a:pt x="10106" y="4274"/>
                      <a:pt x="10110" y="4274"/>
                      <a:pt x="10114" y="4274"/>
                    </a:cubicBezTo>
                    <a:cubicBezTo>
                      <a:pt x="10172" y="4274"/>
                      <a:pt x="10182" y="4192"/>
                      <a:pt x="10126" y="4178"/>
                    </a:cubicBezTo>
                    <a:cubicBezTo>
                      <a:pt x="9896" y="4121"/>
                      <a:pt x="9641" y="4060"/>
                      <a:pt x="9365" y="3997"/>
                    </a:cubicBezTo>
                    <a:cubicBezTo>
                      <a:pt x="9361" y="3996"/>
                      <a:pt x="9357" y="3995"/>
                      <a:pt x="9354" y="3995"/>
                    </a:cubicBezTo>
                    <a:close/>
                    <a:moveTo>
                      <a:pt x="11426" y="4335"/>
                    </a:moveTo>
                    <a:cubicBezTo>
                      <a:pt x="11400" y="4335"/>
                      <a:pt x="11374" y="4354"/>
                      <a:pt x="11376" y="4388"/>
                    </a:cubicBezTo>
                    <a:cubicBezTo>
                      <a:pt x="11380" y="4428"/>
                      <a:pt x="11383" y="4470"/>
                      <a:pt x="11385" y="4512"/>
                    </a:cubicBezTo>
                    <a:cubicBezTo>
                      <a:pt x="11298" y="4487"/>
                      <a:pt x="11127" y="4437"/>
                      <a:pt x="10885" y="4373"/>
                    </a:cubicBezTo>
                    <a:cubicBezTo>
                      <a:pt x="10881" y="4372"/>
                      <a:pt x="10877" y="4371"/>
                      <a:pt x="10873" y="4371"/>
                    </a:cubicBezTo>
                    <a:cubicBezTo>
                      <a:pt x="10851" y="4371"/>
                      <a:pt x="10831" y="4386"/>
                      <a:pt x="10824" y="4408"/>
                    </a:cubicBezTo>
                    <a:cubicBezTo>
                      <a:pt x="10818" y="4434"/>
                      <a:pt x="10833" y="4460"/>
                      <a:pt x="10860" y="4468"/>
                    </a:cubicBezTo>
                    <a:cubicBezTo>
                      <a:pt x="11221" y="4564"/>
                      <a:pt x="11425" y="4625"/>
                      <a:pt x="11425" y="4625"/>
                    </a:cubicBezTo>
                    <a:lnTo>
                      <a:pt x="11492" y="4644"/>
                    </a:lnTo>
                    <a:lnTo>
                      <a:pt x="11488" y="4575"/>
                    </a:lnTo>
                    <a:cubicBezTo>
                      <a:pt x="11484" y="4510"/>
                      <a:pt x="11479" y="4445"/>
                      <a:pt x="11474" y="4380"/>
                    </a:cubicBezTo>
                    <a:cubicBezTo>
                      <a:pt x="11472" y="4349"/>
                      <a:pt x="11449" y="4335"/>
                      <a:pt x="11426" y="433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71;p44">
                <a:extLst>
                  <a:ext uri="{FF2B5EF4-FFF2-40B4-BE49-F238E27FC236}">
                    <a16:creationId xmlns:a16="http://schemas.microsoft.com/office/drawing/2014/main" xmlns="" id="{AE78A43D-5DA7-1E1C-D402-865C96078AD3}"/>
                  </a:ext>
                </a:extLst>
              </p:cNvPr>
              <p:cNvSpPr/>
              <p:nvPr/>
            </p:nvSpPr>
            <p:spPr>
              <a:xfrm rot="480708">
                <a:off x="6844549" y="3079085"/>
                <a:ext cx="138966" cy="600316"/>
              </a:xfrm>
              <a:custGeom>
                <a:avLst/>
                <a:gdLst/>
                <a:ahLst/>
                <a:cxnLst/>
                <a:rect l="l" t="t" r="r" b="b"/>
                <a:pathLst>
                  <a:path w="6340" h="27388" extrusionOk="0">
                    <a:moveTo>
                      <a:pt x="758" y="1"/>
                    </a:moveTo>
                    <a:cubicBezTo>
                      <a:pt x="758" y="1"/>
                      <a:pt x="1" y="17164"/>
                      <a:pt x="2106" y="27388"/>
                    </a:cubicBezTo>
                    <a:lnTo>
                      <a:pt x="6340" y="27388"/>
                    </a:lnTo>
                    <a:cubicBezTo>
                      <a:pt x="6340" y="27388"/>
                      <a:pt x="5584" y="12626"/>
                      <a:pt x="5612" y="1"/>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472;p44">
                <a:extLst>
                  <a:ext uri="{FF2B5EF4-FFF2-40B4-BE49-F238E27FC236}">
                    <a16:creationId xmlns:a16="http://schemas.microsoft.com/office/drawing/2014/main" xmlns="" id="{4853E14E-A954-2D0D-FB8B-09AB1C76A76D}"/>
                  </a:ext>
                </a:extLst>
              </p:cNvPr>
              <p:cNvSpPr/>
              <p:nvPr/>
            </p:nvSpPr>
            <p:spPr>
              <a:xfrm rot="480708">
                <a:off x="6908286" y="2989524"/>
                <a:ext cx="110932" cy="109025"/>
              </a:xfrm>
              <a:custGeom>
                <a:avLst/>
                <a:gdLst/>
                <a:ahLst/>
                <a:cxnLst/>
                <a:rect l="l" t="t" r="r" b="b"/>
                <a:pathLst>
                  <a:path w="5061" h="4974" extrusionOk="0">
                    <a:moveTo>
                      <a:pt x="5060" y="386"/>
                    </a:moveTo>
                    <a:cubicBezTo>
                      <a:pt x="5060" y="386"/>
                      <a:pt x="2273" y="1"/>
                      <a:pt x="0" y="386"/>
                    </a:cubicBezTo>
                    <a:lnTo>
                      <a:pt x="4" y="4254"/>
                    </a:lnTo>
                    <a:lnTo>
                      <a:pt x="4820" y="4973"/>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473;p44">
                <a:extLst>
                  <a:ext uri="{FF2B5EF4-FFF2-40B4-BE49-F238E27FC236}">
                    <a16:creationId xmlns:a16="http://schemas.microsoft.com/office/drawing/2014/main" xmlns="" id="{66783B91-371E-699D-4F7D-8F1CEA54F860}"/>
                  </a:ext>
                </a:extLst>
              </p:cNvPr>
              <p:cNvSpPr/>
              <p:nvPr/>
            </p:nvSpPr>
            <p:spPr>
              <a:xfrm rot="480708">
                <a:off x="6877990" y="3082668"/>
                <a:ext cx="112598" cy="353268"/>
              </a:xfrm>
              <a:custGeom>
                <a:avLst/>
                <a:gdLst/>
                <a:ahLst/>
                <a:cxnLst/>
                <a:rect l="l" t="t" r="r" b="b"/>
                <a:pathLst>
                  <a:path w="5137" h="16117" extrusionOk="0">
                    <a:moveTo>
                      <a:pt x="0" y="0"/>
                    </a:moveTo>
                    <a:cubicBezTo>
                      <a:pt x="0" y="0"/>
                      <a:pt x="2350" y="670"/>
                      <a:pt x="3486" y="3657"/>
                    </a:cubicBezTo>
                    <a:cubicBezTo>
                      <a:pt x="4622" y="6642"/>
                      <a:pt x="5136" y="16116"/>
                      <a:pt x="5136" y="16116"/>
                    </a:cubicBezTo>
                    <a:cubicBezTo>
                      <a:pt x="5136" y="16116"/>
                      <a:pt x="4763" y="5235"/>
                      <a:pt x="4820" y="63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474;p44">
                <a:extLst>
                  <a:ext uri="{FF2B5EF4-FFF2-40B4-BE49-F238E27FC236}">
                    <a16:creationId xmlns:a16="http://schemas.microsoft.com/office/drawing/2014/main" xmlns="" id="{B5F08F9B-9705-7054-DC77-9E5562E3C447}"/>
                  </a:ext>
                </a:extLst>
              </p:cNvPr>
              <p:cNvSpPr/>
              <p:nvPr/>
            </p:nvSpPr>
            <p:spPr>
              <a:xfrm rot="480708">
                <a:off x="8408413" y="3299284"/>
                <a:ext cx="138944" cy="600316"/>
              </a:xfrm>
              <a:custGeom>
                <a:avLst/>
                <a:gdLst/>
                <a:ahLst/>
                <a:cxnLst/>
                <a:rect l="l" t="t" r="r" b="b"/>
                <a:pathLst>
                  <a:path w="6339" h="27388" extrusionOk="0">
                    <a:moveTo>
                      <a:pt x="5581" y="1"/>
                    </a:moveTo>
                    <a:cubicBezTo>
                      <a:pt x="5581" y="1"/>
                      <a:pt x="6339" y="17164"/>
                      <a:pt x="4235" y="27388"/>
                    </a:cubicBezTo>
                    <a:lnTo>
                      <a:pt x="1" y="27388"/>
                    </a:lnTo>
                    <a:cubicBezTo>
                      <a:pt x="1" y="27388"/>
                      <a:pt x="756" y="12626"/>
                      <a:pt x="729" y="1"/>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475;p44">
                <a:extLst>
                  <a:ext uri="{FF2B5EF4-FFF2-40B4-BE49-F238E27FC236}">
                    <a16:creationId xmlns:a16="http://schemas.microsoft.com/office/drawing/2014/main" xmlns="" id="{9713FDD0-702A-E5FA-CB5E-21078C80B70B}"/>
                  </a:ext>
                </a:extLst>
              </p:cNvPr>
              <p:cNvSpPr/>
              <p:nvPr/>
            </p:nvSpPr>
            <p:spPr>
              <a:xfrm rot="480708">
                <a:off x="8467166" y="3209222"/>
                <a:ext cx="113759" cy="109025"/>
              </a:xfrm>
              <a:custGeom>
                <a:avLst/>
                <a:gdLst/>
                <a:ahLst/>
                <a:cxnLst/>
                <a:rect l="l" t="t" r="r" b="b"/>
                <a:pathLst>
                  <a:path w="5190" h="4974" extrusionOk="0">
                    <a:moveTo>
                      <a:pt x="0" y="386"/>
                    </a:moveTo>
                    <a:cubicBezTo>
                      <a:pt x="0" y="386"/>
                      <a:pt x="2917" y="1"/>
                      <a:pt x="5189" y="386"/>
                    </a:cubicBezTo>
                    <a:lnTo>
                      <a:pt x="5056" y="4254"/>
                    </a:lnTo>
                    <a:lnTo>
                      <a:pt x="241" y="4973"/>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76;p44">
                <a:extLst>
                  <a:ext uri="{FF2B5EF4-FFF2-40B4-BE49-F238E27FC236}">
                    <a16:creationId xmlns:a16="http://schemas.microsoft.com/office/drawing/2014/main" xmlns="" id="{0502792E-68AF-7FE8-F171-441868ED4AE4}"/>
                  </a:ext>
                </a:extLst>
              </p:cNvPr>
              <p:cNvSpPr/>
              <p:nvPr/>
            </p:nvSpPr>
            <p:spPr>
              <a:xfrm rot="480708">
                <a:off x="8435234" y="3301936"/>
                <a:ext cx="112598" cy="353268"/>
              </a:xfrm>
              <a:custGeom>
                <a:avLst/>
                <a:gdLst/>
                <a:ahLst/>
                <a:cxnLst/>
                <a:rect l="l" t="t" r="r" b="b"/>
                <a:pathLst>
                  <a:path w="5137" h="16117" extrusionOk="0">
                    <a:moveTo>
                      <a:pt x="5136" y="0"/>
                    </a:moveTo>
                    <a:cubicBezTo>
                      <a:pt x="5136" y="0"/>
                      <a:pt x="2787" y="670"/>
                      <a:pt x="1650" y="3657"/>
                    </a:cubicBezTo>
                    <a:cubicBezTo>
                      <a:pt x="514" y="6642"/>
                      <a:pt x="0" y="16116"/>
                      <a:pt x="0" y="16116"/>
                    </a:cubicBezTo>
                    <a:cubicBezTo>
                      <a:pt x="0" y="16116"/>
                      <a:pt x="374" y="5235"/>
                      <a:pt x="317" y="63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477;p44">
                <a:extLst>
                  <a:ext uri="{FF2B5EF4-FFF2-40B4-BE49-F238E27FC236}">
                    <a16:creationId xmlns:a16="http://schemas.microsoft.com/office/drawing/2014/main" xmlns="" id="{E6C772CA-4840-2C73-ACB7-E5C8367C3447}"/>
                  </a:ext>
                </a:extLst>
              </p:cNvPr>
              <p:cNvSpPr/>
              <p:nvPr/>
            </p:nvSpPr>
            <p:spPr>
              <a:xfrm rot="480708">
                <a:off x="7703092" y="1834184"/>
                <a:ext cx="414400" cy="108017"/>
              </a:xfrm>
              <a:custGeom>
                <a:avLst/>
                <a:gdLst/>
                <a:ahLst/>
                <a:cxnLst/>
                <a:rect l="l" t="t" r="r" b="b"/>
                <a:pathLst>
                  <a:path w="18906" h="4928" extrusionOk="0">
                    <a:moveTo>
                      <a:pt x="1" y="4927"/>
                    </a:moveTo>
                    <a:cubicBezTo>
                      <a:pt x="1" y="4927"/>
                      <a:pt x="9248" y="1177"/>
                      <a:pt x="18905" y="4276"/>
                    </a:cubicBezTo>
                    <a:cubicBezTo>
                      <a:pt x="18905" y="4276"/>
                      <a:pt x="14940" y="541"/>
                      <a:pt x="9770" y="2"/>
                    </a:cubicBezTo>
                    <a:cubicBezTo>
                      <a:pt x="9770" y="0"/>
                      <a:pt x="3561" y="1054"/>
                      <a:pt x="1" y="4927"/>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478;p44">
                <a:extLst>
                  <a:ext uri="{FF2B5EF4-FFF2-40B4-BE49-F238E27FC236}">
                    <a16:creationId xmlns:a16="http://schemas.microsoft.com/office/drawing/2014/main" xmlns="" id="{6176DD21-0382-B5F0-0B13-11EB69D2166E}"/>
                  </a:ext>
                </a:extLst>
              </p:cNvPr>
              <p:cNvSpPr/>
              <p:nvPr/>
            </p:nvSpPr>
            <p:spPr>
              <a:xfrm rot="480708">
                <a:off x="7564926" y="1810500"/>
                <a:ext cx="339218" cy="318723"/>
              </a:xfrm>
              <a:custGeom>
                <a:avLst/>
                <a:gdLst/>
                <a:ahLst/>
                <a:cxnLst/>
                <a:rect l="l" t="t" r="r" b="b"/>
                <a:pathLst>
                  <a:path w="15476" h="14541" extrusionOk="0">
                    <a:moveTo>
                      <a:pt x="1" y="14541"/>
                    </a:moveTo>
                    <a:cubicBezTo>
                      <a:pt x="1" y="14541"/>
                      <a:pt x="3328" y="5665"/>
                      <a:pt x="8491" y="2588"/>
                    </a:cubicBezTo>
                    <a:cubicBezTo>
                      <a:pt x="8491" y="2588"/>
                      <a:pt x="10806" y="1049"/>
                      <a:pt x="15476" y="1"/>
                    </a:cubicBezTo>
                    <a:cubicBezTo>
                      <a:pt x="15476" y="1"/>
                      <a:pt x="8075" y="1"/>
                      <a:pt x="9414" y="11336"/>
                    </a:cubicBezTo>
                    <a:cubicBezTo>
                      <a:pt x="9414" y="11335"/>
                      <a:pt x="4455" y="12296"/>
                      <a:pt x="1" y="1454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479;p44">
                <a:extLst>
                  <a:ext uri="{FF2B5EF4-FFF2-40B4-BE49-F238E27FC236}">
                    <a16:creationId xmlns:a16="http://schemas.microsoft.com/office/drawing/2014/main" xmlns="" id="{44A0843D-10D8-EF4A-76E8-0D2523EB4B31}"/>
                  </a:ext>
                </a:extLst>
              </p:cNvPr>
              <p:cNvSpPr/>
              <p:nvPr/>
            </p:nvSpPr>
            <p:spPr>
              <a:xfrm rot="480708">
                <a:off x="7900805" y="1857794"/>
                <a:ext cx="339218" cy="318723"/>
              </a:xfrm>
              <a:custGeom>
                <a:avLst/>
                <a:gdLst/>
                <a:ahLst/>
                <a:cxnLst/>
                <a:rect l="l" t="t" r="r" b="b"/>
                <a:pathLst>
                  <a:path w="15476" h="14541" extrusionOk="0">
                    <a:moveTo>
                      <a:pt x="15476" y="14541"/>
                    </a:moveTo>
                    <a:cubicBezTo>
                      <a:pt x="15476" y="14541"/>
                      <a:pt x="12148" y="5665"/>
                      <a:pt x="6986" y="2588"/>
                    </a:cubicBezTo>
                    <a:cubicBezTo>
                      <a:pt x="6986" y="2588"/>
                      <a:pt x="4671" y="1049"/>
                      <a:pt x="1" y="1"/>
                    </a:cubicBezTo>
                    <a:cubicBezTo>
                      <a:pt x="1" y="1"/>
                      <a:pt x="7738" y="350"/>
                      <a:pt x="6061" y="11336"/>
                    </a:cubicBezTo>
                    <a:cubicBezTo>
                      <a:pt x="6061" y="11335"/>
                      <a:pt x="11021" y="12296"/>
                      <a:pt x="15476" y="1454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480;p44">
                <a:extLst>
                  <a:ext uri="{FF2B5EF4-FFF2-40B4-BE49-F238E27FC236}">
                    <a16:creationId xmlns:a16="http://schemas.microsoft.com/office/drawing/2014/main" xmlns="" id="{148C0D48-B0C8-05CF-198A-C6B26CFF90C3}"/>
                  </a:ext>
                </a:extLst>
              </p:cNvPr>
              <p:cNvSpPr/>
              <p:nvPr/>
            </p:nvSpPr>
            <p:spPr>
              <a:xfrm rot="480708">
                <a:off x="7718864" y="1835005"/>
                <a:ext cx="384656" cy="248495"/>
              </a:xfrm>
              <a:custGeom>
                <a:avLst/>
                <a:gdLst/>
                <a:ahLst/>
                <a:cxnLst/>
                <a:rect l="l" t="t" r="r" b="b"/>
                <a:pathLst>
                  <a:path w="17549" h="11337" extrusionOk="0">
                    <a:moveTo>
                      <a:pt x="2537" y="11336"/>
                    </a:moveTo>
                    <a:lnTo>
                      <a:pt x="2937" y="11336"/>
                    </a:lnTo>
                    <a:cubicBezTo>
                      <a:pt x="2937" y="11336"/>
                      <a:pt x="1382" y="444"/>
                      <a:pt x="8599" y="444"/>
                    </a:cubicBezTo>
                    <a:cubicBezTo>
                      <a:pt x="15816" y="444"/>
                      <a:pt x="14243" y="11012"/>
                      <a:pt x="14243" y="11012"/>
                    </a:cubicBezTo>
                    <a:lnTo>
                      <a:pt x="14659" y="11336"/>
                    </a:lnTo>
                    <a:cubicBezTo>
                      <a:pt x="14659" y="11336"/>
                      <a:pt x="17548" y="1032"/>
                      <a:pt x="8599" y="0"/>
                    </a:cubicBezTo>
                    <a:cubicBezTo>
                      <a:pt x="0" y="1032"/>
                      <a:pt x="2537" y="11336"/>
                      <a:pt x="2537" y="11336"/>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481;p44">
                <a:extLst>
                  <a:ext uri="{FF2B5EF4-FFF2-40B4-BE49-F238E27FC236}">
                    <a16:creationId xmlns:a16="http://schemas.microsoft.com/office/drawing/2014/main" xmlns="" id="{AA4206B7-D141-2C32-A774-1DC072EF733B}"/>
                  </a:ext>
                </a:extLst>
              </p:cNvPr>
              <p:cNvSpPr/>
              <p:nvPr/>
            </p:nvSpPr>
            <p:spPr>
              <a:xfrm rot="480708">
                <a:off x="7024093" y="1871981"/>
                <a:ext cx="1529416" cy="1982722"/>
              </a:xfrm>
              <a:custGeom>
                <a:avLst/>
                <a:gdLst/>
                <a:ahLst/>
                <a:cxnLst/>
                <a:rect l="l" t="t" r="r" b="b"/>
                <a:pathLst>
                  <a:path w="69776" h="90457" extrusionOk="0">
                    <a:moveTo>
                      <a:pt x="67497" y="88482"/>
                    </a:moveTo>
                    <a:cubicBezTo>
                      <a:pt x="67497" y="88482"/>
                      <a:pt x="69775" y="50691"/>
                      <a:pt x="62940" y="29958"/>
                    </a:cubicBezTo>
                    <a:cubicBezTo>
                      <a:pt x="53064" y="1"/>
                      <a:pt x="15460" y="738"/>
                      <a:pt x="6440" y="29958"/>
                    </a:cubicBezTo>
                    <a:cubicBezTo>
                      <a:pt x="1" y="50817"/>
                      <a:pt x="1884" y="88482"/>
                      <a:pt x="1884" y="88482"/>
                    </a:cubicBezTo>
                    <a:cubicBezTo>
                      <a:pt x="15133" y="90457"/>
                      <a:pt x="54247" y="90457"/>
                      <a:pt x="67497" y="88482"/>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482;p44">
                <a:extLst>
                  <a:ext uri="{FF2B5EF4-FFF2-40B4-BE49-F238E27FC236}">
                    <a16:creationId xmlns:a16="http://schemas.microsoft.com/office/drawing/2014/main" xmlns="" id="{17C6C04C-758F-62B3-367A-5CAD1633FC75}"/>
                  </a:ext>
                </a:extLst>
              </p:cNvPr>
              <p:cNvSpPr/>
              <p:nvPr/>
            </p:nvSpPr>
            <p:spPr>
              <a:xfrm rot="480708">
                <a:off x="7718864" y="1835005"/>
                <a:ext cx="384656" cy="248495"/>
              </a:xfrm>
              <a:custGeom>
                <a:avLst/>
                <a:gdLst/>
                <a:ahLst/>
                <a:cxnLst/>
                <a:rect l="l" t="t" r="r" b="b"/>
                <a:pathLst>
                  <a:path w="17549" h="11337" extrusionOk="0">
                    <a:moveTo>
                      <a:pt x="2537" y="11336"/>
                    </a:moveTo>
                    <a:lnTo>
                      <a:pt x="2937" y="11336"/>
                    </a:lnTo>
                    <a:cubicBezTo>
                      <a:pt x="2937" y="11336"/>
                      <a:pt x="1382" y="444"/>
                      <a:pt x="8599" y="444"/>
                    </a:cubicBezTo>
                    <a:cubicBezTo>
                      <a:pt x="15816" y="444"/>
                      <a:pt x="14243" y="11012"/>
                      <a:pt x="14243" y="11012"/>
                    </a:cubicBezTo>
                    <a:lnTo>
                      <a:pt x="14659" y="11336"/>
                    </a:lnTo>
                    <a:cubicBezTo>
                      <a:pt x="14659" y="11336"/>
                      <a:pt x="17548" y="1032"/>
                      <a:pt x="8599" y="0"/>
                    </a:cubicBezTo>
                    <a:cubicBezTo>
                      <a:pt x="0" y="1032"/>
                      <a:pt x="2537" y="11336"/>
                      <a:pt x="2537" y="1133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483;p44">
                <a:extLst>
                  <a:ext uri="{FF2B5EF4-FFF2-40B4-BE49-F238E27FC236}">
                    <a16:creationId xmlns:a16="http://schemas.microsoft.com/office/drawing/2014/main" xmlns="" id="{4C8C8A5A-D74D-DB64-E123-52A41D2AE241}"/>
                  </a:ext>
                </a:extLst>
              </p:cNvPr>
              <p:cNvSpPr/>
              <p:nvPr/>
            </p:nvSpPr>
            <p:spPr>
              <a:xfrm rot="480708">
                <a:off x="7042343" y="2883519"/>
                <a:ext cx="1294226" cy="1002178"/>
              </a:xfrm>
              <a:custGeom>
                <a:avLst/>
                <a:gdLst/>
                <a:ahLst/>
                <a:cxnLst/>
                <a:rect l="l" t="t" r="r" b="b"/>
                <a:pathLst>
                  <a:path w="59046" h="45722" extrusionOk="0">
                    <a:moveTo>
                      <a:pt x="0" y="42337"/>
                    </a:moveTo>
                    <a:cubicBezTo>
                      <a:pt x="0" y="42337"/>
                      <a:pt x="3429" y="623"/>
                      <a:pt x="30399" y="312"/>
                    </a:cubicBezTo>
                    <a:cubicBezTo>
                      <a:pt x="57368" y="1"/>
                      <a:pt x="59046" y="42513"/>
                      <a:pt x="59046" y="42513"/>
                    </a:cubicBezTo>
                    <a:cubicBezTo>
                      <a:pt x="59046" y="42513"/>
                      <a:pt x="31720" y="45721"/>
                      <a:pt x="0" y="42337"/>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484;p44">
                <a:extLst>
                  <a:ext uri="{FF2B5EF4-FFF2-40B4-BE49-F238E27FC236}">
                    <a16:creationId xmlns:a16="http://schemas.microsoft.com/office/drawing/2014/main" xmlns="" id="{704E9EA0-2742-D050-FA69-F09A0CBDCC60}"/>
                  </a:ext>
                </a:extLst>
              </p:cNvPr>
              <p:cNvSpPr/>
              <p:nvPr/>
            </p:nvSpPr>
            <p:spPr>
              <a:xfrm rot="480708">
                <a:off x="7080292" y="2934189"/>
                <a:ext cx="1216852" cy="911280"/>
              </a:xfrm>
              <a:custGeom>
                <a:avLst/>
                <a:gdLst/>
                <a:ahLst/>
                <a:cxnLst/>
                <a:rect l="l" t="t" r="r" b="b"/>
                <a:pathLst>
                  <a:path w="55516" h="41575" extrusionOk="0">
                    <a:moveTo>
                      <a:pt x="28859" y="0"/>
                    </a:moveTo>
                    <a:cubicBezTo>
                      <a:pt x="28767" y="0"/>
                      <a:pt x="28675" y="1"/>
                      <a:pt x="28582" y="2"/>
                    </a:cubicBezTo>
                    <a:cubicBezTo>
                      <a:pt x="3224" y="298"/>
                      <a:pt x="1" y="40095"/>
                      <a:pt x="1" y="40095"/>
                    </a:cubicBezTo>
                    <a:cubicBezTo>
                      <a:pt x="10297" y="41210"/>
                      <a:pt x="20101" y="41575"/>
                      <a:pt x="28525" y="41575"/>
                    </a:cubicBezTo>
                    <a:cubicBezTo>
                      <a:pt x="44501" y="41575"/>
                      <a:pt x="55515" y="40262"/>
                      <a:pt x="55515" y="40262"/>
                    </a:cubicBezTo>
                    <a:cubicBezTo>
                      <a:pt x="55515" y="40262"/>
                      <a:pt x="53950" y="0"/>
                      <a:pt x="28859" y="0"/>
                    </a:cubicBez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2" name="Google Shape;485;p44">
                <a:extLst>
                  <a:ext uri="{FF2B5EF4-FFF2-40B4-BE49-F238E27FC236}">
                    <a16:creationId xmlns:a16="http://schemas.microsoft.com/office/drawing/2014/main" xmlns="" id="{8008B38B-74DA-065A-D1B2-57A9FCB7C2C6}"/>
                  </a:ext>
                </a:extLst>
              </p:cNvPr>
              <p:cNvSpPr/>
              <p:nvPr/>
            </p:nvSpPr>
            <p:spPr>
              <a:xfrm rot="480708">
                <a:off x="7340856" y="3239587"/>
                <a:ext cx="96180" cy="164896"/>
              </a:xfrm>
              <a:custGeom>
                <a:avLst/>
                <a:gdLst/>
                <a:ahLst/>
                <a:cxnLst/>
                <a:rect l="l" t="t" r="r" b="b"/>
                <a:pathLst>
                  <a:path w="4388" h="7523" extrusionOk="0">
                    <a:moveTo>
                      <a:pt x="3942" y="605"/>
                    </a:moveTo>
                    <a:lnTo>
                      <a:pt x="740" y="1"/>
                    </a:lnTo>
                    <a:lnTo>
                      <a:pt x="0" y="6492"/>
                    </a:lnTo>
                    <a:cubicBezTo>
                      <a:pt x="0" y="6492"/>
                      <a:pt x="1928" y="7523"/>
                      <a:pt x="4387" y="6492"/>
                    </a:cubicBezTo>
                    <a:close/>
                    <a:moveTo>
                      <a:pt x="592" y="5950"/>
                    </a:moveTo>
                    <a:lnTo>
                      <a:pt x="860" y="3689"/>
                    </a:lnTo>
                    <a:lnTo>
                      <a:pt x="3587" y="3741"/>
                    </a:lnTo>
                    <a:lnTo>
                      <a:pt x="3861" y="5950"/>
                    </a:lnTo>
                    <a:cubicBezTo>
                      <a:pt x="2432" y="6782"/>
                      <a:pt x="592" y="5950"/>
                      <a:pt x="592" y="5950"/>
                    </a:cubicBezTo>
                    <a:close/>
                  </a:path>
                </a:pathLst>
              </a:custGeom>
              <a:solidFill>
                <a:srgbClr val="9742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3" name="Google Shape;486;p44">
                <a:extLst>
                  <a:ext uri="{FF2B5EF4-FFF2-40B4-BE49-F238E27FC236}">
                    <a16:creationId xmlns:a16="http://schemas.microsoft.com/office/drawing/2014/main" xmlns="" id="{2E9B4DB3-E485-8CD3-8F72-D5A583A5C172}"/>
                  </a:ext>
                </a:extLst>
              </p:cNvPr>
              <p:cNvSpPr/>
              <p:nvPr/>
            </p:nvSpPr>
            <p:spPr>
              <a:xfrm rot="480708">
                <a:off x="7338238" y="3230937"/>
                <a:ext cx="94887" cy="164896"/>
              </a:xfrm>
              <a:custGeom>
                <a:avLst/>
                <a:gdLst/>
                <a:ahLst/>
                <a:cxnLst/>
                <a:rect l="l" t="t" r="r" b="b"/>
                <a:pathLst>
                  <a:path w="4329" h="7523" extrusionOk="0">
                    <a:moveTo>
                      <a:pt x="3935" y="1180"/>
                    </a:moveTo>
                    <a:lnTo>
                      <a:pt x="740" y="1"/>
                    </a:lnTo>
                    <a:lnTo>
                      <a:pt x="1" y="6492"/>
                    </a:lnTo>
                    <a:cubicBezTo>
                      <a:pt x="1" y="6492"/>
                      <a:pt x="1869" y="7523"/>
                      <a:pt x="4329" y="6492"/>
                    </a:cubicBezTo>
                    <a:close/>
                    <a:moveTo>
                      <a:pt x="592" y="5951"/>
                    </a:moveTo>
                    <a:lnTo>
                      <a:pt x="861" y="3690"/>
                    </a:lnTo>
                    <a:lnTo>
                      <a:pt x="3588" y="3741"/>
                    </a:lnTo>
                    <a:lnTo>
                      <a:pt x="3861" y="5951"/>
                    </a:lnTo>
                    <a:cubicBezTo>
                      <a:pt x="2433" y="6783"/>
                      <a:pt x="592" y="5951"/>
                      <a:pt x="592" y="5951"/>
                    </a:cubicBezTo>
                    <a:close/>
                  </a:path>
                </a:pathLst>
              </a:custGeom>
              <a:solidFill>
                <a:srgbClr val="987B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4" name="Google Shape;487;p44">
                <a:extLst>
                  <a:ext uri="{FF2B5EF4-FFF2-40B4-BE49-F238E27FC236}">
                    <a16:creationId xmlns:a16="http://schemas.microsoft.com/office/drawing/2014/main" xmlns="" id="{31C29D7F-C287-E81A-F298-819AC1509E42}"/>
                  </a:ext>
                </a:extLst>
              </p:cNvPr>
              <p:cNvSpPr/>
              <p:nvPr/>
            </p:nvSpPr>
            <p:spPr>
              <a:xfrm rot="480708">
                <a:off x="7338892" y="3226293"/>
                <a:ext cx="94887" cy="164896"/>
              </a:xfrm>
              <a:custGeom>
                <a:avLst/>
                <a:gdLst/>
                <a:ahLst/>
                <a:cxnLst/>
                <a:rect l="l" t="t" r="r" b="b"/>
                <a:pathLst>
                  <a:path w="4329" h="7523" extrusionOk="0">
                    <a:moveTo>
                      <a:pt x="3935" y="1180"/>
                    </a:moveTo>
                    <a:lnTo>
                      <a:pt x="740" y="1"/>
                    </a:lnTo>
                    <a:lnTo>
                      <a:pt x="1" y="6492"/>
                    </a:lnTo>
                    <a:cubicBezTo>
                      <a:pt x="1" y="6492"/>
                      <a:pt x="1869" y="7523"/>
                      <a:pt x="4329" y="6492"/>
                    </a:cubicBezTo>
                    <a:close/>
                    <a:moveTo>
                      <a:pt x="592" y="5951"/>
                    </a:moveTo>
                    <a:lnTo>
                      <a:pt x="861" y="3689"/>
                    </a:lnTo>
                    <a:lnTo>
                      <a:pt x="3588" y="3741"/>
                    </a:lnTo>
                    <a:lnTo>
                      <a:pt x="3861" y="5951"/>
                    </a:lnTo>
                    <a:cubicBezTo>
                      <a:pt x="2433" y="6783"/>
                      <a:pt x="592" y="5951"/>
                      <a:pt x="592" y="5951"/>
                    </a:cubicBezTo>
                    <a:close/>
                  </a:path>
                </a:pathLst>
              </a:custGeom>
              <a:solidFill>
                <a:srgbClr val="B5A9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5" name="Google Shape;488;p44">
                <a:extLst>
                  <a:ext uri="{FF2B5EF4-FFF2-40B4-BE49-F238E27FC236}">
                    <a16:creationId xmlns:a16="http://schemas.microsoft.com/office/drawing/2014/main" xmlns="" id="{1EEA6557-2E93-BDE2-92FB-EB544AFD13FA}"/>
                  </a:ext>
                </a:extLst>
              </p:cNvPr>
              <p:cNvSpPr/>
              <p:nvPr/>
            </p:nvSpPr>
            <p:spPr>
              <a:xfrm rot="480708">
                <a:off x="7225572" y="3190903"/>
                <a:ext cx="994901" cy="180678"/>
              </a:xfrm>
              <a:custGeom>
                <a:avLst/>
                <a:gdLst/>
                <a:ahLst/>
                <a:cxnLst/>
                <a:rect l="l" t="t" r="r" b="b"/>
                <a:pathLst>
                  <a:path w="45390" h="8243" extrusionOk="0">
                    <a:moveTo>
                      <a:pt x="0" y="2033"/>
                    </a:moveTo>
                    <a:cubicBezTo>
                      <a:pt x="0" y="2033"/>
                      <a:pt x="555" y="812"/>
                      <a:pt x="2018" y="2033"/>
                    </a:cubicBezTo>
                    <a:cubicBezTo>
                      <a:pt x="2018" y="2033"/>
                      <a:pt x="11419" y="8243"/>
                      <a:pt x="22798" y="8243"/>
                    </a:cubicBezTo>
                    <a:cubicBezTo>
                      <a:pt x="34178" y="8243"/>
                      <a:pt x="43228" y="2771"/>
                      <a:pt x="43228" y="2771"/>
                    </a:cubicBezTo>
                    <a:cubicBezTo>
                      <a:pt x="43228" y="2771"/>
                      <a:pt x="44104" y="1670"/>
                      <a:pt x="45390" y="3113"/>
                    </a:cubicBezTo>
                    <a:lnTo>
                      <a:pt x="44425" y="1055"/>
                    </a:lnTo>
                    <a:lnTo>
                      <a:pt x="43057" y="2439"/>
                    </a:lnTo>
                    <a:lnTo>
                      <a:pt x="2210" y="1717"/>
                    </a:lnTo>
                    <a:lnTo>
                      <a:pt x="1173" y="1"/>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6" name="Google Shape;489;p44">
                <a:extLst>
                  <a:ext uri="{FF2B5EF4-FFF2-40B4-BE49-F238E27FC236}">
                    <a16:creationId xmlns:a16="http://schemas.microsoft.com/office/drawing/2014/main" xmlns="" id="{0BB49A62-D847-EC06-3CA6-EC50E1B98D03}"/>
                  </a:ext>
                </a:extLst>
              </p:cNvPr>
              <p:cNvSpPr/>
              <p:nvPr/>
            </p:nvSpPr>
            <p:spPr>
              <a:xfrm rot="480708">
                <a:off x="7284831" y="2921221"/>
                <a:ext cx="895345" cy="566649"/>
              </a:xfrm>
              <a:custGeom>
                <a:avLst/>
                <a:gdLst/>
                <a:ahLst/>
                <a:cxnLst/>
                <a:rect l="l" t="t" r="r" b="b"/>
                <a:pathLst>
                  <a:path w="40848" h="25852" extrusionOk="0">
                    <a:moveTo>
                      <a:pt x="1" y="14047"/>
                    </a:moveTo>
                    <a:cubicBezTo>
                      <a:pt x="1" y="14047"/>
                      <a:pt x="18979" y="25852"/>
                      <a:pt x="40847" y="14769"/>
                    </a:cubicBezTo>
                    <a:cubicBezTo>
                      <a:pt x="40847" y="14769"/>
                      <a:pt x="34844" y="1"/>
                      <a:pt x="20652" y="1"/>
                    </a:cubicBezTo>
                    <a:cubicBezTo>
                      <a:pt x="7069" y="1"/>
                      <a:pt x="1" y="14047"/>
                      <a:pt x="1" y="14047"/>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7" name="Google Shape;490;p44">
                <a:extLst>
                  <a:ext uri="{FF2B5EF4-FFF2-40B4-BE49-F238E27FC236}">
                    <a16:creationId xmlns:a16="http://schemas.microsoft.com/office/drawing/2014/main" xmlns="" id="{E83F618B-2FAA-4679-A5D7-EB4A401C16CE}"/>
                  </a:ext>
                </a:extLst>
              </p:cNvPr>
              <p:cNvSpPr/>
              <p:nvPr/>
            </p:nvSpPr>
            <p:spPr>
              <a:xfrm rot="480708">
                <a:off x="7280828" y="2896427"/>
                <a:ext cx="948038" cy="350352"/>
              </a:xfrm>
              <a:custGeom>
                <a:avLst/>
                <a:gdLst/>
                <a:ahLst/>
                <a:cxnLst/>
                <a:rect l="l" t="t" r="r" b="b"/>
                <a:pathLst>
                  <a:path w="43252" h="15984" extrusionOk="0">
                    <a:moveTo>
                      <a:pt x="1039" y="15261"/>
                    </a:moveTo>
                    <a:lnTo>
                      <a:pt x="0" y="13545"/>
                    </a:lnTo>
                    <a:cubicBezTo>
                      <a:pt x="0" y="13545"/>
                      <a:pt x="6829" y="0"/>
                      <a:pt x="21538" y="0"/>
                    </a:cubicBezTo>
                    <a:cubicBezTo>
                      <a:pt x="37465" y="0"/>
                      <a:pt x="43252" y="14599"/>
                      <a:pt x="43252" y="14599"/>
                    </a:cubicBezTo>
                    <a:lnTo>
                      <a:pt x="41884" y="15983"/>
                    </a:lnTo>
                    <a:cubicBezTo>
                      <a:pt x="41884" y="15983"/>
                      <a:pt x="35585" y="1215"/>
                      <a:pt x="21690" y="1215"/>
                    </a:cubicBezTo>
                    <a:cubicBezTo>
                      <a:pt x="8305" y="1215"/>
                      <a:pt x="1039" y="15261"/>
                      <a:pt x="1039" y="15261"/>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8" name="Google Shape;491;p44">
                <a:extLst>
                  <a:ext uri="{FF2B5EF4-FFF2-40B4-BE49-F238E27FC236}">
                    <a16:creationId xmlns:a16="http://schemas.microsoft.com/office/drawing/2014/main" xmlns="" id="{77A9266D-6859-4704-96A0-3B99DE23C19C}"/>
                  </a:ext>
                </a:extLst>
              </p:cNvPr>
              <p:cNvSpPr/>
              <p:nvPr/>
            </p:nvSpPr>
            <p:spPr>
              <a:xfrm rot="480708">
                <a:off x="7267078" y="3160058"/>
                <a:ext cx="917834" cy="281615"/>
              </a:xfrm>
              <a:custGeom>
                <a:avLst/>
                <a:gdLst/>
                <a:ahLst/>
                <a:cxnLst/>
                <a:rect l="l" t="t" r="r" b="b"/>
                <a:pathLst>
                  <a:path w="41874" h="12848" extrusionOk="0">
                    <a:moveTo>
                      <a:pt x="1169" y="1493"/>
                    </a:moveTo>
                    <a:cubicBezTo>
                      <a:pt x="1169" y="1493"/>
                      <a:pt x="18766" y="12503"/>
                      <a:pt x="40295" y="2377"/>
                    </a:cubicBezTo>
                    <a:lnTo>
                      <a:pt x="41873" y="1345"/>
                    </a:lnTo>
                    <a:lnTo>
                      <a:pt x="40383" y="2710"/>
                    </a:lnTo>
                    <a:cubicBezTo>
                      <a:pt x="40383" y="2710"/>
                      <a:pt x="22404" y="12848"/>
                      <a:pt x="1043" y="1712"/>
                    </a:cubicBezTo>
                    <a:lnTo>
                      <a:pt x="1" y="1"/>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9" name="Google Shape;492;p44">
                <a:extLst>
                  <a:ext uri="{FF2B5EF4-FFF2-40B4-BE49-F238E27FC236}">
                    <a16:creationId xmlns:a16="http://schemas.microsoft.com/office/drawing/2014/main" xmlns="" id="{7CCE08AA-FD72-FE45-F95B-ABA7F7CAFE49}"/>
                  </a:ext>
                </a:extLst>
              </p:cNvPr>
              <p:cNvSpPr/>
              <p:nvPr/>
            </p:nvSpPr>
            <p:spPr>
              <a:xfrm rot="480708">
                <a:off x="7262864" y="3227573"/>
                <a:ext cx="895345" cy="265855"/>
              </a:xfrm>
              <a:custGeom>
                <a:avLst/>
                <a:gdLst/>
                <a:ahLst/>
                <a:cxnLst/>
                <a:rect l="l" t="t" r="r" b="b"/>
                <a:pathLst>
                  <a:path w="40848" h="12129" extrusionOk="0">
                    <a:moveTo>
                      <a:pt x="1" y="0"/>
                    </a:moveTo>
                    <a:cubicBezTo>
                      <a:pt x="1" y="0"/>
                      <a:pt x="18093" y="10993"/>
                      <a:pt x="40847" y="722"/>
                    </a:cubicBezTo>
                    <a:cubicBezTo>
                      <a:pt x="40846" y="722"/>
                      <a:pt x="22818" y="12129"/>
                      <a:pt x="1"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0" name="Google Shape;493;p44">
                <a:extLst>
                  <a:ext uri="{FF2B5EF4-FFF2-40B4-BE49-F238E27FC236}">
                    <a16:creationId xmlns:a16="http://schemas.microsoft.com/office/drawing/2014/main" xmlns="" id="{90B19B3F-48F6-00FB-B39C-9523DCC929EE}"/>
                  </a:ext>
                </a:extLst>
              </p:cNvPr>
              <p:cNvSpPr/>
              <p:nvPr/>
            </p:nvSpPr>
            <p:spPr>
              <a:xfrm rot="480708">
                <a:off x="6810800" y="2039659"/>
                <a:ext cx="1910521" cy="1778065"/>
              </a:xfrm>
              <a:custGeom>
                <a:avLst/>
                <a:gdLst/>
                <a:ahLst/>
                <a:cxnLst/>
                <a:rect l="l" t="t" r="r" b="b"/>
                <a:pathLst>
                  <a:path w="87163" h="81120" extrusionOk="0">
                    <a:moveTo>
                      <a:pt x="13499" y="81120"/>
                    </a:moveTo>
                    <a:cubicBezTo>
                      <a:pt x="13499" y="81120"/>
                      <a:pt x="0" y="2377"/>
                      <a:pt x="43481" y="1506"/>
                    </a:cubicBezTo>
                    <a:cubicBezTo>
                      <a:pt x="86701" y="641"/>
                      <a:pt x="74511" y="81010"/>
                      <a:pt x="74511" y="81010"/>
                    </a:cubicBezTo>
                    <a:lnTo>
                      <a:pt x="76802" y="80716"/>
                    </a:lnTo>
                    <a:cubicBezTo>
                      <a:pt x="76802" y="80716"/>
                      <a:pt x="87162" y="0"/>
                      <a:pt x="43798" y="0"/>
                    </a:cubicBezTo>
                    <a:cubicBezTo>
                      <a:pt x="435" y="0"/>
                      <a:pt x="11189" y="80716"/>
                      <a:pt x="11189" y="80716"/>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1" name="Google Shape;494;p44">
                <a:extLst>
                  <a:ext uri="{FF2B5EF4-FFF2-40B4-BE49-F238E27FC236}">
                    <a16:creationId xmlns:a16="http://schemas.microsoft.com/office/drawing/2014/main" xmlns="" id="{49648BC4-6879-6B8D-BB8F-3589CA263412}"/>
                  </a:ext>
                </a:extLst>
              </p:cNvPr>
              <p:cNvSpPr/>
              <p:nvPr/>
            </p:nvSpPr>
            <p:spPr>
              <a:xfrm rot="480708">
                <a:off x="7199837" y="2115880"/>
                <a:ext cx="1302840" cy="673153"/>
              </a:xfrm>
              <a:custGeom>
                <a:avLst/>
                <a:gdLst/>
                <a:ahLst/>
                <a:cxnLst/>
                <a:rect l="l" t="t" r="r" b="b"/>
                <a:pathLst>
                  <a:path w="59439" h="30711" extrusionOk="0">
                    <a:moveTo>
                      <a:pt x="0" y="24662"/>
                    </a:moveTo>
                    <a:cubicBezTo>
                      <a:pt x="0" y="24662"/>
                      <a:pt x="5773" y="0"/>
                      <a:pt x="29458" y="0"/>
                    </a:cubicBezTo>
                    <a:cubicBezTo>
                      <a:pt x="53143" y="0"/>
                      <a:pt x="59439" y="30711"/>
                      <a:pt x="59439" y="30711"/>
                    </a:cubicBezTo>
                    <a:cubicBezTo>
                      <a:pt x="59439" y="30711"/>
                      <a:pt x="51748" y="1565"/>
                      <a:pt x="29458" y="1565"/>
                    </a:cubicBezTo>
                    <a:cubicBezTo>
                      <a:pt x="9002" y="1565"/>
                      <a:pt x="0" y="24662"/>
                      <a:pt x="0" y="2466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2" name="Google Shape;495;p44">
                <a:extLst>
                  <a:ext uri="{FF2B5EF4-FFF2-40B4-BE49-F238E27FC236}">
                    <a16:creationId xmlns:a16="http://schemas.microsoft.com/office/drawing/2014/main" xmlns="" id="{937A8BE8-DC52-5E3C-4003-4A90460D0B38}"/>
                  </a:ext>
                </a:extLst>
              </p:cNvPr>
              <p:cNvSpPr/>
              <p:nvPr/>
            </p:nvSpPr>
            <p:spPr>
              <a:xfrm rot="480708">
                <a:off x="7173217" y="2147690"/>
                <a:ext cx="1320156" cy="616580"/>
              </a:xfrm>
              <a:custGeom>
                <a:avLst/>
                <a:gdLst/>
                <a:ahLst/>
                <a:cxnLst/>
                <a:rect l="l" t="t" r="r" b="b"/>
                <a:pathLst>
                  <a:path w="60229" h="28130" extrusionOk="0">
                    <a:moveTo>
                      <a:pt x="0" y="28130"/>
                    </a:moveTo>
                    <a:cubicBezTo>
                      <a:pt x="0" y="28130"/>
                      <a:pt x="7629" y="2087"/>
                      <a:pt x="30904" y="1975"/>
                    </a:cubicBezTo>
                    <a:cubicBezTo>
                      <a:pt x="51580" y="1878"/>
                      <a:pt x="60229" y="27831"/>
                      <a:pt x="60229" y="27831"/>
                    </a:cubicBezTo>
                    <a:cubicBezTo>
                      <a:pt x="60229" y="27831"/>
                      <a:pt x="52180" y="1"/>
                      <a:pt x="30642" y="1"/>
                    </a:cubicBezTo>
                    <a:cubicBezTo>
                      <a:pt x="6449" y="1"/>
                      <a:pt x="0" y="28130"/>
                      <a:pt x="0" y="28130"/>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3" name="Google Shape;496;p44">
                <a:extLst>
                  <a:ext uri="{FF2B5EF4-FFF2-40B4-BE49-F238E27FC236}">
                    <a16:creationId xmlns:a16="http://schemas.microsoft.com/office/drawing/2014/main" xmlns="" id="{0D2057DF-BD46-D292-AF27-4647596A508A}"/>
                  </a:ext>
                </a:extLst>
              </p:cNvPr>
              <p:cNvSpPr/>
              <p:nvPr/>
            </p:nvSpPr>
            <p:spPr>
              <a:xfrm rot="480708">
                <a:off x="7173534" y="2080653"/>
                <a:ext cx="1365704" cy="749387"/>
              </a:xfrm>
              <a:custGeom>
                <a:avLst/>
                <a:gdLst/>
                <a:ahLst/>
                <a:cxnLst/>
                <a:rect l="l" t="t" r="r" b="b"/>
                <a:pathLst>
                  <a:path w="62307" h="34189" extrusionOk="0">
                    <a:moveTo>
                      <a:pt x="60623" y="32352"/>
                    </a:moveTo>
                    <a:lnTo>
                      <a:pt x="62306" y="34189"/>
                    </a:lnTo>
                    <a:cubicBezTo>
                      <a:pt x="62306" y="34189"/>
                      <a:pt x="57741" y="0"/>
                      <a:pt x="29982" y="0"/>
                    </a:cubicBezTo>
                    <a:cubicBezTo>
                      <a:pt x="2222" y="0"/>
                      <a:pt x="0" y="31335"/>
                      <a:pt x="0" y="31335"/>
                    </a:cubicBezTo>
                    <a:lnTo>
                      <a:pt x="1766" y="25953"/>
                    </a:lnTo>
                    <a:cubicBezTo>
                      <a:pt x="1766" y="25953"/>
                      <a:pt x="7762" y="1376"/>
                      <a:pt x="30114" y="1641"/>
                    </a:cubicBezTo>
                    <a:cubicBezTo>
                      <a:pt x="54818" y="1937"/>
                      <a:pt x="60623" y="32352"/>
                      <a:pt x="60623" y="32352"/>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4" name="Google Shape;497;p44">
                <a:extLst>
                  <a:ext uri="{FF2B5EF4-FFF2-40B4-BE49-F238E27FC236}">
                    <a16:creationId xmlns:a16="http://schemas.microsoft.com/office/drawing/2014/main" xmlns="" id="{04341968-16C3-D12B-10FA-30148595207B}"/>
                  </a:ext>
                </a:extLst>
              </p:cNvPr>
              <p:cNvSpPr/>
              <p:nvPr/>
            </p:nvSpPr>
            <p:spPr>
              <a:xfrm rot="480708">
                <a:off x="7301171" y="2188407"/>
                <a:ext cx="1096079" cy="544686"/>
              </a:xfrm>
              <a:custGeom>
                <a:avLst/>
                <a:gdLst/>
                <a:ahLst/>
                <a:cxnLst/>
                <a:rect l="l" t="t" r="r" b="b"/>
                <a:pathLst>
                  <a:path w="50006" h="24850" extrusionOk="0">
                    <a:moveTo>
                      <a:pt x="1" y="14551"/>
                    </a:moveTo>
                    <a:cubicBezTo>
                      <a:pt x="1" y="14551"/>
                      <a:pt x="9466" y="13937"/>
                      <a:pt x="24690" y="19393"/>
                    </a:cubicBezTo>
                    <a:cubicBezTo>
                      <a:pt x="39913" y="24850"/>
                      <a:pt x="50006" y="16962"/>
                      <a:pt x="50006" y="16962"/>
                    </a:cubicBezTo>
                    <a:cubicBezTo>
                      <a:pt x="50006" y="16962"/>
                      <a:pt x="41288" y="1"/>
                      <a:pt x="25043" y="221"/>
                    </a:cubicBezTo>
                    <a:cubicBezTo>
                      <a:pt x="8797" y="443"/>
                      <a:pt x="1" y="14551"/>
                      <a:pt x="1" y="14551"/>
                    </a:cubicBez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5" name="Google Shape;498;p44">
                <a:extLst>
                  <a:ext uri="{FF2B5EF4-FFF2-40B4-BE49-F238E27FC236}">
                    <a16:creationId xmlns:a16="http://schemas.microsoft.com/office/drawing/2014/main" xmlns="" id="{C5197095-85F9-BB05-2B61-4E237992CE84}"/>
                  </a:ext>
                </a:extLst>
              </p:cNvPr>
              <p:cNvSpPr/>
              <p:nvPr/>
            </p:nvSpPr>
            <p:spPr>
              <a:xfrm rot="480708">
                <a:off x="7882757" y="2641940"/>
                <a:ext cx="500037" cy="329113"/>
              </a:xfrm>
              <a:custGeom>
                <a:avLst/>
                <a:gdLst/>
                <a:ahLst/>
                <a:cxnLst/>
                <a:rect l="l" t="t" r="r" b="b"/>
                <a:pathLst>
                  <a:path w="22813" h="15015" extrusionOk="0">
                    <a:moveTo>
                      <a:pt x="22812" y="0"/>
                    </a:moveTo>
                    <a:cubicBezTo>
                      <a:pt x="22812" y="0"/>
                      <a:pt x="14157" y="2335"/>
                      <a:pt x="9437" y="5380"/>
                    </a:cubicBezTo>
                    <a:cubicBezTo>
                      <a:pt x="4720" y="8424"/>
                      <a:pt x="0" y="11868"/>
                      <a:pt x="0" y="11868"/>
                    </a:cubicBezTo>
                    <a:cubicBezTo>
                      <a:pt x="0" y="11868"/>
                      <a:pt x="10126" y="15014"/>
                      <a:pt x="15435" y="11868"/>
                    </a:cubicBezTo>
                    <a:cubicBezTo>
                      <a:pt x="20744" y="8722"/>
                      <a:pt x="22812" y="0"/>
                      <a:pt x="22812"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6" name="Google Shape;499;p44">
                <a:extLst>
                  <a:ext uri="{FF2B5EF4-FFF2-40B4-BE49-F238E27FC236}">
                    <a16:creationId xmlns:a16="http://schemas.microsoft.com/office/drawing/2014/main" xmlns="" id="{3C92D054-A144-C08F-2412-5D829CBF8DDF}"/>
                  </a:ext>
                </a:extLst>
              </p:cNvPr>
              <p:cNvSpPr/>
              <p:nvPr/>
            </p:nvSpPr>
            <p:spPr>
              <a:xfrm rot="480708">
                <a:off x="7017960" y="3789580"/>
                <a:ext cx="1216852" cy="85528"/>
              </a:xfrm>
              <a:custGeom>
                <a:avLst/>
                <a:gdLst/>
                <a:ahLst/>
                <a:cxnLst/>
                <a:rect l="l" t="t" r="r" b="b"/>
                <a:pathLst>
                  <a:path w="55516" h="3902" extrusionOk="0">
                    <a:moveTo>
                      <a:pt x="1" y="870"/>
                    </a:moveTo>
                    <a:cubicBezTo>
                      <a:pt x="1" y="870"/>
                      <a:pt x="14032" y="196"/>
                      <a:pt x="28877" y="98"/>
                    </a:cubicBezTo>
                    <a:cubicBezTo>
                      <a:pt x="43722" y="0"/>
                      <a:pt x="55515" y="1037"/>
                      <a:pt x="55515" y="1037"/>
                    </a:cubicBezTo>
                    <a:cubicBezTo>
                      <a:pt x="55515" y="1037"/>
                      <a:pt x="24515" y="3901"/>
                      <a:pt x="1" y="87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7" name="Google Shape;500;p44">
                <a:extLst>
                  <a:ext uri="{FF2B5EF4-FFF2-40B4-BE49-F238E27FC236}">
                    <a16:creationId xmlns:a16="http://schemas.microsoft.com/office/drawing/2014/main" xmlns="" id="{A269CDCD-E336-CA9F-6C01-406B52EE78C2}"/>
                  </a:ext>
                </a:extLst>
              </p:cNvPr>
              <p:cNvSpPr/>
              <p:nvPr/>
            </p:nvSpPr>
            <p:spPr>
              <a:xfrm rot="480708">
                <a:off x="7156363" y="2638865"/>
                <a:ext cx="719993" cy="246128"/>
              </a:xfrm>
              <a:custGeom>
                <a:avLst/>
                <a:gdLst/>
                <a:ahLst/>
                <a:cxnLst/>
                <a:rect l="l" t="t" r="r" b="b"/>
                <a:pathLst>
                  <a:path w="32848" h="11229" extrusionOk="0">
                    <a:moveTo>
                      <a:pt x="1" y="0"/>
                    </a:moveTo>
                    <a:cubicBezTo>
                      <a:pt x="1" y="0"/>
                      <a:pt x="5749" y="6394"/>
                      <a:pt x="12921" y="8774"/>
                    </a:cubicBezTo>
                    <a:cubicBezTo>
                      <a:pt x="20317" y="11229"/>
                      <a:pt x="32848" y="5640"/>
                      <a:pt x="32848" y="5640"/>
                    </a:cubicBezTo>
                    <a:cubicBezTo>
                      <a:pt x="32848" y="5640"/>
                      <a:pt x="15235" y="8003"/>
                      <a:pt x="1"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8" name="Google Shape;501;p44">
                <a:extLst>
                  <a:ext uri="{FF2B5EF4-FFF2-40B4-BE49-F238E27FC236}">
                    <a16:creationId xmlns:a16="http://schemas.microsoft.com/office/drawing/2014/main" xmlns="" id="{CA6C761A-67BB-B9F2-1567-073016164EDC}"/>
                  </a:ext>
                </a:extLst>
              </p:cNvPr>
              <p:cNvSpPr/>
              <p:nvPr/>
            </p:nvSpPr>
            <p:spPr>
              <a:xfrm rot="480708">
                <a:off x="8047225" y="3182484"/>
                <a:ext cx="45569" cy="109880"/>
              </a:xfrm>
              <a:custGeom>
                <a:avLst/>
                <a:gdLst/>
                <a:ahLst/>
                <a:cxnLst/>
                <a:rect l="l" t="t" r="r" b="b"/>
                <a:pathLst>
                  <a:path w="2079" h="5013" extrusionOk="0">
                    <a:moveTo>
                      <a:pt x="1711" y="5012"/>
                    </a:moveTo>
                    <a:cubicBezTo>
                      <a:pt x="1711" y="5012"/>
                      <a:pt x="0" y="2604"/>
                      <a:pt x="0" y="0"/>
                    </a:cubicBezTo>
                    <a:cubicBezTo>
                      <a:pt x="0" y="0"/>
                      <a:pt x="2079" y="2375"/>
                      <a:pt x="1711" y="5012"/>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9" name="Google Shape;502;p44">
                <a:extLst>
                  <a:ext uri="{FF2B5EF4-FFF2-40B4-BE49-F238E27FC236}">
                    <a16:creationId xmlns:a16="http://schemas.microsoft.com/office/drawing/2014/main" xmlns="" id="{DAD8995D-C156-653C-4851-2D5CC3A0521F}"/>
                  </a:ext>
                </a:extLst>
              </p:cNvPr>
              <p:cNvSpPr/>
              <p:nvPr/>
            </p:nvSpPr>
            <p:spPr>
              <a:xfrm rot="480708">
                <a:off x="7833008" y="3230276"/>
                <a:ext cx="164633" cy="97693"/>
              </a:xfrm>
              <a:custGeom>
                <a:avLst/>
                <a:gdLst/>
                <a:ahLst/>
                <a:cxnLst/>
                <a:rect l="l" t="t" r="r" b="b"/>
                <a:pathLst>
                  <a:path w="7511" h="4457" extrusionOk="0">
                    <a:moveTo>
                      <a:pt x="7510" y="3055"/>
                    </a:moveTo>
                    <a:cubicBezTo>
                      <a:pt x="7510" y="3055"/>
                      <a:pt x="5901" y="0"/>
                      <a:pt x="2951" y="664"/>
                    </a:cubicBezTo>
                    <a:cubicBezTo>
                      <a:pt x="1" y="1328"/>
                      <a:pt x="11" y="4456"/>
                      <a:pt x="11" y="4456"/>
                    </a:cubicBezTo>
                    <a:cubicBezTo>
                      <a:pt x="11" y="4456"/>
                      <a:pt x="4184" y="4128"/>
                      <a:pt x="7510" y="3055"/>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0" name="Google Shape;503;p44">
                <a:extLst>
                  <a:ext uri="{FF2B5EF4-FFF2-40B4-BE49-F238E27FC236}">
                    <a16:creationId xmlns:a16="http://schemas.microsoft.com/office/drawing/2014/main" xmlns="" id="{B8C21721-0819-E504-3CD0-EC1BC6EF9C9C}"/>
                  </a:ext>
                </a:extLst>
              </p:cNvPr>
              <p:cNvSpPr/>
              <p:nvPr/>
            </p:nvSpPr>
            <p:spPr>
              <a:xfrm rot="480708">
                <a:off x="7779893" y="3231727"/>
                <a:ext cx="45241" cy="84410"/>
              </a:xfrm>
              <a:custGeom>
                <a:avLst/>
                <a:gdLst/>
                <a:ahLst/>
                <a:cxnLst/>
                <a:rect l="l" t="t" r="r" b="b"/>
                <a:pathLst>
                  <a:path w="2064" h="3851" extrusionOk="0">
                    <a:moveTo>
                      <a:pt x="192" y="3850"/>
                    </a:moveTo>
                    <a:cubicBezTo>
                      <a:pt x="192" y="3850"/>
                      <a:pt x="1" y="1279"/>
                      <a:pt x="2064" y="1"/>
                    </a:cubicBezTo>
                    <a:cubicBezTo>
                      <a:pt x="2064" y="1"/>
                      <a:pt x="1639" y="2882"/>
                      <a:pt x="192" y="385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1" name="Google Shape;504;p44">
                <a:extLst>
                  <a:ext uri="{FF2B5EF4-FFF2-40B4-BE49-F238E27FC236}">
                    <a16:creationId xmlns:a16="http://schemas.microsoft.com/office/drawing/2014/main" xmlns="" id="{E0FEB3D9-09E0-F95B-4CBA-2BF6DEA0BF77}"/>
                  </a:ext>
                </a:extLst>
              </p:cNvPr>
              <p:cNvSpPr/>
              <p:nvPr/>
            </p:nvSpPr>
            <p:spPr>
              <a:xfrm rot="480708">
                <a:off x="7530968" y="3165366"/>
                <a:ext cx="47367" cy="105299"/>
              </a:xfrm>
              <a:custGeom>
                <a:avLst/>
                <a:gdLst/>
                <a:ahLst/>
                <a:cxnLst/>
                <a:rect l="l" t="t" r="r" b="b"/>
                <a:pathLst>
                  <a:path w="2161" h="4804" extrusionOk="0">
                    <a:moveTo>
                      <a:pt x="2160" y="4804"/>
                    </a:moveTo>
                    <a:cubicBezTo>
                      <a:pt x="2160" y="4804"/>
                      <a:pt x="1" y="1940"/>
                      <a:pt x="590" y="1"/>
                    </a:cubicBezTo>
                    <a:cubicBezTo>
                      <a:pt x="590" y="1"/>
                      <a:pt x="1939" y="1999"/>
                      <a:pt x="2160" y="4804"/>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2" name="Google Shape;505;p44">
                <a:extLst>
                  <a:ext uri="{FF2B5EF4-FFF2-40B4-BE49-F238E27FC236}">
                    <a16:creationId xmlns:a16="http://schemas.microsoft.com/office/drawing/2014/main" xmlns="" id="{EAC591CE-1B4E-E078-0F32-A012BAF50077}"/>
                  </a:ext>
                </a:extLst>
              </p:cNvPr>
              <p:cNvSpPr/>
              <p:nvPr/>
            </p:nvSpPr>
            <p:spPr>
              <a:xfrm rot="480708">
                <a:off x="7388252" y="3132136"/>
                <a:ext cx="28582" cy="57406"/>
              </a:xfrm>
              <a:custGeom>
                <a:avLst/>
                <a:gdLst/>
                <a:ahLst/>
                <a:cxnLst/>
                <a:rect l="l" t="t" r="r" b="b"/>
                <a:pathLst>
                  <a:path w="1304" h="2619" extrusionOk="0">
                    <a:moveTo>
                      <a:pt x="137" y="2619"/>
                    </a:moveTo>
                    <a:cubicBezTo>
                      <a:pt x="137" y="2619"/>
                      <a:pt x="0" y="664"/>
                      <a:pt x="1302" y="1"/>
                    </a:cubicBezTo>
                    <a:cubicBezTo>
                      <a:pt x="1303" y="1"/>
                      <a:pt x="1245" y="1291"/>
                      <a:pt x="137" y="2619"/>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3" name="Google Shape;506;p44">
                <a:extLst>
                  <a:ext uri="{FF2B5EF4-FFF2-40B4-BE49-F238E27FC236}">
                    <a16:creationId xmlns:a16="http://schemas.microsoft.com/office/drawing/2014/main" xmlns="" id="{15A30000-BDF0-5BA5-3901-FC7845CF8FB8}"/>
                  </a:ext>
                </a:extLst>
              </p:cNvPr>
              <p:cNvSpPr/>
              <p:nvPr/>
            </p:nvSpPr>
            <p:spPr>
              <a:xfrm rot="480708">
                <a:off x="7037477" y="3577427"/>
                <a:ext cx="229842" cy="163493"/>
              </a:xfrm>
              <a:custGeom>
                <a:avLst/>
                <a:gdLst/>
                <a:ahLst/>
                <a:cxnLst/>
                <a:rect l="l" t="t" r="r" b="b"/>
                <a:pathLst>
                  <a:path w="10486" h="7459" extrusionOk="0">
                    <a:moveTo>
                      <a:pt x="1" y="7458"/>
                    </a:moveTo>
                    <a:cubicBezTo>
                      <a:pt x="1" y="7458"/>
                      <a:pt x="5078" y="788"/>
                      <a:pt x="10485" y="1"/>
                    </a:cubicBezTo>
                    <a:cubicBezTo>
                      <a:pt x="10484" y="2"/>
                      <a:pt x="6131" y="5082"/>
                      <a:pt x="1" y="7458"/>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4" name="Google Shape;507;p44">
                <a:extLst>
                  <a:ext uri="{FF2B5EF4-FFF2-40B4-BE49-F238E27FC236}">
                    <a16:creationId xmlns:a16="http://schemas.microsoft.com/office/drawing/2014/main" xmlns="" id="{390F9B3A-CB04-35CE-B176-35165F5BB9A0}"/>
                  </a:ext>
                </a:extLst>
              </p:cNvPr>
              <p:cNvSpPr/>
              <p:nvPr/>
            </p:nvSpPr>
            <p:spPr>
              <a:xfrm rot="480708">
                <a:off x="7872100" y="3737393"/>
                <a:ext cx="370759" cy="134801"/>
              </a:xfrm>
              <a:custGeom>
                <a:avLst/>
                <a:gdLst/>
                <a:ahLst/>
                <a:cxnLst/>
                <a:rect l="l" t="t" r="r" b="b"/>
                <a:pathLst>
                  <a:path w="16915" h="6150" extrusionOk="0">
                    <a:moveTo>
                      <a:pt x="16914" y="6149"/>
                    </a:moveTo>
                    <a:cubicBezTo>
                      <a:pt x="16914" y="6149"/>
                      <a:pt x="10717" y="0"/>
                      <a:pt x="1" y="39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5" name="Google Shape;508;p44">
                <a:extLst>
                  <a:ext uri="{FF2B5EF4-FFF2-40B4-BE49-F238E27FC236}">
                    <a16:creationId xmlns:a16="http://schemas.microsoft.com/office/drawing/2014/main" xmlns="" id="{E75E4784-D882-DC54-431B-CFB4F1008430}"/>
                  </a:ext>
                </a:extLst>
              </p:cNvPr>
              <p:cNvSpPr/>
              <p:nvPr/>
            </p:nvSpPr>
            <p:spPr>
              <a:xfrm rot="480708">
                <a:off x="7673865" y="2266276"/>
                <a:ext cx="730032" cy="320038"/>
              </a:xfrm>
              <a:custGeom>
                <a:avLst/>
                <a:gdLst/>
                <a:ahLst/>
                <a:cxnLst/>
                <a:rect l="l" t="t" r="r" b="b"/>
                <a:pathLst>
                  <a:path w="33306" h="14601" extrusionOk="0">
                    <a:moveTo>
                      <a:pt x="33306" y="14601"/>
                    </a:moveTo>
                    <a:cubicBezTo>
                      <a:pt x="33306" y="14601"/>
                      <a:pt x="25425" y="2064"/>
                      <a:pt x="17461" y="1032"/>
                    </a:cubicBezTo>
                    <a:cubicBezTo>
                      <a:pt x="9498" y="1"/>
                      <a:pt x="0" y="6636"/>
                      <a:pt x="0" y="6636"/>
                    </a:cubicBezTo>
                    <a:cubicBezTo>
                      <a:pt x="0" y="6636"/>
                      <a:pt x="10235" y="4645"/>
                      <a:pt x="18715" y="7373"/>
                    </a:cubicBezTo>
                    <a:cubicBezTo>
                      <a:pt x="27195" y="10102"/>
                      <a:pt x="33306" y="14601"/>
                      <a:pt x="33306" y="1460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6" name="Google Shape;509;p44">
                <a:extLst>
                  <a:ext uri="{FF2B5EF4-FFF2-40B4-BE49-F238E27FC236}">
                    <a16:creationId xmlns:a16="http://schemas.microsoft.com/office/drawing/2014/main" xmlns="" id="{8CB8C159-8741-BE0F-AE95-95A03DC021B3}"/>
                  </a:ext>
                </a:extLst>
              </p:cNvPr>
              <p:cNvSpPr/>
              <p:nvPr/>
            </p:nvSpPr>
            <p:spPr>
              <a:xfrm rot="480708">
                <a:off x="7310098" y="2286534"/>
                <a:ext cx="245185" cy="161871"/>
              </a:xfrm>
              <a:custGeom>
                <a:avLst/>
                <a:gdLst/>
                <a:ahLst/>
                <a:cxnLst/>
                <a:rect l="l" t="t" r="r" b="b"/>
                <a:pathLst>
                  <a:path w="11186" h="7385" extrusionOk="0">
                    <a:moveTo>
                      <a:pt x="1" y="7384"/>
                    </a:moveTo>
                    <a:cubicBezTo>
                      <a:pt x="1" y="7384"/>
                      <a:pt x="4693" y="7384"/>
                      <a:pt x="11186" y="5701"/>
                    </a:cubicBezTo>
                    <a:cubicBezTo>
                      <a:pt x="11186" y="5701"/>
                      <a:pt x="5594" y="0"/>
                      <a:pt x="1" y="738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7" name="Google Shape;510;p44">
                <a:extLst>
                  <a:ext uri="{FF2B5EF4-FFF2-40B4-BE49-F238E27FC236}">
                    <a16:creationId xmlns:a16="http://schemas.microsoft.com/office/drawing/2014/main" xmlns="" id="{DFA17E81-8850-502C-6193-705BE0BE84B4}"/>
                  </a:ext>
                </a:extLst>
              </p:cNvPr>
              <p:cNvSpPr/>
              <p:nvPr/>
            </p:nvSpPr>
            <p:spPr>
              <a:xfrm rot="480708">
                <a:off x="7395982" y="2923603"/>
                <a:ext cx="744652" cy="218247"/>
              </a:xfrm>
              <a:custGeom>
                <a:avLst/>
                <a:gdLst/>
                <a:ahLst/>
                <a:cxnLst/>
                <a:rect l="l" t="t" r="r" b="b"/>
                <a:pathLst>
                  <a:path w="33973" h="9957" extrusionOk="0">
                    <a:moveTo>
                      <a:pt x="1" y="8467"/>
                    </a:moveTo>
                    <a:cubicBezTo>
                      <a:pt x="1" y="8467"/>
                      <a:pt x="5814" y="2065"/>
                      <a:pt x="16437" y="1671"/>
                    </a:cubicBezTo>
                    <a:cubicBezTo>
                      <a:pt x="27058" y="1279"/>
                      <a:pt x="33972" y="9956"/>
                      <a:pt x="33972" y="9956"/>
                    </a:cubicBezTo>
                    <a:cubicBezTo>
                      <a:pt x="33972" y="9956"/>
                      <a:pt x="27677" y="1"/>
                      <a:pt x="16604" y="1"/>
                    </a:cubicBezTo>
                    <a:cubicBezTo>
                      <a:pt x="5530" y="1"/>
                      <a:pt x="1" y="8467"/>
                      <a:pt x="1" y="8467"/>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8" name="Google Shape;511;p44">
                <a:extLst>
                  <a:ext uri="{FF2B5EF4-FFF2-40B4-BE49-F238E27FC236}">
                    <a16:creationId xmlns:a16="http://schemas.microsoft.com/office/drawing/2014/main" xmlns="" id="{DE19920A-C1B5-CA2C-99FA-29F407CB03DB}"/>
                  </a:ext>
                </a:extLst>
              </p:cNvPr>
              <p:cNvSpPr/>
              <p:nvPr/>
            </p:nvSpPr>
            <p:spPr>
              <a:xfrm rot="480708">
                <a:off x="7594787" y="2521616"/>
                <a:ext cx="457843" cy="262041"/>
              </a:xfrm>
              <a:custGeom>
                <a:avLst/>
                <a:gdLst/>
                <a:ahLst/>
                <a:cxnLst/>
                <a:rect l="l" t="t" r="r" b="b"/>
                <a:pathLst>
                  <a:path w="20888" h="11955" extrusionOk="0">
                    <a:moveTo>
                      <a:pt x="20887" y="5977"/>
                    </a:moveTo>
                    <a:cubicBezTo>
                      <a:pt x="20887" y="7563"/>
                      <a:pt x="19788" y="9083"/>
                      <a:pt x="17828" y="10204"/>
                    </a:cubicBezTo>
                    <a:cubicBezTo>
                      <a:pt x="15870" y="11325"/>
                      <a:pt x="13214" y="11954"/>
                      <a:pt x="10444" y="11954"/>
                    </a:cubicBezTo>
                    <a:cubicBezTo>
                      <a:pt x="7674" y="11954"/>
                      <a:pt x="5018" y="11325"/>
                      <a:pt x="3059" y="10204"/>
                    </a:cubicBezTo>
                    <a:cubicBezTo>
                      <a:pt x="1101" y="9083"/>
                      <a:pt x="0" y="7563"/>
                      <a:pt x="0" y="5977"/>
                    </a:cubicBezTo>
                    <a:cubicBezTo>
                      <a:pt x="0" y="4393"/>
                      <a:pt x="1101" y="2872"/>
                      <a:pt x="3059" y="1751"/>
                    </a:cubicBezTo>
                    <a:cubicBezTo>
                      <a:pt x="5018" y="630"/>
                      <a:pt x="7674" y="0"/>
                      <a:pt x="10444" y="0"/>
                    </a:cubicBezTo>
                    <a:cubicBezTo>
                      <a:pt x="13214" y="0"/>
                      <a:pt x="15870" y="630"/>
                      <a:pt x="17828" y="1751"/>
                    </a:cubicBezTo>
                    <a:cubicBezTo>
                      <a:pt x="19788" y="2872"/>
                      <a:pt x="20887" y="4393"/>
                      <a:pt x="20887" y="5977"/>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9" name="Google Shape;512;p44">
                <a:extLst>
                  <a:ext uri="{FF2B5EF4-FFF2-40B4-BE49-F238E27FC236}">
                    <a16:creationId xmlns:a16="http://schemas.microsoft.com/office/drawing/2014/main" xmlns="" id="{F84A7C7A-6427-CDF2-2FBE-E24B88C5AD49}"/>
                  </a:ext>
                </a:extLst>
              </p:cNvPr>
              <p:cNvSpPr/>
              <p:nvPr/>
            </p:nvSpPr>
            <p:spPr>
              <a:xfrm rot="480708">
                <a:off x="7596034" y="2512761"/>
                <a:ext cx="457843" cy="262041"/>
              </a:xfrm>
              <a:custGeom>
                <a:avLst/>
                <a:gdLst/>
                <a:ahLst/>
                <a:cxnLst/>
                <a:rect l="l" t="t" r="r" b="b"/>
                <a:pathLst>
                  <a:path w="20888" h="11955" extrusionOk="0">
                    <a:moveTo>
                      <a:pt x="20887" y="5977"/>
                    </a:moveTo>
                    <a:cubicBezTo>
                      <a:pt x="20887" y="7563"/>
                      <a:pt x="19788" y="9083"/>
                      <a:pt x="17828" y="10204"/>
                    </a:cubicBezTo>
                    <a:cubicBezTo>
                      <a:pt x="15870" y="11325"/>
                      <a:pt x="13214" y="11954"/>
                      <a:pt x="10444" y="11954"/>
                    </a:cubicBezTo>
                    <a:cubicBezTo>
                      <a:pt x="7674" y="11954"/>
                      <a:pt x="5018" y="11325"/>
                      <a:pt x="3059" y="10204"/>
                    </a:cubicBezTo>
                    <a:cubicBezTo>
                      <a:pt x="1101" y="9083"/>
                      <a:pt x="0" y="7563"/>
                      <a:pt x="0" y="5977"/>
                    </a:cubicBezTo>
                    <a:cubicBezTo>
                      <a:pt x="0" y="4393"/>
                      <a:pt x="1101" y="2872"/>
                      <a:pt x="3059" y="1751"/>
                    </a:cubicBezTo>
                    <a:cubicBezTo>
                      <a:pt x="5018" y="630"/>
                      <a:pt x="7674" y="0"/>
                      <a:pt x="10444" y="0"/>
                    </a:cubicBezTo>
                    <a:cubicBezTo>
                      <a:pt x="13214" y="0"/>
                      <a:pt x="15870" y="630"/>
                      <a:pt x="17828" y="1751"/>
                    </a:cubicBezTo>
                    <a:cubicBezTo>
                      <a:pt x="19788" y="2872"/>
                      <a:pt x="20887" y="4393"/>
                      <a:pt x="20887" y="5977"/>
                    </a:cubicBezTo>
                    <a:close/>
                  </a:path>
                </a:pathLst>
              </a:custGeom>
              <a:solidFill>
                <a:srgbClr val="79BE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0" name="Google Shape;513;p44">
                <a:extLst>
                  <a:ext uri="{FF2B5EF4-FFF2-40B4-BE49-F238E27FC236}">
                    <a16:creationId xmlns:a16="http://schemas.microsoft.com/office/drawing/2014/main" xmlns="" id="{2C6A60D1-5FB0-92B2-98EA-3A5DA963553B}"/>
                  </a:ext>
                </a:extLst>
              </p:cNvPr>
              <p:cNvSpPr/>
              <p:nvPr/>
            </p:nvSpPr>
            <p:spPr>
              <a:xfrm rot="480708">
                <a:off x="7615937" y="2523218"/>
                <a:ext cx="418060" cy="241108"/>
              </a:xfrm>
              <a:custGeom>
                <a:avLst/>
                <a:gdLst/>
                <a:ahLst/>
                <a:cxnLst/>
                <a:rect l="l" t="t" r="r" b="b"/>
                <a:pathLst>
                  <a:path w="19073" h="11000" extrusionOk="0">
                    <a:moveTo>
                      <a:pt x="9536" y="11000"/>
                    </a:moveTo>
                    <a:cubicBezTo>
                      <a:pt x="4278" y="11000"/>
                      <a:pt x="0" y="8534"/>
                      <a:pt x="0" y="5500"/>
                    </a:cubicBezTo>
                    <a:cubicBezTo>
                      <a:pt x="0" y="2468"/>
                      <a:pt x="4278" y="1"/>
                      <a:pt x="9536" y="1"/>
                    </a:cubicBezTo>
                    <a:cubicBezTo>
                      <a:pt x="14794" y="1"/>
                      <a:pt x="19072" y="2468"/>
                      <a:pt x="19072" y="5500"/>
                    </a:cubicBezTo>
                    <a:cubicBezTo>
                      <a:pt x="19072" y="8534"/>
                      <a:pt x="14794" y="11000"/>
                      <a:pt x="9536" y="11000"/>
                    </a:cubicBezTo>
                    <a:close/>
                    <a:moveTo>
                      <a:pt x="9536" y="196"/>
                    </a:moveTo>
                    <a:cubicBezTo>
                      <a:pt x="4385" y="196"/>
                      <a:pt x="195" y="2576"/>
                      <a:pt x="195" y="5500"/>
                    </a:cubicBezTo>
                    <a:cubicBezTo>
                      <a:pt x="195" y="8425"/>
                      <a:pt x="4385" y="10805"/>
                      <a:pt x="9536" y="10805"/>
                    </a:cubicBezTo>
                    <a:cubicBezTo>
                      <a:pt x="14687" y="10805"/>
                      <a:pt x="18877" y="8425"/>
                      <a:pt x="18877" y="5500"/>
                    </a:cubicBezTo>
                    <a:cubicBezTo>
                      <a:pt x="18877" y="2575"/>
                      <a:pt x="14686" y="196"/>
                      <a:pt x="9536" y="19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1" name="Google Shape;514;p44">
                <a:extLst>
                  <a:ext uri="{FF2B5EF4-FFF2-40B4-BE49-F238E27FC236}">
                    <a16:creationId xmlns:a16="http://schemas.microsoft.com/office/drawing/2014/main" xmlns="" id="{B612607A-F194-17CC-AA9F-EC2603073D24}"/>
                  </a:ext>
                </a:extLst>
              </p:cNvPr>
              <p:cNvSpPr/>
              <p:nvPr/>
            </p:nvSpPr>
            <p:spPr>
              <a:xfrm rot="480708">
                <a:off x="7617008" y="2524313"/>
                <a:ext cx="415890" cy="238960"/>
              </a:xfrm>
              <a:custGeom>
                <a:avLst/>
                <a:gdLst/>
                <a:ahLst/>
                <a:cxnLst/>
                <a:rect l="l" t="t" r="r" b="b"/>
                <a:pathLst>
                  <a:path w="18974" h="10902" extrusionOk="0">
                    <a:moveTo>
                      <a:pt x="9466" y="0"/>
                    </a:moveTo>
                    <a:cubicBezTo>
                      <a:pt x="9200" y="0"/>
                      <a:pt x="8933" y="7"/>
                      <a:pt x="8673" y="19"/>
                    </a:cubicBezTo>
                    <a:cubicBezTo>
                      <a:pt x="8608" y="21"/>
                      <a:pt x="8610" y="117"/>
                      <a:pt x="8674" y="117"/>
                    </a:cubicBezTo>
                    <a:cubicBezTo>
                      <a:pt x="8675" y="117"/>
                      <a:pt x="8675" y="117"/>
                      <a:pt x="8675" y="117"/>
                    </a:cubicBezTo>
                    <a:lnTo>
                      <a:pt x="8677" y="117"/>
                    </a:lnTo>
                    <a:cubicBezTo>
                      <a:pt x="8936" y="104"/>
                      <a:pt x="9201" y="98"/>
                      <a:pt x="9466" y="98"/>
                    </a:cubicBezTo>
                    <a:cubicBezTo>
                      <a:pt x="9530" y="98"/>
                      <a:pt x="9530" y="0"/>
                      <a:pt x="9466" y="0"/>
                    </a:cubicBezTo>
                    <a:close/>
                    <a:moveTo>
                      <a:pt x="10256" y="18"/>
                    </a:moveTo>
                    <a:cubicBezTo>
                      <a:pt x="10231" y="18"/>
                      <a:pt x="10209" y="39"/>
                      <a:pt x="10208" y="65"/>
                    </a:cubicBezTo>
                    <a:cubicBezTo>
                      <a:pt x="10207" y="92"/>
                      <a:pt x="10227" y="114"/>
                      <a:pt x="10255" y="116"/>
                    </a:cubicBezTo>
                    <a:cubicBezTo>
                      <a:pt x="10517" y="128"/>
                      <a:pt x="10782" y="146"/>
                      <a:pt x="11041" y="171"/>
                    </a:cubicBezTo>
                    <a:lnTo>
                      <a:pt x="11046" y="171"/>
                    </a:lnTo>
                    <a:cubicBezTo>
                      <a:pt x="11071" y="170"/>
                      <a:pt x="11092" y="152"/>
                      <a:pt x="11095" y="127"/>
                    </a:cubicBezTo>
                    <a:cubicBezTo>
                      <a:pt x="11097" y="100"/>
                      <a:pt x="11077" y="76"/>
                      <a:pt x="11050" y="74"/>
                    </a:cubicBezTo>
                    <a:cubicBezTo>
                      <a:pt x="10789" y="50"/>
                      <a:pt x="10523" y="31"/>
                      <a:pt x="10259" y="18"/>
                    </a:cubicBezTo>
                    <a:cubicBezTo>
                      <a:pt x="10258" y="18"/>
                      <a:pt x="10257" y="18"/>
                      <a:pt x="10256" y="18"/>
                    </a:cubicBezTo>
                    <a:close/>
                    <a:moveTo>
                      <a:pt x="7891" y="76"/>
                    </a:moveTo>
                    <a:cubicBezTo>
                      <a:pt x="7888" y="76"/>
                      <a:pt x="7885" y="77"/>
                      <a:pt x="7881" y="78"/>
                    </a:cubicBezTo>
                    <a:cubicBezTo>
                      <a:pt x="7617" y="103"/>
                      <a:pt x="7352" y="136"/>
                      <a:pt x="7094" y="175"/>
                    </a:cubicBezTo>
                    <a:cubicBezTo>
                      <a:pt x="7033" y="183"/>
                      <a:pt x="7039" y="271"/>
                      <a:pt x="7099" y="271"/>
                    </a:cubicBezTo>
                    <a:cubicBezTo>
                      <a:pt x="7099" y="271"/>
                      <a:pt x="7099" y="271"/>
                      <a:pt x="7100" y="271"/>
                    </a:cubicBezTo>
                    <a:lnTo>
                      <a:pt x="7107" y="271"/>
                    </a:lnTo>
                    <a:cubicBezTo>
                      <a:pt x="7365" y="233"/>
                      <a:pt x="7628" y="200"/>
                      <a:pt x="7890" y="175"/>
                    </a:cubicBezTo>
                    <a:cubicBezTo>
                      <a:pt x="7917" y="173"/>
                      <a:pt x="7937" y="149"/>
                      <a:pt x="7935" y="122"/>
                    </a:cubicBezTo>
                    <a:cubicBezTo>
                      <a:pt x="7932" y="99"/>
                      <a:pt x="7914" y="76"/>
                      <a:pt x="7891" y="76"/>
                    </a:cubicBezTo>
                    <a:close/>
                    <a:moveTo>
                      <a:pt x="11831" y="168"/>
                    </a:moveTo>
                    <a:cubicBezTo>
                      <a:pt x="11807" y="168"/>
                      <a:pt x="11787" y="185"/>
                      <a:pt x="11784" y="209"/>
                    </a:cubicBezTo>
                    <a:cubicBezTo>
                      <a:pt x="11780" y="236"/>
                      <a:pt x="11798" y="261"/>
                      <a:pt x="11824" y="265"/>
                    </a:cubicBezTo>
                    <a:cubicBezTo>
                      <a:pt x="12088" y="304"/>
                      <a:pt x="12349" y="350"/>
                      <a:pt x="12602" y="401"/>
                    </a:cubicBezTo>
                    <a:lnTo>
                      <a:pt x="12611" y="401"/>
                    </a:lnTo>
                    <a:cubicBezTo>
                      <a:pt x="12669" y="399"/>
                      <a:pt x="12678" y="316"/>
                      <a:pt x="12621" y="304"/>
                    </a:cubicBezTo>
                    <a:cubicBezTo>
                      <a:pt x="12366" y="254"/>
                      <a:pt x="12103" y="208"/>
                      <a:pt x="11838" y="169"/>
                    </a:cubicBezTo>
                    <a:cubicBezTo>
                      <a:pt x="11836" y="168"/>
                      <a:pt x="11833" y="168"/>
                      <a:pt x="11831" y="168"/>
                    </a:cubicBezTo>
                    <a:close/>
                    <a:moveTo>
                      <a:pt x="6326" y="311"/>
                    </a:moveTo>
                    <a:cubicBezTo>
                      <a:pt x="6322" y="311"/>
                      <a:pt x="6316" y="312"/>
                      <a:pt x="6311" y="313"/>
                    </a:cubicBezTo>
                    <a:cubicBezTo>
                      <a:pt x="6047" y="366"/>
                      <a:pt x="5788" y="427"/>
                      <a:pt x="5538" y="493"/>
                    </a:cubicBezTo>
                    <a:cubicBezTo>
                      <a:pt x="5482" y="508"/>
                      <a:pt x="5494" y="588"/>
                      <a:pt x="5550" y="589"/>
                    </a:cubicBezTo>
                    <a:cubicBezTo>
                      <a:pt x="5555" y="589"/>
                      <a:pt x="5558" y="588"/>
                      <a:pt x="5562" y="587"/>
                    </a:cubicBezTo>
                    <a:cubicBezTo>
                      <a:pt x="5811" y="522"/>
                      <a:pt x="6069" y="461"/>
                      <a:pt x="6330" y="408"/>
                    </a:cubicBezTo>
                    <a:cubicBezTo>
                      <a:pt x="6394" y="400"/>
                      <a:pt x="6381" y="311"/>
                      <a:pt x="6326" y="311"/>
                    </a:cubicBezTo>
                    <a:close/>
                    <a:moveTo>
                      <a:pt x="13382" y="480"/>
                    </a:moveTo>
                    <a:cubicBezTo>
                      <a:pt x="13360" y="480"/>
                      <a:pt x="13340" y="495"/>
                      <a:pt x="13335" y="517"/>
                    </a:cubicBezTo>
                    <a:cubicBezTo>
                      <a:pt x="13329" y="542"/>
                      <a:pt x="13344" y="569"/>
                      <a:pt x="13371" y="577"/>
                    </a:cubicBezTo>
                    <a:cubicBezTo>
                      <a:pt x="13626" y="644"/>
                      <a:pt x="13881" y="717"/>
                      <a:pt x="14127" y="797"/>
                    </a:cubicBezTo>
                    <a:cubicBezTo>
                      <a:pt x="14132" y="798"/>
                      <a:pt x="14137" y="800"/>
                      <a:pt x="14142" y="800"/>
                    </a:cubicBezTo>
                    <a:lnTo>
                      <a:pt x="14142" y="798"/>
                    </a:lnTo>
                    <a:cubicBezTo>
                      <a:pt x="14196" y="797"/>
                      <a:pt x="14208" y="721"/>
                      <a:pt x="14157" y="703"/>
                    </a:cubicBezTo>
                    <a:cubicBezTo>
                      <a:pt x="13910" y="625"/>
                      <a:pt x="13653" y="549"/>
                      <a:pt x="13395" y="482"/>
                    </a:cubicBezTo>
                    <a:cubicBezTo>
                      <a:pt x="13390" y="480"/>
                      <a:pt x="13386" y="480"/>
                      <a:pt x="13382" y="480"/>
                    </a:cubicBezTo>
                    <a:close/>
                    <a:moveTo>
                      <a:pt x="4790" y="715"/>
                    </a:moveTo>
                    <a:cubicBezTo>
                      <a:pt x="4785" y="715"/>
                      <a:pt x="4780" y="716"/>
                      <a:pt x="4776" y="717"/>
                    </a:cubicBezTo>
                    <a:cubicBezTo>
                      <a:pt x="4521" y="802"/>
                      <a:pt x="4270" y="893"/>
                      <a:pt x="4030" y="991"/>
                    </a:cubicBezTo>
                    <a:cubicBezTo>
                      <a:pt x="3980" y="1010"/>
                      <a:pt x="3994" y="1085"/>
                      <a:pt x="4049" y="1085"/>
                    </a:cubicBezTo>
                    <a:cubicBezTo>
                      <a:pt x="4054" y="1085"/>
                      <a:pt x="4060" y="1083"/>
                      <a:pt x="4065" y="1082"/>
                    </a:cubicBezTo>
                    <a:cubicBezTo>
                      <a:pt x="4305" y="984"/>
                      <a:pt x="4553" y="895"/>
                      <a:pt x="4806" y="811"/>
                    </a:cubicBezTo>
                    <a:cubicBezTo>
                      <a:pt x="4831" y="802"/>
                      <a:pt x="4845" y="774"/>
                      <a:pt x="4838" y="749"/>
                    </a:cubicBezTo>
                    <a:cubicBezTo>
                      <a:pt x="4831" y="728"/>
                      <a:pt x="4811" y="715"/>
                      <a:pt x="4790" y="715"/>
                    </a:cubicBezTo>
                    <a:close/>
                    <a:moveTo>
                      <a:pt x="14886" y="970"/>
                    </a:moveTo>
                    <a:cubicBezTo>
                      <a:pt x="14838" y="970"/>
                      <a:pt x="14816" y="1043"/>
                      <a:pt x="14869" y="1064"/>
                    </a:cubicBezTo>
                    <a:cubicBezTo>
                      <a:pt x="15118" y="1164"/>
                      <a:pt x="15362" y="1272"/>
                      <a:pt x="15590" y="1383"/>
                    </a:cubicBezTo>
                    <a:cubicBezTo>
                      <a:pt x="15596" y="1386"/>
                      <a:pt x="15604" y="1388"/>
                      <a:pt x="15611" y="1388"/>
                    </a:cubicBezTo>
                    <a:cubicBezTo>
                      <a:pt x="15663" y="1388"/>
                      <a:pt x="15678" y="1318"/>
                      <a:pt x="15633" y="1296"/>
                    </a:cubicBezTo>
                    <a:cubicBezTo>
                      <a:pt x="15402" y="1182"/>
                      <a:pt x="15158" y="1074"/>
                      <a:pt x="14906" y="974"/>
                    </a:cubicBezTo>
                    <a:cubicBezTo>
                      <a:pt x="14899" y="972"/>
                      <a:pt x="14892" y="970"/>
                      <a:pt x="14886" y="970"/>
                    </a:cubicBezTo>
                    <a:close/>
                    <a:moveTo>
                      <a:pt x="3327" y="1309"/>
                    </a:moveTo>
                    <a:cubicBezTo>
                      <a:pt x="3320" y="1309"/>
                      <a:pt x="3312" y="1311"/>
                      <a:pt x="3304" y="1315"/>
                    </a:cubicBezTo>
                    <a:cubicBezTo>
                      <a:pt x="3061" y="1435"/>
                      <a:pt x="2825" y="1565"/>
                      <a:pt x="2606" y="1696"/>
                    </a:cubicBezTo>
                    <a:cubicBezTo>
                      <a:pt x="2585" y="1710"/>
                      <a:pt x="2577" y="1741"/>
                      <a:pt x="2591" y="1763"/>
                    </a:cubicBezTo>
                    <a:cubicBezTo>
                      <a:pt x="2600" y="1777"/>
                      <a:pt x="2615" y="1786"/>
                      <a:pt x="2632" y="1786"/>
                    </a:cubicBezTo>
                    <a:lnTo>
                      <a:pt x="2632" y="1786"/>
                    </a:lnTo>
                    <a:cubicBezTo>
                      <a:pt x="2641" y="1786"/>
                      <a:pt x="2649" y="1785"/>
                      <a:pt x="2657" y="1780"/>
                    </a:cubicBezTo>
                    <a:cubicBezTo>
                      <a:pt x="2873" y="1649"/>
                      <a:pt x="3106" y="1521"/>
                      <a:pt x="3348" y="1402"/>
                    </a:cubicBezTo>
                    <a:cubicBezTo>
                      <a:pt x="3398" y="1377"/>
                      <a:pt x="3373" y="1309"/>
                      <a:pt x="3327" y="1309"/>
                    </a:cubicBezTo>
                    <a:close/>
                    <a:moveTo>
                      <a:pt x="2632" y="1786"/>
                    </a:moveTo>
                    <a:cubicBezTo>
                      <a:pt x="2632" y="1786"/>
                      <a:pt x="2632" y="1786"/>
                      <a:pt x="2631" y="1786"/>
                    </a:cubicBezTo>
                    <a:lnTo>
                      <a:pt x="2633" y="1786"/>
                    </a:lnTo>
                    <a:cubicBezTo>
                      <a:pt x="2633" y="1786"/>
                      <a:pt x="2632" y="1786"/>
                      <a:pt x="2632" y="1786"/>
                    </a:cubicBezTo>
                    <a:close/>
                    <a:moveTo>
                      <a:pt x="16306" y="1666"/>
                    </a:moveTo>
                    <a:cubicBezTo>
                      <a:pt x="16263" y="1666"/>
                      <a:pt x="16234" y="1729"/>
                      <a:pt x="16281" y="1757"/>
                    </a:cubicBezTo>
                    <a:cubicBezTo>
                      <a:pt x="16512" y="1894"/>
                      <a:pt x="16732" y="2041"/>
                      <a:pt x="16936" y="2193"/>
                    </a:cubicBezTo>
                    <a:cubicBezTo>
                      <a:pt x="16945" y="2199"/>
                      <a:pt x="16955" y="2202"/>
                      <a:pt x="16965" y="2202"/>
                    </a:cubicBezTo>
                    <a:cubicBezTo>
                      <a:pt x="17012" y="2202"/>
                      <a:pt x="17032" y="2142"/>
                      <a:pt x="16994" y="2114"/>
                    </a:cubicBezTo>
                    <a:cubicBezTo>
                      <a:pt x="16788" y="1961"/>
                      <a:pt x="16565" y="1813"/>
                      <a:pt x="16332" y="1673"/>
                    </a:cubicBezTo>
                    <a:cubicBezTo>
                      <a:pt x="16323" y="1668"/>
                      <a:pt x="16314" y="1666"/>
                      <a:pt x="16306" y="1666"/>
                    </a:cubicBezTo>
                    <a:close/>
                    <a:moveTo>
                      <a:pt x="1979" y="2129"/>
                    </a:moveTo>
                    <a:cubicBezTo>
                      <a:pt x="1969" y="2129"/>
                      <a:pt x="1958" y="2132"/>
                      <a:pt x="1948" y="2141"/>
                    </a:cubicBezTo>
                    <a:cubicBezTo>
                      <a:pt x="1735" y="2299"/>
                      <a:pt x="1532" y="2471"/>
                      <a:pt x="1340" y="2655"/>
                    </a:cubicBezTo>
                    <a:cubicBezTo>
                      <a:pt x="1321" y="2674"/>
                      <a:pt x="1319" y="2704"/>
                      <a:pt x="1338" y="2725"/>
                    </a:cubicBezTo>
                    <a:cubicBezTo>
                      <a:pt x="1347" y="2733"/>
                      <a:pt x="1359" y="2740"/>
                      <a:pt x="1373" y="2740"/>
                    </a:cubicBezTo>
                    <a:lnTo>
                      <a:pt x="1373" y="2740"/>
                    </a:lnTo>
                    <a:cubicBezTo>
                      <a:pt x="1386" y="2740"/>
                      <a:pt x="1398" y="2735"/>
                      <a:pt x="1407" y="2725"/>
                    </a:cubicBezTo>
                    <a:cubicBezTo>
                      <a:pt x="1597" y="2545"/>
                      <a:pt x="1797" y="2375"/>
                      <a:pt x="2006" y="2218"/>
                    </a:cubicBezTo>
                    <a:cubicBezTo>
                      <a:pt x="2050" y="2188"/>
                      <a:pt x="2019" y="2129"/>
                      <a:pt x="1979" y="2129"/>
                    </a:cubicBezTo>
                    <a:close/>
                    <a:moveTo>
                      <a:pt x="1373" y="2740"/>
                    </a:moveTo>
                    <a:lnTo>
                      <a:pt x="1373" y="2740"/>
                    </a:lnTo>
                    <a:cubicBezTo>
                      <a:pt x="1373" y="2740"/>
                      <a:pt x="1373" y="2740"/>
                      <a:pt x="1372" y="2740"/>
                    </a:cubicBezTo>
                    <a:lnTo>
                      <a:pt x="1374" y="2740"/>
                    </a:lnTo>
                    <a:cubicBezTo>
                      <a:pt x="1374" y="2740"/>
                      <a:pt x="1373" y="2740"/>
                      <a:pt x="1373" y="2740"/>
                    </a:cubicBezTo>
                    <a:close/>
                    <a:moveTo>
                      <a:pt x="17571" y="2611"/>
                    </a:moveTo>
                    <a:cubicBezTo>
                      <a:pt x="17533" y="2611"/>
                      <a:pt x="17502" y="2662"/>
                      <a:pt x="17539" y="2697"/>
                    </a:cubicBezTo>
                    <a:cubicBezTo>
                      <a:pt x="17729" y="2875"/>
                      <a:pt x="17905" y="3068"/>
                      <a:pt x="18067" y="3274"/>
                    </a:cubicBezTo>
                    <a:cubicBezTo>
                      <a:pt x="18076" y="3286"/>
                      <a:pt x="18090" y="3292"/>
                      <a:pt x="18105" y="3292"/>
                    </a:cubicBezTo>
                    <a:cubicBezTo>
                      <a:pt x="18115" y="3292"/>
                      <a:pt x="18127" y="3290"/>
                      <a:pt x="18135" y="3282"/>
                    </a:cubicBezTo>
                    <a:cubicBezTo>
                      <a:pt x="18157" y="3266"/>
                      <a:pt x="18159" y="3235"/>
                      <a:pt x="18143" y="3214"/>
                    </a:cubicBezTo>
                    <a:cubicBezTo>
                      <a:pt x="17978" y="3005"/>
                      <a:pt x="17799" y="2808"/>
                      <a:pt x="17605" y="2626"/>
                    </a:cubicBezTo>
                    <a:cubicBezTo>
                      <a:pt x="17594" y="2616"/>
                      <a:pt x="17582" y="2611"/>
                      <a:pt x="17571" y="2611"/>
                    </a:cubicBezTo>
                    <a:close/>
                    <a:moveTo>
                      <a:pt x="844" y="3226"/>
                    </a:moveTo>
                    <a:cubicBezTo>
                      <a:pt x="830" y="3226"/>
                      <a:pt x="816" y="3232"/>
                      <a:pt x="805" y="3248"/>
                    </a:cubicBezTo>
                    <a:cubicBezTo>
                      <a:pt x="642" y="3459"/>
                      <a:pt x="499" y="3685"/>
                      <a:pt x="377" y="3922"/>
                    </a:cubicBezTo>
                    <a:cubicBezTo>
                      <a:pt x="366" y="3946"/>
                      <a:pt x="374" y="3976"/>
                      <a:pt x="399" y="3987"/>
                    </a:cubicBezTo>
                    <a:cubicBezTo>
                      <a:pt x="405" y="3991"/>
                      <a:pt x="411" y="3993"/>
                      <a:pt x="417" y="3993"/>
                    </a:cubicBezTo>
                    <a:cubicBezTo>
                      <a:pt x="419" y="3993"/>
                      <a:pt x="420" y="3993"/>
                      <a:pt x="421" y="3993"/>
                    </a:cubicBezTo>
                    <a:lnTo>
                      <a:pt x="421" y="3994"/>
                    </a:lnTo>
                    <a:cubicBezTo>
                      <a:pt x="439" y="3993"/>
                      <a:pt x="456" y="3982"/>
                      <a:pt x="464" y="3966"/>
                    </a:cubicBezTo>
                    <a:cubicBezTo>
                      <a:pt x="583" y="3734"/>
                      <a:pt x="723" y="3514"/>
                      <a:pt x="882" y="3307"/>
                    </a:cubicBezTo>
                    <a:cubicBezTo>
                      <a:pt x="914" y="3270"/>
                      <a:pt x="880" y="3226"/>
                      <a:pt x="844" y="3226"/>
                    </a:cubicBezTo>
                    <a:close/>
                    <a:moveTo>
                      <a:pt x="18534" y="3858"/>
                    </a:moveTo>
                    <a:cubicBezTo>
                      <a:pt x="18526" y="3858"/>
                      <a:pt x="18519" y="3860"/>
                      <a:pt x="18512" y="3863"/>
                    </a:cubicBezTo>
                    <a:cubicBezTo>
                      <a:pt x="18488" y="3876"/>
                      <a:pt x="18479" y="3905"/>
                      <a:pt x="18490" y="3929"/>
                    </a:cubicBezTo>
                    <a:cubicBezTo>
                      <a:pt x="18612" y="4160"/>
                      <a:pt x="18707" y="4403"/>
                      <a:pt x="18772" y="4654"/>
                    </a:cubicBezTo>
                    <a:cubicBezTo>
                      <a:pt x="18779" y="4676"/>
                      <a:pt x="18798" y="4690"/>
                      <a:pt x="18821" y="4690"/>
                    </a:cubicBezTo>
                    <a:cubicBezTo>
                      <a:pt x="18824" y="4690"/>
                      <a:pt x="18828" y="4690"/>
                      <a:pt x="18832" y="4689"/>
                    </a:cubicBezTo>
                    <a:cubicBezTo>
                      <a:pt x="18859" y="4683"/>
                      <a:pt x="18874" y="4656"/>
                      <a:pt x="18867" y="4630"/>
                    </a:cubicBezTo>
                    <a:cubicBezTo>
                      <a:pt x="18799" y="4371"/>
                      <a:pt x="18702" y="4122"/>
                      <a:pt x="18577" y="3884"/>
                    </a:cubicBezTo>
                    <a:cubicBezTo>
                      <a:pt x="18569" y="3868"/>
                      <a:pt x="18552" y="3858"/>
                      <a:pt x="18534" y="3858"/>
                    </a:cubicBezTo>
                    <a:close/>
                    <a:moveTo>
                      <a:pt x="143" y="4633"/>
                    </a:moveTo>
                    <a:cubicBezTo>
                      <a:pt x="123" y="4633"/>
                      <a:pt x="103" y="4644"/>
                      <a:pt x="97" y="4670"/>
                    </a:cubicBezTo>
                    <a:cubicBezTo>
                      <a:pt x="32" y="4926"/>
                      <a:pt x="1" y="5188"/>
                      <a:pt x="1" y="5450"/>
                    </a:cubicBezTo>
                    <a:lnTo>
                      <a:pt x="1" y="5464"/>
                    </a:lnTo>
                    <a:cubicBezTo>
                      <a:pt x="1" y="5491"/>
                      <a:pt x="22" y="5514"/>
                      <a:pt x="49" y="5514"/>
                    </a:cubicBezTo>
                    <a:cubicBezTo>
                      <a:pt x="77" y="5514"/>
                      <a:pt x="98" y="5492"/>
                      <a:pt x="98" y="5464"/>
                    </a:cubicBezTo>
                    <a:lnTo>
                      <a:pt x="98" y="5450"/>
                    </a:lnTo>
                    <a:cubicBezTo>
                      <a:pt x="98" y="5196"/>
                      <a:pt x="130" y="4941"/>
                      <a:pt x="192" y="4694"/>
                    </a:cubicBezTo>
                    <a:cubicBezTo>
                      <a:pt x="201" y="4657"/>
                      <a:pt x="171" y="4633"/>
                      <a:pt x="143" y="4633"/>
                    </a:cubicBezTo>
                    <a:close/>
                    <a:moveTo>
                      <a:pt x="18925" y="5376"/>
                    </a:moveTo>
                    <a:cubicBezTo>
                      <a:pt x="18902" y="5376"/>
                      <a:pt x="18878" y="5391"/>
                      <a:pt x="18876" y="5423"/>
                    </a:cubicBezTo>
                    <a:lnTo>
                      <a:pt x="18876" y="5450"/>
                    </a:lnTo>
                    <a:cubicBezTo>
                      <a:pt x="18876" y="5710"/>
                      <a:pt x="18843" y="5970"/>
                      <a:pt x="18780" y="6220"/>
                    </a:cubicBezTo>
                    <a:cubicBezTo>
                      <a:pt x="18774" y="6247"/>
                      <a:pt x="18789" y="6274"/>
                      <a:pt x="18816" y="6280"/>
                    </a:cubicBezTo>
                    <a:cubicBezTo>
                      <a:pt x="18819" y="6281"/>
                      <a:pt x="18823" y="6281"/>
                      <a:pt x="18827" y="6281"/>
                    </a:cubicBezTo>
                    <a:cubicBezTo>
                      <a:pt x="18850" y="6281"/>
                      <a:pt x="18869" y="6266"/>
                      <a:pt x="18875" y="6245"/>
                    </a:cubicBezTo>
                    <a:cubicBezTo>
                      <a:pt x="18941" y="5985"/>
                      <a:pt x="18974" y="5718"/>
                      <a:pt x="18974" y="5449"/>
                    </a:cubicBezTo>
                    <a:lnTo>
                      <a:pt x="18974" y="5423"/>
                    </a:lnTo>
                    <a:cubicBezTo>
                      <a:pt x="18972" y="5391"/>
                      <a:pt x="18949" y="5376"/>
                      <a:pt x="18925" y="5376"/>
                    </a:cubicBezTo>
                    <a:close/>
                    <a:moveTo>
                      <a:pt x="152" y="6197"/>
                    </a:moveTo>
                    <a:cubicBezTo>
                      <a:pt x="123" y="6197"/>
                      <a:pt x="94" y="6221"/>
                      <a:pt x="103" y="6258"/>
                    </a:cubicBezTo>
                    <a:cubicBezTo>
                      <a:pt x="171" y="6517"/>
                      <a:pt x="267" y="6768"/>
                      <a:pt x="391" y="7006"/>
                    </a:cubicBezTo>
                    <a:cubicBezTo>
                      <a:pt x="399" y="7021"/>
                      <a:pt x="415" y="7031"/>
                      <a:pt x="434" y="7031"/>
                    </a:cubicBezTo>
                    <a:cubicBezTo>
                      <a:pt x="442" y="7031"/>
                      <a:pt x="449" y="7030"/>
                      <a:pt x="457" y="7026"/>
                    </a:cubicBezTo>
                    <a:cubicBezTo>
                      <a:pt x="481" y="7013"/>
                      <a:pt x="490" y="6984"/>
                      <a:pt x="477" y="6960"/>
                    </a:cubicBezTo>
                    <a:cubicBezTo>
                      <a:pt x="358" y="6730"/>
                      <a:pt x="264" y="6485"/>
                      <a:pt x="198" y="6234"/>
                    </a:cubicBezTo>
                    <a:cubicBezTo>
                      <a:pt x="192" y="6209"/>
                      <a:pt x="172" y="6197"/>
                      <a:pt x="152" y="6197"/>
                    </a:cubicBezTo>
                    <a:close/>
                    <a:moveTo>
                      <a:pt x="18546" y="6918"/>
                    </a:moveTo>
                    <a:cubicBezTo>
                      <a:pt x="18530" y="6918"/>
                      <a:pt x="18514" y="6926"/>
                      <a:pt x="18504" y="6946"/>
                    </a:cubicBezTo>
                    <a:cubicBezTo>
                      <a:pt x="18385" y="7178"/>
                      <a:pt x="18244" y="7398"/>
                      <a:pt x="18085" y="7604"/>
                    </a:cubicBezTo>
                    <a:cubicBezTo>
                      <a:pt x="18058" y="7636"/>
                      <a:pt x="18081" y="7683"/>
                      <a:pt x="18123" y="7683"/>
                    </a:cubicBezTo>
                    <a:cubicBezTo>
                      <a:pt x="18138" y="7683"/>
                      <a:pt x="18152" y="7676"/>
                      <a:pt x="18161" y="7663"/>
                    </a:cubicBezTo>
                    <a:cubicBezTo>
                      <a:pt x="18325" y="7453"/>
                      <a:pt x="18469" y="7227"/>
                      <a:pt x="18591" y="6991"/>
                    </a:cubicBezTo>
                    <a:cubicBezTo>
                      <a:pt x="18613" y="6952"/>
                      <a:pt x="18579" y="6918"/>
                      <a:pt x="18546" y="6918"/>
                    </a:cubicBezTo>
                    <a:close/>
                    <a:moveTo>
                      <a:pt x="863" y="7598"/>
                    </a:moveTo>
                    <a:cubicBezTo>
                      <a:pt x="828" y="7598"/>
                      <a:pt x="795" y="7639"/>
                      <a:pt x="823" y="7677"/>
                    </a:cubicBezTo>
                    <a:cubicBezTo>
                      <a:pt x="986" y="7886"/>
                      <a:pt x="1166" y="8084"/>
                      <a:pt x="1360" y="8266"/>
                    </a:cubicBezTo>
                    <a:cubicBezTo>
                      <a:pt x="1369" y="8275"/>
                      <a:pt x="1380" y="8279"/>
                      <a:pt x="1393" y="8280"/>
                    </a:cubicBezTo>
                    <a:cubicBezTo>
                      <a:pt x="1437" y="8280"/>
                      <a:pt x="1459" y="8225"/>
                      <a:pt x="1427" y="8195"/>
                    </a:cubicBezTo>
                    <a:cubicBezTo>
                      <a:pt x="1237" y="8015"/>
                      <a:pt x="1061" y="7821"/>
                      <a:pt x="900" y="7616"/>
                    </a:cubicBezTo>
                    <a:cubicBezTo>
                      <a:pt x="889" y="7603"/>
                      <a:pt x="876" y="7598"/>
                      <a:pt x="863" y="7598"/>
                    </a:cubicBezTo>
                    <a:close/>
                    <a:moveTo>
                      <a:pt x="17593" y="8169"/>
                    </a:moveTo>
                    <a:cubicBezTo>
                      <a:pt x="17581" y="8169"/>
                      <a:pt x="17569" y="8174"/>
                      <a:pt x="17558" y="8186"/>
                    </a:cubicBezTo>
                    <a:cubicBezTo>
                      <a:pt x="17369" y="8366"/>
                      <a:pt x="17168" y="8534"/>
                      <a:pt x="16959" y="8690"/>
                    </a:cubicBezTo>
                    <a:cubicBezTo>
                      <a:pt x="16921" y="8719"/>
                      <a:pt x="16941" y="8779"/>
                      <a:pt x="16988" y="8779"/>
                    </a:cubicBezTo>
                    <a:cubicBezTo>
                      <a:pt x="16998" y="8779"/>
                      <a:pt x="17008" y="8775"/>
                      <a:pt x="17017" y="8769"/>
                    </a:cubicBezTo>
                    <a:cubicBezTo>
                      <a:pt x="17230" y="8610"/>
                      <a:pt x="17434" y="8439"/>
                      <a:pt x="17625" y="8256"/>
                    </a:cubicBezTo>
                    <a:cubicBezTo>
                      <a:pt x="17665" y="8222"/>
                      <a:pt x="17632" y="8169"/>
                      <a:pt x="17593" y="8169"/>
                    </a:cubicBezTo>
                    <a:close/>
                    <a:moveTo>
                      <a:pt x="1998" y="8690"/>
                    </a:moveTo>
                    <a:cubicBezTo>
                      <a:pt x="1957" y="8690"/>
                      <a:pt x="1927" y="8747"/>
                      <a:pt x="1970" y="8779"/>
                    </a:cubicBezTo>
                    <a:cubicBezTo>
                      <a:pt x="2175" y="8932"/>
                      <a:pt x="2398" y="9080"/>
                      <a:pt x="2631" y="9221"/>
                    </a:cubicBezTo>
                    <a:cubicBezTo>
                      <a:pt x="2639" y="9226"/>
                      <a:pt x="2648" y="9227"/>
                      <a:pt x="2657" y="9229"/>
                    </a:cubicBezTo>
                    <a:lnTo>
                      <a:pt x="2657" y="9227"/>
                    </a:lnTo>
                    <a:cubicBezTo>
                      <a:pt x="2706" y="9227"/>
                      <a:pt x="2725" y="9161"/>
                      <a:pt x="2682" y="9136"/>
                    </a:cubicBezTo>
                    <a:cubicBezTo>
                      <a:pt x="2452" y="8998"/>
                      <a:pt x="2231" y="8851"/>
                      <a:pt x="2029" y="8700"/>
                    </a:cubicBezTo>
                    <a:cubicBezTo>
                      <a:pt x="2018" y="8693"/>
                      <a:pt x="2008" y="8690"/>
                      <a:pt x="1998" y="8690"/>
                    </a:cubicBezTo>
                    <a:close/>
                    <a:moveTo>
                      <a:pt x="16331" y="9123"/>
                    </a:moveTo>
                    <a:cubicBezTo>
                      <a:pt x="16323" y="9123"/>
                      <a:pt x="16314" y="9125"/>
                      <a:pt x="16306" y="9130"/>
                    </a:cubicBezTo>
                    <a:cubicBezTo>
                      <a:pt x="16090" y="9260"/>
                      <a:pt x="15858" y="9387"/>
                      <a:pt x="15615" y="9506"/>
                    </a:cubicBezTo>
                    <a:cubicBezTo>
                      <a:pt x="15591" y="9519"/>
                      <a:pt x="15581" y="9548"/>
                      <a:pt x="15592" y="9572"/>
                    </a:cubicBezTo>
                    <a:cubicBezTo>
                      <a:pt x="15601" y="9588"/>
                      <a:pt x="15617" y="9600"/>
                      <a:pt x="15636" y="9600"/>
                    </a:cubicBezTo>
                    <a:lnTo>
                      <a:pt x="15635" y="9598"/>
                    </a:lnTo>
                    <a:cubicBezTo>
                      <a:pt x="15643" y="9598"/>
                      <a:pt x="15650" y="9597"/>
                      <a:pt x="15658" y="9593"/>
                    </a:cubicBezTo>
                    <a:cubicBezTo>
                      <a:pt x="15904" y="9473"/>
                      <a:pt x="16138" y="9345"/>
                      <a:pt x="16356" y="9213"/>
                    </a:cubicBezTo>
                    <a:cubicBezTo>
                      <a:pt x="16380" y="9199"/>
                      <a:pt x="16386" y="9169"/>
                      <a:pt x="16374" y="9146"/>
                    </a:cubicBezTo>
                    <a:cubicBezTo>
                      <a:pt x="16364" y="9131"/>
                      <a:pt x="16348" y="9123"/>
                      <a:pt x="16331" y="9123"/>
                    </a:cubicBezTo>
                    <a:close/>
                    <a:moveTo>
                      <a:pt x="3353" y="9508"/>
                    </a:moveTo>
                    <a:cubicBezTo>
                      <a:pt x="3308" y="9508"/>
                      <a:pt x="3283" y="9574"/>
                      <a:pt x="3331" y="9601"/>
                    </a:cubicBezTo>
                    <a:cubicBezTo>
                      <a:pt x="3561" y="9714"/>
                      <a:pt x="3806" y="9823"/>
                      <a:pt x="4056" y="9923"/>
                    </a:cubicBezTo>
                    <a:cubicBezTo>
                      <a:pt x="4063" y="9925"/>
                      <a:pt x="4069" y="9926"/>
                      <a:pt x="4075" y="9926"/>
                    </a:cubicBezTo>
                    <a:lnTo>
                      <a:pt x="4075" y="9928"/>
                    </a:lnTo>
                    <a:cubicBezTo>
                      <a:pt x="4076" y="9928"/>
                      <a:pt x="4076" y="9928"/>
                      <a:pt x="4077" y="9928"/>
                    </a:cubicBezTo>
                    <a:cubicBezTo>
                      <a:pt x="4131" y="9928"/>
                      <a:pt x="4146" y="9850"/>
                      <a:pt x="4093" y="9833"/>
                    </a:cubicBezTo>
                    <a:cubicBezTo>
                      <a:pt x="3845" y="9733"/>
                      <a:pt x="3603" y="9625"/>
                      <a:pt x="3374" y="9512"/>
                    </a:cubicBezTo>
                    <a:cubicBezTo>
                      <a:pt x="3367" y="9509"/>
                      <a:pt x="3360" y="9508"/>
                      <a:pt x="3353" y="9508"/>
                    </a:cubicBezTo>
                    <a:close/>
                    <a:moveTo>
                      <a:pt x="14915" y="9824"/>
                    </a:moveTo>
                    <a:cubicBezTo>
                      <a:pt x="14909" y="9824"/>
                      <a:pt x="14902" y="9825"/>
                      <a:pt x="14896" y="9828"/>
                    </a:cubicBezTo>
                    <a:cubicBezTo>
                      <a:pt x="14660" y="9923"/>
                      <a:pt x="14410" y="10013"/>
                      <a:pt x="14156" y="10096"/>
                    </a:cubicBezTo>
                    <a:cubicBezTo>
                      <a:pt x="14129" y="10105"/>
                      <a:pt x="14115" y="10133"/>
                      <a:pt x="14124" y="10158"/>
                    </a:cubicBezTo>
                    <a:cubicBezTo>
                      <a:pt x="14131" y="10178"/>
                      <a:pt x="14150" y="10192"/>
                      <a:pt x="14170" y="10192"/>
                    </a:cubicBezTo>
                    <a:lnTo>
                      <a:pt x="14170" y="10191"/>
                    </a:lnTo>
                    <a:cubicBezTo>
                      <a:pt x="14171" y="10192"/>
                      <a:pt x="14173" y="10192"/>
                      <a:pt x="14175" y="10192"/>
                    </a:cubicBezTo>
                    <a:cubicBezTo>
                      <a:pt x="14178" y="10192"/>
                      <a:pt x="14183" y="10191"/>
                      <a:pt x="14186" y="10190"/>
                    </a:cubicBezTo>
                    <a:cubicBezTo>
                      <a:pt x="14443" y="10106"/>
                      <a:pt x="14694" y="10014"/>
                      <a:pt x="14932" y="9919"/>
                    </a:cubicBezTo>
                    <a:cubicBezTo>
                      <a:pt x="14984" y="9896"/>
                      <a:pt x="14962" y="9824"/>
                      <a:pt x="14915" y="9824"/>
                    </a:cubicBezTo>
                    <a:close/>
                    <a:moveTo>
                      <a:pt x="4819" y="10098"/>
                    </a:moveTo>
                    <a:cubicBezTo>
                      <a:pt x="4798" y="10098"/>
                      <a:pt x="4779" y="10111"/>
                      <a:pt x="4772" y="10132"/>
                    </a:cubicBezTo>
                    <a:cubicBezTo>
                      <a:pt x="4763" y="10158"/>
                      <a:pt x="4778" y="10186"/>
                      <a:pt x="4804" y="10194"/>
                    </a:cubicBezTo>
                    <a:cubicBezTo>
                      <a:pt x="5053" y="10275"/>
                      <a:pt x="5309" y="10349"/>
                      <a:pt x="5566" y="10417"/>
                    </a:cubicBezTo>
                    <a:cubicBezTo>
                      <a:pt x="5570" y="10418"/>
                      <a:pt x="5574" y="10418"/>
                      <a:pt x="5579" y="10418"/>
                    </a:cubicBezTo>
                    <a:lnTo>
                      <a:pt x="5577" y="10418"/>
                    </a:lnTo>
                    <a:cubicBezTo>
                      <a:pt x="5578" y="10418"/>
                      <a:pt x="5578" y="10418"/>
                      <a:pt x="5579" y="10418"/>
                    </a:cubicBezTo>
                    <a:cubicBezTo>
                      <a:pt x="5636" y="10418"/>
                      <a:pt x="5645" y="10335"/>
                      <a:pt x="5590" y="10322"/>
                    </a:cubicBezTo>
                    <a:cubicBezTo>
                      <a:pt x="5336" y="10256"/>
                      <a:pt x="5081" y="10181"/>
                      <a:pt x="4833" y="10100"/>
                    </a:cubicBezTo>
                    <a:cubicBezTo>
                      <a:pt x="4828" y="10099"/>
                      <a:pt x="4823" y="10098"/>
                      <a:pt x="4819" y="10098"/>
                    </a:cubicBezTo>
                    <a:close/>
                    <a:moveTo>
                      <a:pt x="13412" y="10316"/>
                    </a:moveTo>
                    <a:cubicBezTo>
                      <a:pt x="13407" y="10316"/>
                      <a:pt x="13403" y="10317"/>
                      <a:pt x="13398" y="10318"/>
                    </a:cubicBezTo>
                    <a:cubicBezTo>
                      <a:pt x="13146" y="10384"/>
                      <a:pt x="12888" y="10443"/>
                      <a:pt x="12631" y="10496"/>
                    </a:cubicBezTo>
                    <a:cubicBezTo>
                      <a:pt x="12574" y="10508"/>
                      <a:pt x="12582" y="10591"/>
                      <a:pt x="12640" y="10593"/>
                    </a:cubicBezTo>
                    <a:cubicBezTo>
                      <a:pt x="12644" y="10593"/>
                      <a:pt x="12646" y="10593"/>
                      <a:pt x="12650" y="10591"/>
                    </a:cubicBezTo>
                    <a:cubicBezTo>
                      <a:pt x="12910" y="10538"/>
                      <a:pt x="13169" y="10479"/>
                      <a:pt x="13424" y="10412"/>
                    </a:cubicBezTo>
                    <a:cubicBezTo>
                      <a:pt x="13449" y="10405"/>
                      <a:pt x="13466" y="10379"/>
                      <a:pt x="13458" y="10353"/>
                    </a:cubicBezTo>
                    <a:cubicBezTo>
                      <a:pt x="13454" y="10331"/>
                      <a:pt x="13434" y="10316"/>
                      <a:pt x="13412" y="10316"/>
                    </a:cubicBezTo>
                    <a:close/>
                    <a:moveTo>
                      <a:pt x="6343" y="10498"/>
                    </a:moveTo>
                    <a:cubicBezTo>
                      <a:pt x="6289" y="10498"/>
                      <a:pt x="6276" y="10587"/>
                      <a:pt x="6340" y="10595"/>
                    </a:cubicBezTo>
                    <a:cubicBezTo>
                      <a:pt x="6596" y="10647"/>
                      <a:pt x="6859" y="10693"/>
                      <a:pt x="7121" y="10732"/>
                    </a:cubicBezTo>
                    <a:lnTo>
                      <a:pt x="7129" y="10732"/>
                    </a:lnTo>
                    <a:cubicBezTo>
                      <a:pt x="7190" y="10732"/>
                      <a:pt x="7196" y="10643"/>
                      <a:pt x="7135" y="10634"/>
                    </a:cubicBezTo>
                    <a:cubicBezTo>
                      <a:pt x="6874" y="10596"/>
                      <a:pt x="6614" y="10551"/>
                      <a:pt x="6359" y="10500"/>
                    </a:cubicBezTo>
                    <a:cubicBezTo>
                      <a:pt x="6353" y="10499"/>
                      <a:pt x="6348" y="10498"/>
                      <a:pt x="6343" y="10498"/>
                    </a:cubicBezTo>
                    <a:close/>
                    <a:moveTo>
                      <a:pt x="11861" y="10631"/>
                    </a:moveTo>
                    <a:cubicBezTo>
                      <a:pt x="11859" y="10631"/>
                      <a:pt x="11856" y="10632"/>
                      <a:pt x="11853" y="10632"/>
                    </a:cubicBezTo>
                    <a:cubicBezTo>
                      <a:pt x="11599" y="10670"/>
                      <a:pt x="11335" y="10702"/>
                      <a:pt x="11071" y="10728"/>
                    </a:cubicBezTo>
                    <a:cubicBezTo>
                      <a:pt x="11044" y="10729"/>
                      <a:pt x="11024" y="10755"/>
                      <a:pt x="11027" y="10781"/>
                    </a:cubicBezTo>
                    <a:cubicBezTo>
                      <a:pt x="11029" y="10807"/>
                      <a:pt x="11050" y="10826"/>
                      <a:pt x="11076" y="10826"/>
                    </a:cubicBezTo>
                    <a:cubicBezTo>
                      <a:pt x="11077" y="10826"/>
                      <a:pt x="11078" y="10826"/>
                      <a:pt x="11081" y="10824"/>
                    </a:cubicBezTo>
                    <a:cubicBezTo>
                      <a:pt x="11345" y="10799"/>
                      <a:pt x="11611" y="10766"/>
                      <a:pt x="11868" y="10729"/>
                    </a:cubicBezTo>
                    <a:cubicBezTo>
                      <a:pt x="11929" y="10720"/>
                      <a:pt x="11919" y="10631"/>
                      <a:pt x="11861" y="10631"/>
                    </a:cubicBezTo>
                    <a:close/>
                    <a:moveTo>
                      <a:pt x="7911" y="10729"/>
                    </a:moveTo>
                    <a:cubicBezTo>
                      <a:pt x="7887" y="10729"/>
                      <a:pt x="7866" y="10749"/>
                      <a:pt x="7866" y="10774"/>
                    </a:cubicBezTo>
                    <a:cubicBezTo>
                      <a:pt x="7864" y="10800"/>
                      <a:pt x="7883" y="10824"/>
                      <a:pt x="7909" y="10827"/>
                    </a:cubicBezTo>
                    <a:cubicBezTo>
                      <a:pt x="8174" y="10851"/>
                      <a:pt x="8440" y="10871"/>
                      <a:pt x="8701" y="10883"/>
                    </a:cubicBezTo>
                    <a:lnTo>
                      <a:pt x="8703" y="10883"/>
                    </a:lnTo>
                    <a:cubicBezTo>
                      <a:pt x="8704" y="10883"/>
                      <a:pt x="8705" y="10883"/>
                      <a:pt x="8706" y="10883"/>
                    </a:cubicBezTo>
                    <a:cubicBezTo>
                      <a:pt x="8769" y="10883"/>
                      <a:pt x="8770" y="10788"/>
                      <a:pt x="8706" y="10785"/>
                    </a:cubicBezTo>
                    <a:cubicBezTo>
                      <a:pt x="8446" y="10774"/>
                      <a:pt x="8182" y="10755"/>
                      <a:pt x="7919" y="10729"/>
                    </a:cubicBezTo>
                    <a:cubicBezTo>
                      <a:pt x="7917" y="10729"/>
                      <a:pt x="7914" y="10729"/>
                      <a:pt x="7911" y="10729"/>
                    </a:cubicBezTo>
                    <a:close/>
                    <a:moveTo>
                      <a:pt x="10288" y="10785"/>
                    </a:moveTo>
                    <a:cubicBezTo>
                      <a:pt x="10287" y="10785"/>
                      <a:pt x="10285" y="10785"/>
                      <a:pt x="10284" y="10785"/>
                    </a:cubicBezTo>
                    <a:cubicBezTo>
                      <a:pt x="10019" y="10798"/>
                      <a:pt x="9751" y="10802"/>
                      <a:pt x="9495" y="10804"/>
                    </a:cubicBezTo>
                    <a:cubicBezTo>
                      <a:pt x="9430" y="10804"/>
                      <a:pt x="9430" y="10902"/>
                      <a:pt x="9495" y="10902"/>
                    </a:cubicBezTo>
                    <a:lnTo>
                      <a:pt x="9516" y="10902"/>
                    </a:lnTo>
                    <a:cubicBezTo>
                      <a:pt x="9770" y="10902"/>
                      <a:pt x="10029" y="10895"/>
                      <a:pt x="10288" y="10883"/>
                    </a:cubicBezTo>
                    <a:cubicBezTo>
                      <a:pt x="10314" y="10881"/>
                      <a:pt x="10336" y="10859"/>
                      <a:pt x="10335" y="10832"/>
                    </a:cubicBezTo>
                    <a:cubicBezTo>
                      <a:pt x="10335" y="10806"/>
                      <a:pt x="10313" y="10785"/>
                      <a:pt x="10288" y="1078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2" name="Google Shape;515;p44">
                <a:extLst>
                  <a:ext uri="{FF2B5EF4-FFF2-40B4-BE49-F238E27FC236}">
                    <a16:creationId xmlns:a16="http://schemas.microsoft.com/office/drawing/2014/main" xmlns="" id="{86C7DB84-F399-22AB-FFF6-D92C7C9183BE}"/>
                  </a:ext>
                </a:extLst>
              </p:cNvPr>
              <p:cNvSpPr/>
              <p:nvPr/>
            </p:nvSpPr>
            <p:spPr>
              <a:xfrm rot="480708">
                <a:off x="8011467" y="2547628"/>
                <a:ext cx="107841" cy="43772"/>
              </a:xfrm>
              <a:custGeom>
                <a:avLst/>
                <a:gdLst/>
                <a:ahLst/>
                <a:cxnLst/>
                <a:rect l="l" t="t" r="r" b="b"/>
                <a:pathLst>
                  <a:path w="4920" h="1997" extrusionOk="0">
                    <a:moveTo>
                      <a:pt x="0" y="1996"/>
                    </a:moveTo>
                    <a:cubicBezTo>
                      <a:pt x="0" y="1996"/>
                      <a:pt x="1491" y="0"/>
                      <a:pt x="4920" y="48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3" name="Google Shape;516;p44">
                <a:extLst>
                  <a:ext uri="{FF2B5EF4-FFF2-40B4-BE49-F238E27FC236}">
                    <a16:creationId xmlns:a16="http://schemas.microsoft.com/office/drawing/2014/main" xmlns="" id="{15AA281B-53A5-2699-50DC-E73FAC1A27B9}"/>
                  </a:ext>
                </a:extLst>
              </p:cNvPr>
              <p:cNvSpPr/>
              <p:nvPr/>
            </p:nvSpPr>
            <p:spPr>
              <a:xfrm rot="480708">
                <a:off x="7847467" y="2775195"/>
                <a:ext cx="46885" cy="83993"/>
              </a:xfrm>
              <a:custGeom>
                <a:avLst/>
                <a:gdLst/>
                <a:ahLst/>
                <a:cxnLst/>
                <a:rect l="l" t="t" r="r" b="b"/>
                <a:pathLst>
                  <a:path w="2139" h="3832" extrusionOk="0">
                    <a:moveTo>
                      <a:pt x="1425" y="0"/>
                    </a:moveTo>
                    <a:cubicBezTo>
                      <a:pt x="1425" y="0"/>
                      <a:pt x="0" y="1620"/>
                      <a:pt x="1425" y="3832"/>
                    </a:cubicBezTo>
                    <a:cubicBezTo>
                      <a:pt x="1425" y="3832"/>
                      <a:pt x="2138" y="2879"/>
                      <a:pt x="1425"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4" name="Google Shape;517;p44">
                <a:extLst>
                  <a:ext uri="{FF2B5EF4-FFF2-40B4-BE49-F238E27FC236}">
                    <a16:creationId xmlns:a16="http://schemas.microsoft.com/office/drawing/2014/main" xmlns="" id="{B7D98E3A-78C9-53E3-BF12-230A55E18DA6}"/>
                  </a:ext>
                </a:extLst>
              </p:cNvPr>
              <p:cNvSpPr/>
              <p:nvPr/>
            </p:nvSpPr>
            <p:spPr>
              <a:xfrm rot="480708">
                <a:off x="7916449" y="2774807"/>
                <a:ext cx="31147" cy="28801"/>
              </a:xfrm>
              <a:custGeom>
                <a:avLst/>
                <a:gdLst/>
                <a:ahLst/>
                <a:cxnLst/>
                <a:rect l="l" t="t" r="r" b="b"/>
                <a:pathLst>
                  <a:path w="1421" h="1314" extrusionOk="0">
                    <a:moveTo>
                      <a:pt x="1" y="1"/>
                    </a:moveTo>
                    <a:cubicBezTo>
                      <a:pt x="1" y="1"/>
                      <a:pt x="193" y="1056"/>
                      <a:pt x="1420" y="1314"/>
                    </a:cubicBezTo>
                    <a:cubicBezTo>
                      <a:pt x="1420" y="1314"/>
                      <a:pt x="1127" y="320"/>
                      <a:pt x="1"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5" name="Google Shape;518;p44">
                <a:extLst>
                  <a:ext uri="{FF2B5EF4-FFF2-40B4-BE49-F238E27FC236}">
                    <a16:creationId xmlns:a16="http://schemas.microsoft.com/office/drawing/2014/main" xmlns="" id="{AC10B9F1-6FE4-FC09-F8A5-3A46A4BCD447}"/>
                  </a:ext>
                </a:extLst>
              </p:cNvPr>
              <p:cNvSpPr/>
              <p:nvPr/>
            </p:nvSpPr>
            <p:spPr>
              <a:xfrm rot="480708">
                <a:off x="7568885" y="2474132"/>
                <a:ext cx="77067" cy="69987"/>
              </a:xfrm>
              <a:custGeom>
                <a:avLst/>
                <a:gdLst/>
                <a:ahLst/>
                <a:cxnLst/>
                <a:rect l="l" t="t" r="r" b="b"/>
                <a:pathLst>
                  <a:path w="3516" h="3193" extrusionOk="0">
                    <a:moveTo>
                      <a:pt x="3516" y="3192"/>
                    </a:moveTo>
                    <a:cubicBezTo>
                      <a:pt x="3516" y="3192"/>
                      <a:pt x="1328" y="2863"/>
                      <a:pt x="1" y="0"/>
                    </a:cubicBezTo>
                    <a:cubicBezTo>
                      <a:pt x="2" y="0"/>
                      <a:pt x="2311" y="437"/>
                      <a:pt x="3516" y="319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6" name="Google Shape;519;p44">
                <a:extLst>
                  <a:ext uri="{FF2B5EF4-FFF2-40B4-BE49-F238E27FC236}">
                    <a16:creationId xmlns:a16="http://schemas.microsoft.com/office/drawing/2014/main" xmlns="" id="{C47642BE-DC23-72CB-D2BD-2DFD01A97F96}"/>
                  </a:ext>
                </a:extLst>
              </p:cNvPr>
              <p:cNvSpPr/>
              <p:nvPr/>
            </p:nvSpPr>
            <p:spPr>
              <a:xfrm rot="480708">
                <a:off x="7280828" y="2896427"/>
                <a:ext cx="948038" cy="350352"/>
              </a:xfrm>
              <a:custGeom>
                <a:avLst/>
                <a:gdLst/>
                <a:ahLst/>
                <a:cxnLst/>
                <a:rect l="l" t="t" r="r" b="b"/>
                <a:pathLst>
                  <a:path w="43252" h="15984" extrusionOk="0">
                    <a:moveTo>
                      <a:pt x="1039" y="15261"/>
                    </a:moveTo>
                    <a:lnTo>
                      <a:pt x="0" y="13545"/>
                    </a:lnTo>
                    <a:cubicBezTo>
                      <a:pt x="0" y="13545"/>
                      <a:pt x="6829" y="0"/>
                      <a:pt x="21538" y="0"/>
                    </a:cubicBezTo>
                    <a:cubicBezTo>
                      <a:pt x="37465" y="0"/>
                      <a:pt x="43252" y="14599"/>
                      <a:pt x="43252" y="14599"/>
                    </a:cubicBezTo>
                    <a:lnTo>
                      <a:pt x="41884" y="15983"/>
                    </a:lnTo>
                    <a:cubicBezTo>
                      <a:pt x="41884" y="15983"/>
                      <a:pt x="35585" y="1215"/>
                      <a:pt x="21690" y="1215"/>
                    </a:cubicBezTo>
                    <a:cubicBezTo>
                      <a:pt x="8305" y="1215"/>
                      <a:pt x="1039" y="15261"/>
                      <a:pt x="1039" y="1526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827" name="Google Shape;520;p44">
              <a:extLst>
                <a:ext uri="{FF2B5EF4-FFF2-40B4-BE49-F238E27FC236}">
                  <a16:creationId xmlns:a16="http://schemas.microsoft.com/office/drawing/2014/main" xmlns="" id="{E21B5864-6A4C-CBD4-CA2F-4A577D6D6B11}"/>
                </a:ext>
              </a:extLst>
            </p:cNvPr>
            <p:cNvGrpSpPr/>
            <p:nvPr/>
          </p:nvGrpSpPr>
          <p:grpSpPr>
            <a:xfrm>
              <a:off x="1072616" y="2404692"/>
              <a:ext cx="975498" cy="2521678"/>
              <a:chOff x="1074693" y="2465156"/>
              <a:chExt cx="975498" cy="2521678"/>
            </a:xfrm>
          </p:grpSpPr>
          <p:sp>
            <p:nvSpPr>
              <p:cNvPr id="9828" name="Google Shape;521;p44">
                <a:extLst>
                  <a:ext uri="{FF2B5EF4-FFF2-40B4-BE49-F238E27FC236}">
                    <a16:creationId xmlns:a16="http://schemas.microsoft.com/office/drawing/2014/main" xmlns="" id="{7D52ED1F-300B-5F66-98A1-9642E5E96C13}"/>
                  </a:ext>
                </a:extLst>
              </p:cNvPr>
              <p:cNvSpPr/>
              <p:nvPr/>
            </p:nvSpPr>
            <p:spPr>
              <a:xfrm rot="-909607">
                <a:off x="1399049" y="2463966"/>
                <a:ext cx="326786" cy="2524058"/>
              </a:xfrm>
              <a:custGeom>
                <a:avLst/>
                <a:gdLst/>
                <a:ahLst/>
                <a:cxnLst/>
                <a:rect l="l" t="t" r="r" b="b"/>
                <a:pathLst>
                  <a:path w="8265" h="63838" extrusionOk="0">
                    <a:moveTo>
                      <a:pt x="7197" y="17444"/>
                    </a:moveTo>
                    <a:lnTo>
                      <a:pt x="8264" y="3504"/>
                    </a:lnTo>
                    <a:lnTo>
                      <a:pt x="7374" y="1126"/>
                    </a:lnTo>
                    <a:cubicBezTo>
                      <a:pt x="6171" y="163"/>
                      <a:pt x="4515" y="0"/>
                      <a:pt x="3148" y="711"/>
                    </a:cubicBezTo>
                    <a:lnTo>
                      <a:pt x="2085" y="1265"/>
                    </a:lnTo>
                    <a:cubicBezTo>
                      <a:pt x="789" y="1938"/>
                      <a:pt x="1" y="3301"/>
                      <a:pt x="59" y="4760"/>
                    </a:cubicBezTo>
                    <a:lnTo>
                      <a:pt x="1474" y="57992"/>
                    </a:lnTo>
                    <a:lnTo>
                      <a:pt x="2374" y="61097"/>
                    </a:lnTo>
                    <a:cubicBezTo>
                      <a:pt x="2435" y="62435"/>
                      <a:pt x="3393" y="63562"/>
                      <a:pt x="4703" y="63838"/>
                    </a:cubicBezTo>
                    <a:lnTo>
                      <a:pt x="6062" y="62991"/>
                    </a:lnTo>
                    <a:lnTo>
                      <a:pt x="7649" y="42547"/>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9" name="Google Shape;522;p44">
                <a:extLst>
                  <a:ext uri="{FF2B5EF4-FFF2-40B4-BE49-F238E27FC236}">
                    <a16:creationId xmlns:a16="http://schemas.microsoft.com/office/drawing/2014/main" xmlns="" id="{0870EA77-CF67-F89F-A94E-303F918013B3}"/>
                  </a:ext>
                </a:extLst>
              </p:cNvPr>
              <p:cNvSpPr/>
              <p:nvPr/>
            </p:nvSpPr>
            <p:spPr>
              <a:xfrm rot="-909607">
                <a:off x="1503627" y="3054716"/>
                <a:ext cx="223511" cy="1749973"/>
              </a:xfrm>
              <a:custGeom>
                <a:avLst/>
                <a:gdLst/>
                <a:ahLst/>
                <a:cxnLst/>
                <a:rect l="l" t="t" r="r" b="b"/>
                <a:pathLst>
                  <a:path w="5653" h="44260" extrusionOk="0">
                    <a:moveTo>
                      <a:pt x="2032" y="41795"/>
                    </a:moveTo>
                    <a:cubicBezTo>
                      <a:pt x="2032" y="41795"/>
                      <a:pt x="1" y="25023"/>
                      <a:pt x="1305" y="53"/>
                    </a:cubicBezTo>
                    <a:lnTo>
                      <a:pt x="4270" y="1"/>
                    </a:lnTo>
                    <a:cubicBezTo>
                      <a:pt x="4270" y="1"/>
                      <a:pt x="5652" y="21152"/>
                      <a:pt x="4373" y="41754"/>
                    </a:cubicBezTo>
                    <a:cubicBezTo>
                      <a:pt x="4373" y="41754"/>
                      <a:pt x="3557" y="44260"/>
                      <a:pt x="2032" y="41795"/>
                    </a:cubicBezTo>
                    <a:close/>
                  </a:path>
                </a:pathLst>
              </a:custGeom>
              <a:solidFill>
                <a:srgbClr val="82EF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0" name="Google Shape;523;p44">
                <a:extLst>
                  <a:ext uri="{FF2B5EF4-FFF2-40B4-BE49-F238E27FC236}">
                    <a16:creationId xmlns:a16="http://schemas.microsoft.com/office/drawing/2014/main" xmlns="" id="{623107B9-BCA5-04D5-4284-77200011C298}"/>
                  </a:ext>
                </a:extLst>
              </p:cNvPr>
              <p:cNvSpPr/>
              <p:nvPr/>
            </p:nvSpPr>
            <p:spPr>
              <a:xfrm rot="-909607">
                <a:off x="1386642" y="3074498"/>
                <a:ext cx="162740" cy="632418"/>
              </a:xfrm>
              <a:custGeom>
                <a:avLst/>
                <a:gdLst/>
                <a:ahLst/>
                <a:cxnLst/>
                <a:rect l="l" t="t" r="r" b="b"/>
                <a:pathLst>
                  <a:path w="4116" h="15995" extrusionOk="0">
                    <a:moveTo>
                      <a:pt x="132" y="15995"/>
                    </a:moveTo>
                    <a:cubicBezTo>
                      <a:pt x="132" y="15995"/>
                      <a:pt x="2342" y="15207"/>
                      <a:pt x="4116" y="15568"/>
                    </a:cubicBezTo>
                    <a:cubicBezTo>
                      <a:pt x="4116" y="15568"/>
                      <a:pt x="3970" y="7193"/>
                      <a:pt x="3534" y="1"/>
                    </a:cubicBezTo>
                    <a:lnTo>
                      <a:pt x="569" y="53"/>
                    </a:lnTo>
                    <a:cubicBezTo>
                      <a:pt x="569" y="53"/>
                      <a:pt x="1" y="8387"/>
                      <a:pt x="132" y="15995"/>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1" name="Google Shape;524;p44">
                <a:extLst>
                  <a:ext uri="{FF2B5EF4-FFF2-40B4-BE49-F238E27FC236}">
                    <a16:creationId xmlns:a16="http://schemas.microsoft.com/office/drawing/2014/main" xmlns="" id="{6E6EF2B9-CEDB-D619-B5A5-3853D6FB1898}"/>
                  </a:ext>
                </a:extLst>
              </p:cNvPr>
              <p:cNvSpPr/>
              <p:nvPr/>
            </p:nvSpPr>
            <p:spPr>
              <a:xfrm rot="-909607">
                <a:off x="1226190" y="2605754"/>
                <a:ext cx="185673" cy="491028"/>
              </a:xfrm>
              <a:custGeom>
                <a:avLst/>
                <a:gdLst/>
                <a:ahLst/>
                <a:cxnLst/>
                <a:rect l="l" t="t" r="r" b="b"/>
                <a:pathLst>
                  <a:path w="4696" h="12419" extrusionOk="0">
                    <a:moveTo>
                      <a:pt x="928" y="12419"/>
                    </a:moveTo>
                    <a:lnTo>
                      <a:pt x="1" y="117"/>
                    </a:lnTo>
                    <a:lnTo>
                      <a:pt x="812" y="1"/>
                    </a:lnTo>
                    <a:lnTo>
                      <a:pt x="1344" y="9962"/>
                    </a:lnTo>
                    <a:lnTo>
                      <a:pt x="1075" y="9"/>
                    </a:lnTo>
                    <a:lnTo>
                      <a:pt x="4695" y="168"/>
                    </a:lnTo>
                    <a:lnTo>
                      <a:pt x="3893" y="12367"/>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2" name="Google Shape;525;p44">
                <a:extLst>
                  <a:ext uri="{FF2B5EF4-FFF2-40B4-BE49-F238E27FC236}">
                    <a16:creationId xmlns:a16="http://schemas.microsoft.com/office/drawing/2014/main" xmlns="" id="{D51494DC-1692-E03F-2628-F3023632591D}"/>
                  </a:ext>
                </a:extLst>
              </p:cNvPr>
              <p:cNvSpPr/>
              <p:nvPr/>
            </p:nvSpPr>
            <p:spPr>
              <a:xfrm rot="-909607">
                <a:off x="1308668" y="2968534"/>
                <a:ext cx="122372" cy="121146"/>
              </a:xfrm>
              <a:custGeom>
                <a:avLst/>
                <a:gdLst/>
                <a:ahLst/>
                <a:cxnLst/>
                <a:rect l="l" t="t" r="r" b="b"/>
                <a:pathLst>
                  <a:path w="3095" h="3064" extrusionOk="0">
                    <a:moveTo>
                      <a:pt x="1" y="2268"/>
                    </a:moveTo>
                    <a:cubicBezTo>
                      <a:pt x="1" y="2268"/>
                      <a:pt x="327" y="2868"/>
                      <a:pt x="523" y="2866"/>
                    </a:cubicBezTo>
                    <a:cubicBezTo>
                      <a:pt x="721" y="2862"/>
                      <a:pt x="474" y="1"/>
                      <a:pt x="474" y="1"/>
                    </a:cubicBezTo>
                    <a:cubicBezTo>
                      <a:pt x="474" y="1"/>
                      <a:pt x="693" y="2289"/>
                      <a:pt x="1004" y="2625"/>
                    </a:cubicBezTo>
                    <a:cubicBezTo>
                      <a:pt x="1315" y="2959"/>
                      <a:pt x="3094" y="2017"/>
                      <a:pt x="3094" y="2017"/>
                    </a:cubicBezTo>
                    <a:lnTo>
                      <a:pt x="3028" y="3012"/>
                    </a:lnTo>
                    <a:lnTo>
                      <a:pt x="64" y="3064"/>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3" name="Google Shape;526;p44">
                <a:extLst>
                  <a:ext uri="{FF2B5EF4-FFF2-40B4-BE49-F238E27FC236}">
                    <a16:creationId xmlns:a16="http://schemas.microsoft.com/office/drawing/2014/main" xmlns="" id="{ECDBEBB0-F609-C2B9-0B6A-878C91B6483D}"/>
                  </a:ext>
                </a:extLst>
              </p:cNvPr>
              <p:cNvSpPr/>
              <p:nvPr/>
            </p:nvSpPr>
            <p:spPr>
              <a:xfrm rot="-909607">
                <a:off x="1208980" y="2608361"/>
                <a:ext cx="143169" cy="39380"/>
              </a:xfrm>
              <a:custGeom>
                <a:avLst/>
                <a:gdLst/>
                <a:ahLst/>
                <a:cxnLst/>
                <a:rect l="l" t="t" r="r" b="b"/>
                <a:pathLst>
                  <a:path w="3621" h="996" extrusionOk="0">
                    <a:moveTo>
                      <a:pt x="0" y="1"/>
                    </a:moveTo>
                    <a:cubicBezTo>
                      <a:pt x="0" y="1"/>
                      <a:pt x="1281" y="996"/>
                      <a:pt x="3620" y="16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2" name="Google Shape;527;p44">
                <a:extLst>
                  <a:ext uri="{FF2B5EF4-FFF2-40B4-BE49-F238E27FC236}">
                    <a16:creationId xmlns:a16="http://schemas.microsoft.com/office/drawing/2014/main" xmlns="" id="{97C643C5-838B-D85A-D544-6CD5B1C774B6}"/>
                  </a:ext>
                </a:extLst>
              </p:cNvPr>
              <p:cNvSpPr/>
              <p:nvPr/>
            </p:nvSpPr>
            <p:spPr>
              <a:xfrm rot="-909607">
                <a:off x="1167898" y="2633947"/>
                <a:ext cx="32105" cy="24791"/>
              </a:xfrm>
              <a:custGeom>
                <a:avLst/>
                <a:gdLst/>
                <a:ahLst/>
                <a:cxnLst/>
                <a:rect l="l" t="t" r="r" b="b"/>
                <a:pathLst>
                  <a:path w="812" h="627" extrusionOk="0">
                    <a:moveTo>
                      <a:pt x="1" y="117"/>
                    </a:moveTo>
                    <a:cubicBezTo>
                      <a:pt x="1" y="117"/>
                      <a:pt x="655" y="627"/>
                      <a:pt x="812"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3" name="Google Shape;528;p44">
                <a:extLst>
                  <a:ext uri="{FF2B5EF4-FFF2-40B4-BE49-F238E27FC236}">
                    <a16:creationId xmlns:a16="http://schemas.microsoft.com/office/drawing/2014/main" xmlns="" id="{366E2807-83AC-43F9-BD4D-870D50482913}"/>
                  </a:ext>
                </a:extLst>
              </p:cNvPr>
              <p:cNvSpPr/>
              <p:nvPr/>
            </p:nvSpPr>
            <p:spPr>
              <a:xfrm rot="-909607">
                <a:off x="1337382" y="2600698"/>
                <a:ext cx="27716" cy="415233"/>
              </a:xfrm>
              <a:custGeom>
                <a:avLst/>
                <a:gdLst/>
                <a:ahLst/>
                <a:cxnLst/>
                <a:rect l="l" t="t" r="r" b="b"/>
                <a:pathLst>
                  <a:path w="701" h="10502" extrusionOk="0">
                    <a:moveTo>
                      <a:pt x="546" y="322"/>
                    </a:moveTo>
                    <a:lnTo>
                      <a:pt x="0" y="10502"/>
                    </a:lnTo>
                    <a:lnTo>
                      <a:pt x="701" y="297"/>
                    </a:lnTo>
                    <a:lnTo>
                      <a:pt x="598" y="0"/>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4" name="Google Shape;529;p44">
                <a:extLst>
                  <a:ext uri="{FF2B5EF4-FFF2-40B4-BE49-F238E27FC236}">
                    <a16:creationId xmlns:a16="http://schemas.microsoft.com/office/drawing/2014/main" xmlns="" id="{F70776AD-15F1-4027-E98A-E5A6D5984E7A}"/>
                  </a:ext>
                </a:extLst>
              </p:cNvPr>
              <p:cNvSpPr/>
              <p:nvPr/>
            </p:nvSpPr>
            <p:spPr>
              <a:xfrm rot="-909607">
                <a:off x="1371598" y="2593611"/>
                <a:ext cx="22062" cy="439312"/>
              </a:xfrm>
              <a:custGeom>
                <a:avLst/>
                <a:gdLst/>
                <a:ahLst/>
                <a:cxnLst/>
                <a:rect l="l" t="t" r="r" b="b"/>
                <a:pathLst>
                  <a:path w="558" h="11111" extrusionOk="0">
                    <a:moveTo>
                      <a:pt x="358" y="1"/>
                    </a:moveTo>
                    <a:lnTo>
                      <a:pt x="557" y="109"/>
                    </a:lnTo>
                    <a:lnTo>
                      <a:pt x="0" y="11111"/>
                    </a:lnTo>
                    <a:lnTo>
                      <a:pt x="523" y="121"/>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5" name="Google Shape;530;p44">
                <a:extLst>
                  <a:ext uri="{FF2B5EF4-FFF2-40B4-BE49-F238E27FC236}">
                    <a16:creationId xmlns:a16="http://schemas.microsoft.com/office/drawing/2014/main" xmlns="" id="{967172E4-27D4-9A00-8C9F-B22BAF05003B}"/>
                  </a:ext>
                </a:extLst>
              </p:cNvPr>
              <p:cNvSpPr/>
              <p:nvPr/>
            </p:nvSpPr>
            <p:spPr>
              <a:xfrm rot="-909607">
                <a:off x="1386642" y="3074498"/>
                <a:ext cx="162740" cy="632418"/>
              </a:xfrm>
              <a:custGeom>
                <a:avLst/>
                <a:gdLst/>
                <a:ahLst/>
                <a:cxnLst/>
                <a:rect l="l" t="t" r="r" b="b"/>
                <a:pathLst>
                  <a:path w="4116" h="15995" extrusionOk="0">
                    <a:moveTo>
                      <a:pt x="132" y="15995"/>
                    </a:moveTo>
                    <a:cubicBezTo>
                      <a:pt x="132" y="15995"/>
                      <a:pt x="2342" y="15207"/>
                      <a:pt x="4116" y="15568"/>
                    </a:cubicBezTo>
                    <a:cubicBezTo>
                      <a:pt x="4116" y="15568"/>
                      <a:pt x="3970" y="7193"/>
                      <a:pt x="3534" y="1"/>
                    </a:cubicBezTo>
                    <a:lnTo>
                      <a:pt x="569" y="53"/>
                    </a:lnTo>
                    <a:cubicBezTo>
                      <a:pt x="569" y="53"/>
                      <a:pt x="1" y="8387"/>
                      <a:pt x="132" y="15995"/>
                    </a:cubicBez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6" name="Google Shape;531;p44">
                <a:extLst>
                  <a:ext uri="{FF2B5EF4-FFF2-40B4-BE49-F238E27FC236}">
                    <a16:creationId xmlns:a16="http://schemas.microsoft.com/office/drawing/2014/main" xmlns="" id="{D10B15EC-24F8-20BB-A5DB-EAF1585A6BC4}"/>
                  </a:ext>
                </a:extLst>
              </p:cNvPr>
              <p:cNvSpPr/>
              <p:nvPr/>
            </p:nvSpPr>
            <p:spPr>
              <a:xfrm rot="-909607">
                <a:off x="1378308" y="2588549"/>
                <a:ext cx="66267" cy="487035"/>
              </a:xfrm>
              <a:custGeom>
                <a:avLst/>
                <a:gdLst/>
                <a:ahLst/>
                <a:cxnLst/>
                <a:rect l="l" t="t" r="r" b="b"/>
                <a:pathLst>
                  <a:path w="1676" h="12318" extrusionOk="0">
                    <a:moveTo>
                      <a:pt x="0" y="12174"/>
                    </a:moveTo>
                    <a:lnTo>
                      <a:pt x="1437" y="6"/>
                    </a:lnTo>
                    <a:lnTo>
                      <a:pt x="1676" y="1"/>
                    </a:lnTo>
                    <a:lnTo>
                      <a:pt x="10" y="12317"/>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7" name="Google Shape;532;p44">
                <a:extLst>
                  <a:ext uri="{FF2B5EF4-FFF2-40B4-BE49-F238E27FC236}">
                    <a16:creationId xmlns:a16="http://schemas.microsoft.com/office/drawing/2014/main" xmlns="" id="{428A3724-29A7-54E9-20C9-F0433FBC715D}"/>
                  </a:ext>
                </a:extLst>
              </p:cNvPr>
              <p:cNvSpPr/>
              <p:nvPr/>
            </p:nvSpPr>
            <p:spPr>
              <a:xfrm rot="-909607">
                <a:off x="1565491" y="3057118"/>
                <a:ext cx="97937" cy="1523971"/>
              </a:xfrm>
              <a:custGeom>
                <a:avLst/>
                <a:gdLst/>
                <a:ahLst/>
                <a:cxnLst/>
                <a:rect l="l" t="t" r="r" b="b"/>
                <a:pathLst>
                  <a:path w="2477" h="38544" extrusionOk="0">
                    <a:moveTo>
                      <a:pt x="2291" y="19254"/>
                    </a:moveTo>
                    <a:cubicBezTo>
                      <a:pt x="2476" y="29892"/>
                      <a:pt x="2155" y="38523"/>
                      <a:pt x="1573" y="38534"/>
                    </a:cubicBezTo>
                    <a:cubicBezTo>
                      <a:pt x="992" y="38543"/>
                      <a:pt x="371" y="29929"/>
                      <a:pt x="187" y="19291"/>
                    </a:cubicBezTo>
                    <a:cubicBezTo>
                      <a:pt x="1" y="8653"/>
                      <a:pt x="322" y="21"/>
                      <a:pt x="903" y="11"/>
                    </a:cubicBezTo>
                    <a:cubicBezTo>
                      <a:pt x="1485" y="1"/>
                      <a:pt x="2105" y="8616"/>
                      <a:pt x="2291" y="19254"/>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8" name="Google Shape;533;p44">
                <a:extLst>
                  <a:ext uri="{FF2B5EF4-FFF2-40B4-BE49-F238E27FC236}">
                    <a16:creationId xmlns:a16="http://schemas.microsoft.com/office/drawing/2014/main" xmlns="" id="{63B9C326-5253-FFAB-B618-917B3C4E6685}"/>
                  </a:ext>
                </a:extLst>
              </p:cNvPr>
              <p:cNvSpPr/>
              <p:nvPr/>
            </p:nvSpPr>
            <p:spPr>
              <a:xfrm rot="-909607">
                <a:off x="1226190" y="2605754"/>
                <a:ext cx="185673" cy="491028"/>
              </a:xfrm>
              <a:custGeom>
                <a:avLst/>
                <a:gdLst/>
                <a:ahLst/>
                <a:cxnLst/>
                <a:rect l="l" t="t" r="r" b="b"/>
                <a:pathLst>
                  <a:path w="4696" h="12419" extrusionOk="0">
                    <a:moveTo>
                      <a:pt x="928" y="12419"/>
                    </a:moveTo>
                    <a:lnTo>
                      <a:pt x="1" y="117"/>
                    </a:lnTo>
                    <a:lnTo>
                      <a:pt x="812" y="1"/>
                    </a:lnTo>
                    <a:lnTo>
                      <a:pt x="1344" y="9962"/>
                    </a:lnTo>
                    <a:lnTo>
                      <a:pt x="1075" y="9"/>
                    </a:lnTo>
                    <a:lnTo>
                      <a:pt x="4695" y="168"/>
                    </a:lnTo>
                    <a:lnTo>
                      <a:pt x="3893" y="12367"/>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9" name="Google Shape;534;p44">
                <a:extLst>
                  <a:ext uri="{FF2B5EF4-FFF2-40B4-BE49-F238E27FC236}">
                    <a16:creationId xmlns:a16="http://schemas.microsoft.com/office/drawing/2014/main" xmlns="" id="{CE3F612D-7540-DAC8-2231-A04ECB418C61}"/>
                  </a:ext>
                </a:extLst>
              </p:cNvPr>
              <p:cNvSpPr/>
              <p:nvPr/>
            </p:nvSpPr>
            <p:spPr>
              <a:xfrm rot="-909607">
                <a:off x="1371598" y="2593611"/>
                <a:ext cx="22062" cy="439312"/>
              </a:xfrm>
              <a:custGeom>
                <a:avLst/>
                <a:gdLst/>
                <a:ahLst/>
                <a:cxnLst/>
                <a:rect l="l" t="t" r="r" b="b"/>
                <a:pathLst>
                  <a:path w="558" h="11111" extrusionOk="0">
                    <a:moveTo>
                      <a:pt x="358" y="1"/>
                    </a:moveTo>
                    <a:lnTo>
                      <a:pt x="557" y="109"/>
                    </a:lnTo>
                    <a:lnTo>
                      <a:pt x="0" y="11111"/>
                    </a:lnTo>
                    <a:lnTo>
                      <a:pt x="523" y="121"/>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0" name="Google Shape;535;p44">
                <a:extLst>
                  <a:ext uri="{FF2B5EF4-FFF2-40B4-BE49-F238E27FC236}">
                    <a16:creationId xmlns:a16="http://schemas.microsoft.com/office/drawing/2014/main" xmlns="" id="{035DB7CF-1C35-DB52-E85D-3F5B3A632B8F}"/>
                  </a:ext>
                </a:extLst>
              </p:cNvPr>
              <p:cNvSpPr/>
              <p:nvPr/>
            </p:nvSpPr>
            <p:spPr>
              <a:xfrm rot="-909607">
                <a:off x="1378308" y="2588549"/>
                <a:ext cx="66267" cy="487035"/>
              </a:xfrm>
              <a:custGeom>
                <a:avLst/>
                <a:gdLst/>
                <a:ahLst/>
                <a:cxnLst/>
                <a:rect l="l" t="t" r="r" b="b"/>
                <a:pathLst>
                  <a:path w="1676" h="12318" extrusionOk="0">
                    <a:moveTo>
                      <a:pt x="0" y="12174"/>
                    </a:moveTo>
                    <a:lnTo>
                      <a:pt x="1437" y="6"/>
                    </a:lnTo>
                    <a:lnTo>
                      <a:pt x="1676" y="1"/>
                    </a:lnTo>
                    <a:lnTo>
                      <a:pt x="10" y="12317"/>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851" name="Google Shape;536;p44">
              <a:extLst>
                <a:ext uri="{FF2B5EF4-FFF2-40B4-BE49-F238E27FC236}">
                  <a16:creationId xmlns:a16="http://schemas.microsoft.com/office/drawing/2014/main" xmlns="" id="{DA094D06-89F1-9C4D-5B17-680EB9FC7CE6}"/>
                </a:ext>
              </a:extLst>
            </p:cNvPr>
            <p:cNvGrpSpPr/>
            <p:nvPr/>
          </p:nvGrpSpPr>
          <p:grpSpPr>
            <a:xfrm rot="-237302">
              <a:off x="6775981" y="2841054"/>
              <a:ext cx="2058377" cy="2096091"/>
              <a:chOff x="1237575" y="238125"/>
              <a:chExt cx="5143975" cy="5238225"/>
            </a:xfrm>
          </p:grpSpPr>
          <p:sp>
            <p:nvSpPr>
              <p:cNvPr id="9852" name="Google Shape;537;p44">
                <a:extLst>
                  <a:ext uri="{FF2B5EF4-FFF2-40B4-BE49-F238E27FC236}">
                    <a16:creationId xmlns:a16="http://schemas.microsoft.com/office/drawing/2014/main" xmlns="" id="{73B88B42-3258-2A16-D047-DBEC3BEFDAE4}"/>
                  </a:ext>
                </a:extLst>
              </p:cNvPr>
              <p:cNvSpPr/>
              <p:nvPr/>
            </p:nvSpPr>
            <p:spPr>
              <a:xfrm>
                <a:off x="1237575" y="238125"/>
                <a:ext cx="5143975" cy="5238225"/>
              </a:xfrm>
              <a:custGeom>
                <a:avLst/>
                <a:gdLst/>
                <a:ahLst/>
                <a:cxnLst/>
                <a:rect l="l" t="t" r="r" b="b"/>
                <a:pathLst>
                  <a:path w="205759" h="209529" extrusionOk="0">
                    <a:moveTo>
                      <a:pt x="188460" y="0"/>
                    </a:moveTo>
                    <a:lnTo>
                      <a:pt x="0" y="113028"/>
                    </a:lnTo>
                    <a:lnTo>
                      <a:pt x="54153" y="209528"/>
                    </a:lnTo>
                    <a:lnTo>
                      <a:pt x="65411" y="209528"/>
                    </a:lnTo>
                    <a:lnTo>
                      <a:pt x="205758" y="5358"/>
                    </a:lnTo>
                    <a:lnTo>
                      <a:pt x="188460" y="0"/>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3" name="Google Shape;538;p44">
                <a:extLst>
                  <a:ext uri="{FF2B5EF4-FFF2-40B4-BE49-F238E27FC236}">
                    <a16:creationId xmlns:a16="http://schemas.microsoft.com/office/drawing/2014/main" xmlns="" id="{2A50EBC2-52D0-F5A4-ECDB-51E9F99DFA02}"/>
                  </a:ext>
                </a:extLst>
              </p:cNvPr>
              <p:cNvSpPr/>
              <p:nvPr/>
            </p:nvSpPr>
            <p:spPr>
              <a:xfrm>
                <a:off x="1448725" y="405400"/>
                <a:ext cx="4644350" cy="4901675"/>
              </a:xfrm>
              <a:custGeom>
                <a:avLst/>
                <a:gdLst/>
                <a:ahLst/>
                <a:cxnLst/>
                <a:rect l="l" t="t" r="r" b="b"/>
                <a:pathLst>
                  <a:path w="185774" h="196067" extrusionOk="0">
                    <a:moveTo>
                      <a:pt x="1" y="109691"/>
                    </a:moveTo>
                    <a:lnTo>
                      <a:pt x="50386" y="196067"/>
                    </a:lnTo>
                    <a:lnTo>
                      <a:pt x="185773" y="1"/>
                    </a:lnTo>
                    <a:close/>
                    <a:moveTo>
                      <a:pt x="39871" y="112364"/>
                    </a:moveTo>
                    <a:lnTo>
                      <a:pt x="114710" y="63267"/>
                    </a:lnTo>
                    <a:lnTo>
                      <a:pt x="57135" y="141962"/>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4" name="Google Shape;539;p44">
                <a:extLst>
                  <a:ext uri="{FF2B5EF4-FFF2-40B4-BE49-F238E27FC236}">
                    <a16:creationId xmlns:a16="http://schemas.microsoft.com/office/drawing/2014/main" xmlns="" id="{9113CB64-014B-3384-F137-195EAC21D678}"/>
                  </a:ext>
                </a:extLst>
              </p:cNvPr>
              <p:cNvSpPr/>
              <p:nvPr/>
            </p:nvSpPr>
            <p:spPr>
              <a:xfrm>
                <a:off x="2708375" y="405400"/>
                <a:ext cx="3435525" cy="4911600"/>
              </a:xfrm>
              <a:custGeom>
                <a:avLst/>
                <a:gdLst/>
                <a:ahLst/>
                <a:cxnLst/>
                <a:rect l="l" t="t" r="r" b="b"/>
                <a:pathLst>
                  <a:path w="137421" h="196464" extrusionOk="0">
                    <a:moveTo>
                      <a:pt x="135387" y="1"/>
                    </a:moveTo>
                    <a:lnTo>
                      <a:pt x="0" y="196066"/>
                    </a:lnTo>
                    <a:lnTo>
                      <a:pt x="981" y="196464"/>
                    </a:lnTo>
                    <a:lnTo>
                      <a:pt x="137421" y="1632"/>
                    </a:lnTo>
                    <a:lnTo>
                      <a:pt x="13538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5" name="Google Shape;540;p44">
                <a:extLst>
                  <a:ext uri="{FF2B5EF4-FFF2-40B4-BE49-F238E27FC236}">
                    <a16:creationId xmlns:a16="http://schemas.microsoft.com/office/drawing/2014/main" xmlns="" id="{DB63342E-48AB-DA7A-B61E-EFDB29D300A8}"/>
                  </a:ext>
                </a:extLst>
              </p:cNvPr>
              <p:cNvSpPr/>
              <p:nvPr/>
            </p:nvSpPr>
            <p:spPr>
              <a:xfrm>
                <a:off x="2416275" y="1987075"/>
                <a:ext cx="1900200" cy="1967375"/>
              </a:xfrm>
              <a:custGeom>
                <a:avLst/>
                <a:gdLst/>
                <a:ahLst/>
                <a:cxnLst/>
                <a:rect l="l" t="t" r="r" b="b"/>
                <a:pathLst>
                  <a:path w="76008" h="78695" extrusionOk="0">
                    <a:moveTo>
                      <a:pt x="76008" y="0"/>
                    </a:moveTo>
                    <a:lnTo>
                      <a:pt x="1" y="47092"/>
                    </a:lnTo>
                    <a:lnTo>
                      <a:pt x="18435" y="78695"/>
                    </a:lnTo>
                    <a:lnTo>
                      <a:pt x="19771" y="76859"/>
                    </a:lnTo>
                    <a:lnTo>
                      <a:pt x="2063" y="48511"/>
                    </a:lnTo>
                    <a:lnTo>
                      <a:pt x="72855" y="4311"/>
                    </a:lnTo>
                    <a:lnTo>
                      <a:pt x="76008"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6" name="Google Shape;541;p44">
                <a:extLst>
                  <a:ext uri="{FF2B5EF4-FFF2-40B4-BE49-F238E27FC236}">
                    <a16:creationId xmlns:a16="http://schemas.microsoft.com/office/drawing/2014/main" xmlns="" id="{398201B8-6A7A-CE39-B26A-F2E3387D2AF7}"/>
                  </a:ext>
                </a:extLst>
              </p:cNvPr>
              <p:cNvSpPr/>
              <p:nvPr/>
            </p:nvSpPr>
            <p:spPr>
              <a:xfrm>
                <a:off x="2704635" y="404313"/>
                <a:ext cx="3384698" cy="4901648"/>
              </a:xfrm>
              <a:custGeom>
                <a:avLst/>
                <a:gdLst/>
                <a:ahLst/>
                <a:cxnLst/>
                <a:rect l="l" t="t" r="r" b="b"/>
                <a:pathLst>
                  <a:path w="135388" h="196066" extrusionOk="0">
                    <a:moveTo>
                      <a:pt x="135387" y="1"/>
                    </a:moveTo>
                    <a:lnTo>
                      <a:pt x="64324" y="63267"/>
                    </a:lnTo>
                    <a:lnTo>
                      <a:pt x="6751" y="141962"/>
                    </a:lnTo>
                    <a:lnTo>
                      <a:pt x="0" y="196066"/>
                    </a:lnTo>
                    <a:lnTo>
                      <a:pt x="0" y="196066"/>
                    </a:lnTo>
                    <a:lnTo>
                      <a:pt x="135387" y="1"/>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7" name="Google Shape;542;p44">
                <a:extLst>
                  <a:ext uri="{FF2B5EF4-FFF2-40B4-BE49-F238E27FC236}">
                    <a16:creationId xmlns:a16="http://schemas.microsoft.com/office/drawing/2014/main" xmlns="" id="{B233489A-10F4-FFDB-F038-951560B289CB}"/>
                  </a:ext>
                </a:extLst>
              </p:cNvPr>
              <p:cNvSpPr/>
              <p:nvPr/>
            </p:nvSpPr>
            <p:spPr>
              <a:xfrm>
                <a:off x="1448725" y="3147650"/>
                <a:ext cx="1428425" cy="2159400"/>
              </a:xfrm>
              <a:custGeom>
                <a:avLst/>
                <a:gdLst/>
                <a:ahLst/>
                <a:cxnLst/>
                <a:rect l="l" t="t" r="r" b="b"/>
                <a:pathLst>
                  <a:path w="57137" h="86376" extrusionOk="0">
                    <a:moveTo>
                      <a:pt x="1" y="1"/>
                    </a:moveTo>
                    <a:lnTo>
                      <a:pt x="50386" y="86376"/>
                    </a:lnTo>
                    <a:lnTo>
                      <a:pt x="57137" y="32272"/>
                    </a:lnTo>
                    <a:lnTo>
                      <a:pt x="38703" y="669"/>
                    </a:lnTo>
                    <a:lnTo>
                      <a:pt x="1" y="1"/>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8" name="Google Shape;543;p44">
                <a:extLst>
                  <a:ext uri="{FF2B5EF4-FFF2-40B4-BE49-F238E27FC236}">
                    <a16:creationId xmlns:a16="http://schemas.microsoft.com/office/drawing/2014/main" xmlns="" id="{8ACD1874-BD2B-D058-0DF5-BE648831B92D}"/>
                  </a:ext>
                </a:extLst>
              </p:cNvPr>
              <p:cNvSpPr/>
              <p:nvPr/>
            </p:nvSpPr>
            <p:spPr>
              <a:xfrm>
                <a:off x="3737500" y="1047250"/>
                <a:ext cx="1269775" cy="1338900"/>
              </a:xfrm>
              <a:custGeom>
                <a:avLst/>
                <a:gdLst/>
                <a:ahLst/>
                <a:cxnLst/>
                <a:rect l="l" t="t" r="r" b="b"/>
                <a:pathLst>
                  <a:path w="50791" h="53556" extrusionOk="0">
                    <a:moveTo>
                      <a:pt x="50791" y="1"/>
                    </a:moveTo>
                    <a:lnTo>
                      <a:pt x="46612" y="2438"/>
                    </a:lnTo>
                    <a:lnTo>
                      <a:pt x="0" y="51596"/>
                    </a:lnTo>
                    <a:lnTo>
                      <a:pt x="1143" y="53556"/>
                    </a:lnTo>
                    <a:lnTo>
                      <a:pt x="13030" y="46306"/>
                    </a:lnTo>
                    <a:lnTo>
                      <a:pt x="12833" y="43642"/>
                    </a:lnTo>
                    <a:lnTo>
                      <a:pt x="50791"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9" name="Google Shape;544;p44">
                <a:extLst>
                  <a:ext uri="{FF2B5EF4-FFF2-40B4-BE49-F238E27FC236}">
                    <a16:creationId xmlns:a16="http://schemas.microsoft.com/office/drawing/2014/main" xmlns="" id="{70AD4E9F-12CD-9CE2-1407-415E111B79CE}"/>
                  </a:ext>
                </a:extLst>
              </p:cNvPr>
              <p:cNvSpPr/>
              <p:nvPr/>
            </p:nvSpPr>
            <p:spPr>
              <a:xfrm>
                <a:off x="3569250" y="1355650"/>
                <a:ext cx="909350" cy="1133525"/>
              </a:xfrm>
              <a:custGeom>
                <a:avLst/>
                <a:gdLst/>
                <a:ahLst/>
                <a:cxnLst/>
                <a:rect l="l" t="t" r="r" b="b"/>
                <a:pathLst>
                  <a:path w="36374" h="45341" extrusionOk="0">
                    <a:moveTo>
                      <a:pt x="36373" y="1"/>
                    </a:moveTo>
                    <a:lnTo>
                      <a:pt x="31260" y="3141"/>
                    </a:lnTo>
                    <a:lnTo>
                      <a:pt x="0" y="43432"/>
                    </a:lnTo>
                    <a:lnTo>
                      <a:pt x="1114" y="45341"/>
                    </a:lnTo>
                    <a:lnTo>
                      <a:pt x="4481" y="43286"/>
                    </a:lnTo>
                    <a:lnTo>
                      <a:pt x="3859" y="41041"/>
                    </a:lnTo>
                    <a:lnTo>
                      <a:pt x="36373"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0" name="Google Shape;545;p44">
                <a:extLst>
                  <a:ext uri="{FF2B5EF4-FFF2-40B4-BE49-F238E27FC236}">
                    <a16:creationId xmlns:a16="http://schemas.microsoft.com/office/drawing/2014/main" xmlns="" id="{76C3E7E1-7F04-A406-BD50-EE8E32D77AD3}"/>
                  </a:ext>
                </a:extLst>
              </p:cNvPr>
              <p:cNvSpPr/>
              <p:nvPr/>
            </p:nvSpPr>
            <p:spPr>
              <a:xfrm>
                <a:off x="3481875" y="1598325"/>
                <a:ext cx="590850" cy="926375"/>
              </a:xfrm>
              <a:custGeom>
                <a:avLst/>
                <a:gdLst/>
                <a:ahLst/>
                <a:cxnLst/>
                <a:rect l="l" t="t" r="r" b="b"/>
                <a:pathLst>
                  <a:path w="23634" h="37055" extrusionOk="0">
                    <a:moveTo>
                      <a:pt x="23634" y="1"/>
                    </a:moveTo>
                    <a:lnTo>
                      <a:pt x="22245" y="821"/>
                    </a:lnTo>
                    <a:lnTo>
                      <a:pt x="0" y="35890"/>
                    </a:lnTo>
                    <a:lnTo>
                      <a:pt x="1867" y="37055"/>
                    </a:lnTo>
                    <a:lnTo>
                      <a:pt x="2718" y="36786"/>
                    </a:lnTo>
                    <a:lnTo>
                      <a:pt x="1371" y="35042"/>
                    </a:lnTo>
                    <a:lnTo>
                      <a:pt x="23634"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1" name="Google Shape;546;p44">
                <a:extLst>
                  <a:ext uri="{FF2B5EF4-FFF2-40B4-BE49-F238E27FC236}">
                    <a16:creationId xmlns:a16="http://schemas.microsoft.com/office/drawing/2014/main" xmlns="" id="{216A7971-4BA8-6E96-F817-CB3A0A8A4E73}"/>
                  </a:ext>
                </a:extLst>
              </p:cNvPr>
              <p:cNvSpPr/>
              <p:nvPr/>
            </p:nvSpPr>
            <p:spPr>
              <a:xfrm>
                <a:off x="3857250" y="1528925"/>
                <a:ext cx="1475275" cy="1091750"/>
              </a:xfrm>
              <a:custGeom>
                <a:avLst/>
                <a:gdLst/>
                <a:ahLst/>
                <a:cxnLst/>
                <a:rect l="l" t="t" r="r" b="b"/>
                <a:pathLst>
                  <a:path w="59011" h="43670" extrusionOk="0">
                    <a:moveTo>
                      <a:pt x="58400" y="0"/>
                    </a:moveTo>
                    <a:cubicBezTo>
                      <a:pt x="30031" y="10187"/>
                      <a:pt x="3188" y="39290"/>
                      <a:pt x="3188" y="39290"/>
                    </a:cubicBezTo>
                    <a:lnTo>
                      <a:pt x="0" y="43669"/>
                    </a:lnTo>
                    <a:cubicBezTo>
                      <a:pt x="31814" y="11181"/>
                      <a:pt x="55141" y="4720"/>
                      <a:pt x="55141" y="4720"/>
                    </a:cubicBezTo>
                    <a:lnTo>
                      <a:pt x="56363" y="6816"/>
                    </a:lnTo>
                    <a:lnTo>
                      <a:pt x="59011" y="3036"/>
                    </a:lnTo>
                    <a:lnTo>
                      <a:pt x="58400"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2" name="Google Shape;547;p44">
                <a:extLst>
                  <a:ext uri="{FF2B5EF4-FFF2-40B4-BE49-F238E27FC236}">
                    <a16:creationId xmlns:a16="http://schemas.microsoft.com/office/drawing/2014/main" xmlns="" id="{2CAFA717-1679-6E3F-23CE-BD32521A34D3}"/>
                  </a:ext>
                </a:extLst>
              </p:cNvPr>
              <p:cNvSpPr/>
              <p:nvPr/>
            </p:nvSpPr>
            <p:spPr>
              <a:xfrm>
                <a:off x="3320150" y="2773500"/>
                <a:ext cx="1044950" cy="644025"/>
              </a:xfrm>
              <a:custGeom>
                <a:avLst/>
                <a:gdLst/>
                <a:ahLst/>
                <a:cxnLst/>
                <a:rect l="l" t="t" r="r" b="b"/>
                <a:pathLst>
                  <a:path w="41798" h="25761" extrusionOk="0">
                    <a:moveTo>
                      <a:pt x="31708" y="0"/>
                    </a:moveTo>
                    <a:cubicBezTo>
                      <a:pt x="21280" y="0"/>
                      <a:pt x="9094" y="10667"/>
                      <a:pt x="9094" y="10667"/>
                    </a:cubicBezTo>
                    <a:lnTo>
                      <a:pt x="0" y="23162"/>
                    </a:lnTo>
                    <a:cubicBezTo>
                      <a:pt x="7177" y="19241"/>
                      <a:pt x="12807" y="17938"/>
                      <a:pt x="17121" y="17938"/>
                    </a:cubicBezTo>
                    <a:cubicBezTo>
                      <a:pt x="25673" y="17938"/>
                      <a:pt x="29052" y="23059"/>
                      <a:pt x="29052" y="23059"/>
                    </a:cubicBezTo>
                    <a:lnTo>
                      <a:pt x="29717" y="25760"/>
                    </a:lnTo>
                    <a:lnTo>
                      <a:pt x="41047" y="9581"/>
                    </a:lnTo>
                    <a:lnTo>
                      <a:pt x="41797" y="5373"/>
                    </a:lnTo>
                    <a:cubicBezTo>
                      <a:pt x="39132" y="1439"/>
                      <a:pt x="35539" y="0"/>
                      <a:pt x="31708"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3" name="Google Shape;548;p44">
                <a:extLst>
                  <a:ext uri="{FF2B5EF4-FFF2-40B4-BE49-F238E27FC236}">
                    <a16:creationId xmlns:a16="http://schemas.microsoft.com/office/drawing/2014/main" xmlns="" id="{2FD8724F-E96C-6005-E470-D351B2A386AA}"/>
                  </a:ext>
                </a:extLst>
              </p:cNvPr>
              <p:cNvSpPr/>
              <p:nvPr/>
            </p:nvSpPr>
            <p:spPr>
              <a:xfrm>
                <a:off x="3188450" y="3300300"/>
                <a:ext cx="844375" cy="233150"/>
              </a:xfrm>
              <a:custGeom>
                <a:avLst/>
                <a:gdLst/>
                <a:ahLst/>
                <a:cxnLst/>
                <a:rect l="l" t="t" r="r" b="b"/>
                <a:pathLst>
                  <a:path w="33775" h="9326" extrusionOk="0">
                    <a:moveTo>
                      <a:pt x="23186" y="0"/>
                    </a:moveTo>
                    <a:cubicBezTo>
                      <a:pt x="13067" y="0"/>
                      <a:pt x="1448" y="7336"/>
                      <a:pt x="1448" y="7336"/>
                    </a:cubicBezTo>
                    <a:lnTo>
                      <a:pt x="0" y="9326"/>
                    </a:lnTo>
                    <a:cubicBezTo>
                      <a:pt x="9678" y="2998"/>
                      <a:pt x="16915" y="1133"/>
                      <a:pt x="22085" y="1133"/>
                    </a:cubicBezTo>
                    <a:cubicBezTo>
                      <a:pt x="29513" y="1133"/>
                      <a:pt x="32674" y="4983"/>
                      <a:pt x="32674" y="4983"/>
                    </a:cubicBezTo>
                    <a:lnTo>
                      <a:pt x="32312" y="8504"/>
                    </a:lnTo>
                    <a:lnTo>
                      <a:pt x="32312" y="8504"/>
                    </a:lnTo>
                    <a:lnTo>
                      <a:pt x="33775" y="6417"/>
                    </a:lnTo>
                    <a:lnTo>
                      <a:pt x="33422" y="4059"/>
                    </a:lnTo>
                    <a:cubicBezTo>
                      <a:pt x="30723" y="1078"/>
                      <a:pt x="27065" y="0"/>
                      <a:pt x="23186"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4" name="Google Shape;549;p44">
                <a:extLst>
                  <a:ext uri="{FF2B5EF4-FFF2-40B4-BE49-F238E27FC236}">
                    <a16:creationId xmlns:a16="http://schemas.microsoft.com/office/drawing/2014/main" xmlns="" id="{4C868DB4-D78D-60F0-3F26-F6550342EF14}"/>
                  </a:ext>
                </a:extLst>
              </p:cNvPr>
              <p:cNvSpPr/>
              <p:nvPr/>
            </p:nvSpPr>
            <p:spPr>
              <a:xfrm>
                <a:off x="2901175" y="3874100"/>
                <a:ext cx="259725" cy="925750"/>
              </a:xfrm>
              <a:custGeom>
                <a:avLst/>
                <a:gdLst/>
                <a:ahLst/>
                <a:cxnLst/>
                <a:rect l="l" t="t" r="r" b="b"/>
                <a:pathLst>
                  <a:path w="10389" h="37030" extrusionOk="0">
                    <a:moveTo>
                      <a:pt x="1567" y="0"/>
                    </a:moveTo>
                    <a:lnTo>
                      <a:pt x="0" y="2184"/>
                    </a:lnTo>
                    <a:lnTo>
                      <a:pt x="7087" y="35886"/>
                    </a:lnTo>
                    <a:lnTo>
                      <a:pt x="7755" y="37029"/>
                    </a:lnTo>
                    <a:lnTo>
                      <a:pt x="10389" y="33268"/>
                    </a:lnTo>
                    <a:lnTo>
                      <a:pt x="10235" y="31328"/>
                    </a:lnTo>
                    <a:lnTo>
                      <a:pt x="1567"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5" name="Google Shape;550;p44">
                <a:extLst>
                  <a:ext uri="{FF2B5EF4-FFF2-40B4-BE49-F238E27FC236}">
                    <a16:creationId xmlns:a16="http://schemas.microsoft.com/office/drawing/2014/main" xmlns="" id="{2F6BB92F-0F56-DF7E-AAE5-50875405628D}"/>
                  </a:ext>
                </a:extLst>
              </p:cNvPr>
              <p:cNvSpPr/>
              <p:nvPr/>
            </p:nvSpPr>
            <p:spPr>
              <a:xfrm>
                <a:off x="2146425" y="3811475"/>
                <a:ext cx="726450" cy="552725"/>
              </a:xfrm>
              <a:custGeom>
                <a:avLst/>
                <a:gdLst/>
                <a:ahLst/>
                <a:cxnLst/>
                <a:rect l="l" t="t" r="r" b="b"/>
                <a:pathLst>
                  <a:path w="29058" h="22109" extrusionOk="0">
                    <a:moveTo>
                      <a:pt x="25616" y="0"/>
                    </a:moveTo>
                    <a:cubicBezTo>
                      <a:pt x="12750" y="42"/>
                      <a:pt x="1" y="21290"/>
                      <a:pt x="1" y="21290"/>
                    </a:cubicBezTo>
                    <a:lnTo>
                      <a:pt x="479" y="22108"/>
                    </a:lnTo>
                    <a:cubicBezTo>
                      <a:pt x="10697" y="2861"/>
                      <a:pt x="26055" y="754"/>
                      <a:pt x="26055" y="754"/>
                    </a:cubicBezTo>
                    <a:lnTo>
                      <a:pt x="29057" y="1467"/>
                    </a:lnTo>
                    <a:lnTo>
                      <a:pt x="28498" y="510"/>
                    </a:lnTo>
                    <a:lnTo>
                      <a:pt x="25616"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6" name="Google Shape;551;p44">
                <a:extLst>
                  <a:ext uri="{FF2B5EF4-FFF2-40B4-BE49-F238E27FC236}">
                    <a16:creationId xmlns:a16="http://schemas.microsoft.com/office/drawing/2014/main" xmlns="" id="{9398088E-5BB4-6B63-8FEE-80632A126AD2}"/>
                  </a:ext>
                </a:extLst>
              </p:cNvPr>
              <p:cNvSpPr/>
              <p:nvPr/>
            </p:nvSpPr>
            <p:spPr>
              <a:xfrm>
                <a:off x="1917900" y="3548425"/>
                <a:ext cx="915175" cy="633250"/>
              </a:xfrm>
              <a:custGeom>
                <a:avLst/>
                <a:gdLst/>
                <a:ahLst/>
                <a:cxnLst/>
                <a:rect l="l" t="t" r="r" b="b"/>
                <a:pathLst>
                  <a:path w="36607" h="25330" extrusionOk="0">
                    <a:moveTo>
                      <a:pt x="28619" y="1"/>
                    </a:moveTo>
                    <a:cubicBezTo>
                      <a:pt x="21126" y="1570"/>
                      <a:pt x="0" y="16140"/>
                      <a:pt x="0" y="16140"/>
                    </a:cubicBezTo>
                    <a:lnTo>
                      <a:pt x="5360" y="25330"/>
                    </a:lnTo>
                    <a:cubicBezTo>
                      <a:pt x="15768" y="15790"/>
                      <a:pt x="32995" y="7504"/>
                      <a:pt x="32995" y="7504"/>
                    </a:cubicBezTo>
                    <a:lnTo>
                      <a:pt x="36607" y="9443"/>
                    </a:lnTo>
                    <a:lnTo>
                      <a:pt x="31347" y="1022"/>
                    </a:lnTo>
                    <a:lnTo>
                      <a:pt x="28619"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7" name="Google Shape;552;p44">
                <a:extLst>
                  <a:ext uri="{FF2B5EF4-FFF2-40B4-BE49-F238E27FC236}">
                    <a16:creationId xmlns:a16="http://schemas.microsoft.com/office/drawing/2014/main" xmlns="" id="{546946BD-19BC-B5BD-2606-29DDF1AC36A7}"/>
                  </a:ext>
                </a:extLst>
              </p:cNvPr>
              <p:cNvSpPr/>
              <p:nvPr/>
            </p:nvSpPr>
            <p:spPr>
              <a:xfrm>
                <a:off x="1834100" y="3341850"/>
                <a:ext cx="757325" cy="505625"/>
              </a:xfrm>
              <a:custGeom>
                <a:avLst/>
                <a:gdLst/>
                <a:ahLst/>
                <a:cxnLst/>
                <a:rect l="l" t="t" r="r" b="b"/>
                <a:pathLst>
                  <a:path w="30293" h="20225" extrusionOk="0">
                    <a:moveTo>
                      <a:pt x="27150" y="1"/>
                    </a:moveTo>
                    <a:lnTo>
                      <a:pt x="0" y="18658"/>
                    </a:lnTo>
                    <a:lnTo>
                      <a:pt x="915" y="20225"/>
                    </a:lnTo>
                    <a:lnTo>
                      <a:pt x="27705" y="951"/>
                    </a:lnTo>
                    <a:lnTo>
                      <a:pt x="30292" y="2232"/>
                    </a:lnTo>
                    <a:lnTo>
                      <a:pt x="29190" y="466"/>
                    </a:lnTo>
                    <a:lnTo>
                      <a:pt x="27150"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8" name="Google Shape;553;p44">
                <a:extLst>
                  <a:ext uri="{FF2B5EF4-FFF2-40B4-BE49-F238E27FC236}">
                    <a16:creationId xmlns:a16="http://schemas.microsoft.com/office/drawing/2014/main" xmlns="" id="{3A0D624C-CA6C-65A9-E8F6-A146773598B4}"/>
                  </a:ext>
                </a:extLst>
              </p:cNvPr>
              <p:cNvSpPr/>
              <p:nvPr/>
            </p:nvSpPr>
            <p:spPr>
              <a:xfrm>
                <a:off x="1669250" y="2993850"/>
                <a:ext cx="132450" cy="218025"/>
              </a:xfrm>
              <a:custGeom>
                <a:avLst/>
                <a:gdLst/>
                <a:ahLst/>
                <a:cxnLst/>
                <a:rect l="l" t="t" r="r" b="b"/>
                <a:pathLst>
                  <a:path w="5298" h="8721" extrusionOk="0">
                    <a:moveTo>
                      <a:pt x="343" y="0"/>
                    </a:moveTo>
                    <a:lnTo>
                      <a:pt x="0" y="201"/>
                    </a:lnTo>
                    <a:lnTo>
                      <a:pt x="4953" y="8721"/>
                    </a:lnTo>
                    <a:lnTo>
                      <a:pt x="5298" y="8521"/>
                    </a:lnTo>
                    <a:lnTo>
                      <a:pt x="343"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9" name="Google Shape;554;p44">
                <a:extLst>
                  <a:ext uri="{FF2B5EF4-FFF2-40B4-BE49-F238E27FC236}">
                    <a16:creationId xmlns:a16="http://schemas.microsoft.com/office/drawing/2014/main" xmlns="" id="{33DFA29B-7716-6941-9019-1E3B9A3F1254}"/>
                  </a:ext>
                </a:extLst>
              </p:cNvPr>
              <p:cNvSpPr/>
              <p:nvPr/>
            </p:nvSpPr>
            <p:spPr>
              <a:xfrm>
                <a:off x="1823450" y="2922400"/>
                <a:ext cx="75525" cy="119700"/>
              </a:xfrm>
              <a:custGeom>
                <a:avLst/>
                <a:gdLst/>
                <a:ahLst/>
                <a:cxnLst/>
                <a:rect l="l" t="t" r="r" b="b"/>
                <a:pathLst>
                  <a:path w="3021" h="4788"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0" name="Google Shape;555;p44">
                <a:extLst>
                  <a:ext uri="{FF2B5EF4-FFF2-40B4-BE49-F238E27FC236}">
                    <a16:creationId xmlns:a16="http://schemas.microsoft.com/office/drawing/2014/main" xmlns="" id="{A28DF332-3BD4-BA00-F6E9-F058CBCE0409}"/>
                  </a:ext>
                </a:extLst>
              </p:cNvPr>
              <p:cNvSpPr/>
              <p:nvPr/>
            </p:nvSpPr>
            <p:spPr>
              <a:xfrm>
                <a:off x="1960300" y="2842375"/>
                <a:ext cx="75525" cy="119675"/>
              </a:xfrm>
              <a:custGeom>
                <a:avLst/>
                <a:gdLst/>
                <a:ahLst/>
                <a:cxnLst/>
                <a:rect l="l" t="t" r="r" b="b"/>
                <a:pathLst>
                  <a:path w="3021" h="4787" extrusionOk="0">
                    <a:moveTo>
                      <a:pt x="345" y="1"/>
                    </a:moveTo>
                    <a:lnTo>
                      <a:pt x="0" y="203"/>
                    </a:lnTo>
                    <a:lnTo>
                      <a:pt x="2674" y="4787"/>
                    </a:lnTo>
                    <a:lnTo>
                      <a:pt x="3020" y="4585"/>
                    </a:lnTo>
                    <a:lnTo>
                      <a:pt x="345"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1" name="Google Shape;556;p44">
                <a:extLst>
                  <a:ext uri="{FF2B5EF4-FFF2-40B4-BE49-F238E27FC236}">
                    <a16:creationId xmlns:a16="http://schemas.microsoft.com/office/drawing/2014/main" xmlns="" id="{79E768AD-B60B-4675-5698-49E4362C6D95}"/>
                  </a:ext>
                </a:extLst>
              </p:cNvPr>
              <p:cNvSpPr/>
              <p:nvPr/>
            </p:nvSpPr>
            <p:spPr>
              <a:xfrm>
                <a:off x="2088525" y="2767550"/>
                <a:ext cx="75525" cy="119700"/>
              </a:xfrm>
              <a:custGeom>
                <a:avLst/>
                <a:gdLst/>
                <a:ahLst/>
                <a:cxnLst/>
                <a:rect l="l" t="t" r="r" b="b"/>
                <a:pathLst>
                  <a:path w="3021" h="4788" extrusionOk="0">
                    <a:moveTo>
                      <a:pt x="346" y="0"/>
                    </a:moveTo>
                    <a:lnTo>
                      <a:pt x="0" y="202"/>
                    </a:lnTo>
                    <a:lnTo>
                      <a:pt x="2675" y="4787"/>
                    </a:lnTo>
                    <a:lnTo>
                      <a:pt x="3020" y="4585"/>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2" name="Google Shape;557;p44">
                <a:extLst>
                  <a:ext uri="{FF2B5EF4-FFF2-40B4-BE49-F238E27FC236}">
                    <a16:creationId xmlns:a16="http://schemas.microsoft.com/office/drawing/2014/main" xmlns="" id="{92CE5055-300A-ACDC-782D-5F257440025A}"/>
                  </a:ext>
                </a:extLst>
              </p:cNvPr>
              <p:cNvSpPr/>
              <p:nvPr/>
            </p:nvSpPr>
            <p:spPr>
              <a:xfrm>
                <a:off x="2247575" y="2674775"/>
                <a:ext cx="133500" cy="219025"/>
              </a:xfrm>
              <a:custGeom>
                <a:avLst/>
                <a:gdLst/>
                <a:ahLst/>
                <a:cxnLst/>
                <a:rect l="l" t="t" r="r" b="b"/>
                <a:pathLst>
                  <a:path w="5340" h="8761" extrusionOk="0">
                    <a:moveTo>
                      <a:pt x="347" y="1"/>
                    </a:moveTo>
                    <a:lnTo>
                      <a:pt x="1" y="203"/>
                    </a:lnTo>
                    <a:lnTo>
                      <a:pt x="4994" y="8761"/>
                    </a:lnTo>
                    <a:lnTo>
                      <a:pt x="5340" y="8559"/>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3" name="Google Shape;558;p44">
                <a:extLst>
                  <a:ext uri="{FF2B5EF4-FFF2-40B4-BE49-F238E27FC236}">
                    <a16:creationId xmlns:a16="http://schemas.microsoft.com/office/drawing/2014/main" xmlns="" id="{A9D93ADB-3F20-46CA-C593-6ECBC8B41AD4}"/>
                  </a:ext>
                </a:extLst>
              </p:cNvPr>
              <p:cNvSpPr/>
              <p:nvPr/>
            </p:nvSpPr>
            <p:spPr>
              <a:xfrm>
                <a:off x="2384000" y="2595300"/>
                <a:ext cx="75525" cy="119700"/>
              </a:xfrm>
              <a:custGeom>
                <a:avLst/>
                <a:gdLst/>
                <a:ahLst/>
                <a:cxnLst/>
                <a:rect l="l" t="t" r="r" b="b"/>
                <a:pathLst>
                  <a:path w="3021" h="4788" extrusionOk="0">
                    <a:moveTo>
                      <a:pt x="347" y="1"/>
                    </a:moveTo>
                    <a:lnTo>
                      <a:pt x="1" y="202"/>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4" name="Google Shape;559;p44">
                <a:extLst>
                  <a:ext uri="{FF2B5EF4-FFF2-40B4-BE49-F238E27FC236}">
                    <a16:creationId xmlns:a16="http://schemas.microsoft.com/office/drawing/2014/main" xmlns="" id="{A0AB4197-A3A5-3D8A-5B1D-31DD6F3E45AD}"/>
                  </a:ext>
                </a:extLst>
              </p:cNvPr>
              <p:cNvSpPr/>
              <p:nvPr/>
            </p:nvSpPr>
            <p:spPr>
              <a:xfrm>
                <a:off x="2501450" y="2512575"/>
                <a:ext cx="75000" cy="119150"/>
              </a:xfrm>
              <a:custGeom>
                <a:avLst/>
                <a:gdLst/>
                <a:ahLst/>
                <a:cxnLst/>
                <a:rect l="l" t="t" r="r" b="b"/>
                <a:pathLst>
                  <a:path w="3000" h="4766" extrusionOk="0">
                    <a:moveTo>
                      <a:pt x="345" y="0"/>
                    </a:moveTo>
                    <a:lnTo>
                      <a:pt x="1" y="201"/>
                    </a:lnTo>
                    <a:lnTo>
                      <a:pt x="2655" y="4765"/>
                    </a:lnTo>
                    <a:lnTo>
                      <a:pt x="3000" y="4566"/>
                    </a:lnTo>
                    <a:lnTo>
                      <a:pt x="345"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5" name="Google Shape;560;p44">
                <a:extLst>
                  <a:ext uri="{FF2B5EF4-FFF2-40B4-BE49-F238E27FC236}">
                    <a16:creationId xmlns:a16="http://schemas.microsoft.com/office/drawing/2014/main" xmlns="" id="{5F935633-46FC-5294-3B94-21B460676468}"/>
                  </a:ext>
                </a:extLst>
              </p:cNvPr>
              <p:cNvSpPr/>
              <p:nvPr/>
            </p:nvSpPr>
            <p:spPr>
              <a:xfrm>
                <a:off x="2648650" y="2441125"/>
                <a:ext cx="75525" cy="119700"/>
              </a:xfrm>
              <a:custGeom>
                <a:avLst/>
                <a:gdLst/>
                <a:ahLst/>
                <a:cxnLst/>
                <a:rect l="l" t="t" r="r" b="b"/>
                <a:pathLst>
                  <a:path w="3021" h="4788" extrusionOk="0">
                    <a:moveTo>
                      <a:pt x="346" y="0"/>
                    </a:moveTo>
                    <a:lnTo>
                      <a:pt x="1" y="202"/>
                    </a:lnTo>
                    <a:lnTo>
                      <a:pt x="2675" y="4788"/>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6" name="Google Shape;561;p44">
                <a:extLst>
                  <a:ext uri="{FF2B5EF4-FFF2-40B4-BE49-F238E27FC236}">
                    <a16:creationId xmlns:a16="http://schemas.microsoft.com/office/drawing/2014/main" xmlns="" id="{81EBB7A8-1AFD-38A8-06A9-5D7EC06B6CAD}"/>
                  </a:ext>
                </a:extLst>
              </p:cNvPr>
              <p:cNvSpPr/>
              <p:nvPr/>
            </p:nvSpPr>
            <p:spPr>
              <a:xfrm>
                <a:off x="2807925" y="2347800"/>
                <a:ext cx="133500" cy="219025"/>
              </a:xfrm>
              <a:custGeom>
                <a:avLst/>
                <a:gdLst/>
                <a:ahLst/>
                <a:cxnLst/>
                <a:rect l="l" t="t" r="r" b="b"/>
                <a:pathLst>
                  <a:path w="5340" h="8761" extrusionOk="0">
                    <a:moveTo>
                      <a:pt x="346" y="1"/>
                    </a:moveTo>
                    <a:lnTo>
                      <a:pt x="0" y="203"/>
                    </a:lnTo>
                    <a:lnTo>
                      <a:pt x="4993" y="8761"/>
                    </a:lnTo>
                    <a:lnTo>
                      <a:pt x="5340"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7" name="Google Shape;562;p44">
                <a:extLst>
                  <a:ext uri="{FF2B5EF4-FFF2-40B4-BE49-F238E27FC236}">
                    <a16:creationId xmlns:a16="http://schemas.microsoft.com/office/drawing/2014/main" xmlns="" id="{E3B9922E-D91A-8CD7-8CD9-C4C02A574426}"/>
                  </a:ext>
                </a:extLst>
              </p:cNvPr>
              <p:cNvSpPr/>
              <p:nvPr/>
            </p:nvSpPr>
            <p:spPr>
              <a:xfrm>
                <a:off x="2944275" y="2268725"/>
                <a:ext cx="75525" cy="119700"/>
              </a:xfrm>
              <a:custGeom>
                <a:avLst/>
                <a:gdLst/>
                <a:ahLst/>
                <a:cxnLst/>
                <a:rect l="l" t="t" r="r" b="b"/>
                <a:pathLst>
                  <a:path w="3021" h="4788" extrusionOk="0">
                    <a:moveTo>
                      <a:pt x="347" y="0"/>
                    </a:moveTo>
                    <a:lnTo>
                      <a:pt x="1" y="202"/>
                    </a:lnTo>
                    <a:lnTo>
                      <a:pt x="2676" y="4787"/>
                    </a:lnTo>
                    <a:lnTo>
                      <a:pt x="3021"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8" name="Google Shape;563;p44">
                <a:extLst>
                  <a:ext uri="{FF2B5EF4-FFF2-40B4-BE49-F238E27FC236}">
                    <a16:creationId xmlns:a16="http://schemas.microsoft.com/office/drawing/2014/main" xmlns="" id="{7E822517-BEFF-3281-89F9-9E86CB16C0EA}"/>
                  </a:ext>
                </a:extLst>
              </p:cNvPr>
              <p:cNvSpPr/>
              <p:nvPr/>
            </p:nvSpPr>
            <p:spPr>
              <a:xfrm>
                <a:off x="3060975" y="2189025"/>
                <a:ext cx="74975" cy="119150"/>
              </a:xfrm>
              <a:custGeom>
                <a:avLst/>
                <a:gdLst/>
                <a:ahLst/>
                <a:cxnLst/>
                <a:rect l="l" t="t" r="r" b="b"/>
                <a:pathLst>
                  <a:path w="2999" h="4766" extrusionOk="0">
                    <a:moveTo>
                      <a:pt x="345" y="1"/>
                    </a:moveTo>
                    <a:lnTo>
                      <a:pt x="1" y="201"/>
                    </a:lnTo>
                    <a:lnTo>
                      <a:pt x="2654" y="4766"/>
                    </a:lnTo>
                    <a:lnTo>
                      <a:pt x="2998" y="4567"/>
                    </a:lnTo>
                    <a:lnTo>
                      <a:pt x="345"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9" name="Google Shape;564;p44">
                <a:extLst>
                  <a:ext uri="{FF2B5EF4-FFF2-40B4-BE49-F238E27FC236}">
                    <a16:creationId xmlns:a16="http://schemas.microsoft.com/office/drawing/2014/main" xmlns="" id="{DF399535-F449-6B18-6B6D-9654B9244F27}"/>
                  </a:ext>
                </a:extLst>
              </p:cNvPr>
              <p:cNvSpPr/>
              <p:nvPr/>
            </p:nvSpPr>
            <p:spPr>
              <a:xfrm>
                <a:off x="3209175" y="2113750"/>
                <a:ext cx="75550" cy="119650"/>
              </a:xfrm>
              <a:custGeom>
                <a:avLst/>
                <a:gdLst/>
                <a:ahLst/>
                <a:cxnLst/>
                <a:rect l="l" t="t" r="r" b="b"/>
                <a:pathLst>
                  <a:path w="3022" h="4786" extrusionOk="0">
                    <a:moveTo>
                      <a:pt x="347" y="0"/>
                    </a:moveTo>
                    <a:lnTo>
                      <a:pt x="1" y="202"/>
                    </a:lnTo>
                    <a:lnTo>
                      <a:pt x="2676" y="4786"/>
                    </a:lnTo>
                    <a:lnTo>
                      <a:pt x="3022" y="4584"/>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0" name="Google Shape;565;p44">
                <a:extLst>
                  <a:ext uri="{FF2B5EF4-FFF2-40B4-BE49-F238E27FC236}">
                    <a16:creationId xmlns:a16="http://schemas.microsoft.com/office/drawing/2014/main" xmlns="" id="{39A0F7C3-E626-EF97-1C41-CCFA4E4B70D3}"/>
                  </a:ext>
                </a:extLst>
              </p:cNvPr>
              <p:cNvSpPr/>
              <p:nvPr/>
            </p:nvSpPr>
            <p:spPr>
              <a:xfrm>
                <a:off x="3368175" y="2021525"/>
                <a:ext cx="133450" cy="219025"/>
              </a:xfrm>
              <a:custGeom>
                <a:avLst/>
                <a:gdLst/>
                <a:ahLst/>
                <a:cxnLst/>
                <a:rect l="l" t="t" r="r" b="b"/>
                <a:pathLst>
                  <a:path w="5338" h="8761" extrusionOk="0">
                    <a:moveTo>
                      <a:pt x="346" y="1"/>
                    </a:moveTo>
                    <a:lnTo>
                      <a:pt x="0" y="201"/>
                    </a:lnTo>
                    <a:lnTo>
                      <a:pt x="4992" y="8761"/>
                    </a:lnTo>
                    <a:lnTo>
                      <a:pt x="5338"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1" name="Google Shape;566;p44">
                <a:extLst>
                  <a:ext uri="{FF2B5EF4-FFF2-40B4-BE49-F238E27FC236}">
                    <a16:creationId xmlns:a16="http://schemas.microsoft.com/office/drawing/2014/main" xmlns="" id="{6FC32CF9-8F6F-AB4D-51EA-4F85600C748B}"/>
                  </a:ext>
                </a:extLst>
              </p:cNvPr>
              <p:cNvSpPr/>
              <p:nvPr/>
            </p:nvSpPr>
            <p:spPr>
              <a:xfrm>
                <a:off x="3504775" y="1941325"/>
                <a:ext cx="75550" cy="119700"/>
              </a:xfrm>
              <a:custGeom>
                <a:avLst/>
                <a:gdLst/>
                <a:ahLst/>
                <a:cxnLst/>
                <a:rect l="l" t="t" r="r" b="b"/>
                <a:pathLst>
                  <a:path w="3022" h="4788" extrusionOk="0">
                    <a:moveTo>
                      <a:pt x="346" y="1"/>
                    </a:moveTo>
                    <a:lnTo>
                      <a:pt x="0" y="203"/>
                    </a:lnTo>
                    <a:lnTo>
                      <a:pt x="2675" y="4788"/>
                    </a:lnTo>
                    <a:lnTo>
                      <a:pt x="3021"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2" name="Google Shape;567;p44">
                <a:extLst>
                  <a:ext uri="{FF2B5EF4-FFF2-40B4-BE49-F238E27FC236}">
                    <a16:creationId xmlns:a16="http://schemas.microsoft.com/office/drawing/2014/main" xmlns="" id="{8BBCB6B4-AFA9-C3EE-6264-F130B7F71912}"/>
                  </a:ext>
                </a:extLst>
              </p:cNvPr>
              <p:cNvSpPr/>
              <p:nvPr/>
            </p:nvSpPr>
            <p:spPr>
              <a:xfrm>
                <a:off x="3641300" y="1861675"/>
                <a:ext cx="75525" cy="119725"/>
              </a:xfrm>
              <a:custGeom>
                <a:avLst/>
                <a:gdLst/>
                <a:ahLst/>
                <a:cxnLst/>
                <a:rect l="l" t="t" r="r" b="b"/>
                <a:pathLst>
                  <a:path w="3021" h="4789"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3" name="Google Shape;568;p44">
                <a:extLst>
                  <a:ext uri="{FF2B5EF4-FFF2-40B4-BE49-F238E27FC236}">
                    <a16:creationId xmlns:a16="http://schemas.microsoft.com/office/drawing/2014/main" xmlns="" id="{1C252EBC-4CC3-CF17-1601-515DAF2BA95F}"/>
                  </a:ext>
                </a:extLst>
              </p:cNvPr>
              <p:cNvSpPr/>
              <p:nvPr/>
            </p:nvSpPr>
            <p:spPr>
              <a:xfrm>
                <a:off x="3769500" y="1787425"/>
                <a:ext cx="75525" cy="119700"/>
              </a:xfrm>
              <a:custGeom>
                <a:avLst/>
                <a:gdLst/>
                <a:ahLst/>
                <a:cxnLst/>
                <a:rect l="l" t="t" r="r" b="b"/>
                <a:pathLst>
                  <a:path w="3021" h="4788" extrusionOk="0">
                    <a:moveTo>
                      <a:pt x="346" y="1"/>
                    </a:moveTo>
                    <a:lnTo>
                      <a:pt x="0" y="203"/>
                    </a:lnTo>
                    <a:lnTo>
                      <a:pt x="2674" y="4788"/>
                    </a:lnTo>
                    <a:lnTo>
                      <a:pt x="3020"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4" name="Google Shape;569;p44">
                <a:extLst>
                  <a:ext uri="{FF2B5EF4-FFF2-40B4-BE49-F238E27FC236}">
                    <a16:creationId xmlns:a16="http://schemas.microsoft.com/office/drawing/2014/main" xmlns="" id="{4725284D-CDB0-A014-EAA9-9E0F7DBAD8D2}"/>
                  </a:ext>
                </a:extLst>
              </p:cNvPr>
              <p:cNvSpPr/>
              <p:nvPr/>
            </p:nvSpPr>
            <p:spPr>
              <a:xfrm>
                <a:off x="3928575" y="1694050"/>
                <a:ext cx="133500" cy="218975"/>
              </a:xfrm>
              <a:custGeom>
                <a:avLst/>
                <a:gdLst/>
                <a:ahLst/>
                <a:cxnLst/>
                <a:rect l="l" t="t" r="r" b="b"/>
                <a:pathLst>
                  <a:path w="5340" h="8759" extrusionOk="0">
                    <a:moveTo>
                      <a:pt x="347" y="0"/>
                    </a:moveTo>
                    <a:lnTo>
                      <a:pt x="1" y="202"/>
                    </a:lnTo>
                    <a:lnTo>
                      <a:pt x="4994" y="8759"/>
                    </a:lnTo>
                    <a:lnTo>
                      <a:pt x="5340" y="8557"/>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5" name="Google Shape;570;p44">
                <a:extLst>
                  <a:ext uri="{FF2B5EF4-FFF2-40B4-BE49-F238E27FC236}">
                    <a16:creationId xmlns:a16="http://schemas.microsoft.com/office/drawing/2014/main" xmlns="" id="{A9743AA5-763E-F5B7-477C-A0CC2990B426}"/>
                  </a:ext>
                </a:extLst>
              </p:cNvPr>
              <p:cNvSpPr/>
              <p:nvPr/>
            </p:nvSpPr>
            <p:spPr>
              <a:xfrm>
                <a:off x="4065125" y="1614400"/>
                <a:ext cx="75550" cy="119675"/>
              </a:xfrm>
              <a:custGeom>
                <a:avLst/>
                <a:gdLst/>
                <a:ahLst/>
                <a:cxnLst/>
                <a:rect l="l" t="t" r="r" b="b"/>
                <a:pathLst>
                  <a:path w="3022" h="4787" extrusionOk="0">
                    <a:moveTo>
                      <a:pt x="346" y="1"/>
                    </a:moveTo>
                    <a:lnTo>
                      <a:pt x="0" y="202"/>
                    </a:lnTo>
                    <a:lnTo>
                      <a:pt x="2675" y="4786"/>
                    </a:lnTo>
                    <a:lnTo>
                      <a:pt x="3021" y="4584"/>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6" name="Google Shape;571;p44">
                <a:extLst>
                  <a:ext uri="{FF2B5EF4-FFF2-40B4-BE49-F238E27FC236}">
                    <a16:creationId xmlns:a16="http://schemas.microsoft.com/office/drawing/2014/main" xmlns="" id="{9200A738-B2EC-58FE-432E-F28E1F66256B}"/>
                  </a:ext>
                </a:extLst>
              </p:cNvPr>
              <p:cNvSpPr/>
              <p:nvPr/>
            </p:nvSpPr>
            <p:spPr>
              <a:xfrm>
                <a:off x="4201675" y="1535375"/>
                <a:ext cx="75525" cy="119700"/>
              </a:xfrm>
              <a:custGeom>
                <a:avLst/>
                <a:gdLst/>
                <a:ahLst/>
                <a:cxnLst/>
                <a:rect l="l" t="t" r="r" b="b"/>
                <a:pathLst>
                  <a:path w="3021" h="4788" extrusionOk="0">
                    <a:moveTo>
                      <a:pt x="346" y="0"/>
                    </a:moveTo>
                    <a:lnTo>
                      <a:pt x="1"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7" name="Google Shape;572;p44">
                <a:extLst>
                  <a:ext uri="{FF2B5EF4-FFF2-40B4-BE49-F238E27FC236}">
                    <a16:creationId xmlns:a16="http://schemas.microsoft.com/office/drawing/2014/main" xmlns="" id="{3EE03668-B830-076F-88EF-1E44973EB53D}"/>
                  </a:ext>
                </a:extLst>
              </p:cNvPr>
              <p:cNvSpPr/>
              <p:nvPr/>
            </p:nvSpPr>
            <p:spPr>
              <a:xfrm>
                <a:off x="4329850" y="1459950"/>
                <a:ext cx="75550" cy="119700"/>
              </a:xfrm>
              <a:custGeom>
                <a:avLst/>
                <a:gdLst/>
                <a:ahLst/>
                <a:cxnLst/>
                <a:rect l="l" t="t" r="r" b="b"/>
                <a:pathLst>
                  <a:path w="3022" h="4788" extrusionOk="0">
                    <a:moveTo>
                      <a:pt x="346" y="0"/>
                    </a:moveTo>
                    <a:lnTo>
                      <a:pt x="0"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8" name="Google Shape;573;p44">
                <a:extLst>
                  <a:ext uri="{FF2B5EF4-FFF2-40B4-BE49-F238E27FC236}">
                    <a16:creationId xmlns:a16="http://schemas.microsoft.com/office/drawing/2014/main" xmlns="" id="{7F3090FE-E9BD-B52B-3B1B-3A5171FDE73E}"/>
                  </a:ext>
                </a:extLst>
              </p:cNvPr>
              <p:cNvSpPr/>
              <p:nvPr/>
            </p:nvSpPr>
            <p:spPr>
              <a:xfrm>
                <a:off x="4488925" y="1367125"/>
                <a:ext cx="133475" cy="219025"/>
              </a:xfrm>
              <a:custGeom>
                <a:avLst/>
                <a:gdLst/>
                <a:ahLst/>
                <a:cxnLst/>
                <a:rect l="l" t="t" r="r" b="b"/>
                <a:pathLst>
                  <a:path w="5339" h="8761" extrusionOk="0">
                    <a:moveTo>
                      <a:pt x="347" y="0"/>
                    </a:moveTo>
                    <a:lnTo>
                      <a:pt x="1" y="202"/>
                    </a:lnTo>
                    <a:lnTo>
                      <a:pt x="4992" y="8760"/>
                    </a:lnTo>
                    <a:lnTo>
                      <a:pt x="5338" y="8558"/>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9" name="Google Shape;574;p44">
                <a:extLst>
                  <a:ext uri="{FF2B5EF4-FFF2-40B4-BE49-F238E27FC236}">
                    <a16:creationId xmlns:a16="http://schemas.microsoft.com/office/drawing/2014/main" xmlns="" id="{CADD4EFF-C822-743B-D900-9FC3CA28FBA9}"/>
                  </a:ext>
                </a:extLst>
              </p:cNvPr>
              <p:cNvSpPr/>
              <p:nvPr/>
            </p:nvSpPr>
            <p:spPr>
              <a:xfrm>
                <a:off x="4625525" y="1288150"/>
                <a:ext cx="75525" cy="119700"/>
              </a:xfrm>
              <a:custGeom>
                <a:avLst/>
                <a:gdLst/>
                <a:ahLst/>
                <a:cxnLst/>
                <a:rect l="l" t="t" r="r" b="b"/>
                <a:pathLst>
                  <a:path w="3021" h="4788" extrusionOk="0">
                    <a:moveTo>
                      <a:pt x="347" y="1"/>
                    </a:moveTo>
                    <a:lnTo>
                      <a:pt x="1" y="203"/>
                    </a:lnTo>
                    <a:lnTo>
                      <a:pt x="2676" y="4788"/>
                    </a:lnTo>
                    <a:lnTo>
                      <a:pt x="3021"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0" name="Google Shape;575;p44">
                <a:extLst>
                  <a:ext uri="{FF2B5EF4-FFF2-40B4-BE49-F238E27FC236}">
                    <a16:creationId xmlns:a16="http://schemas.microsoft.com/office/drawing/2014/main" xmlns="" id="{D7817670-3D80-8719-AABE-7869961AC09C}"/>
                  </a:ext>
                </a:extLst>
              </p:cNvPr>
              <p:cNvSpPr/>
              <p:nvPr/>
            </p:nvSpPr>
            <p:spPr>
              <a:xfrm>
                <a:off x="4761975" y="1207850"/>
                <a:ext cx="75550" cy="119675"/>
              </a:xfrm>
              <a:custGeom>
                <a:avLst/>
                <a:gdLst/>
                <a:ahLst/>
                <a:cxnLst/>
                <a:rect l="l" t="t" r="r" b="b"/>
                <a:pathLst>
                  <a:path w="3022" h="4787" extrusionOk="0">
                    <a:moveTo>
                      <a:pt x="346" y="1"/>
                    </a:moveTo>
                    <a:lnTo>
                      <a:pt x="0" y="203"/>
                    </a:lnTo>
                    <a:lnTo>
                      <a:pt x="2675" y="4786"/>
                    </a:lnTo>
                    <a:lnTo>
                      <a:pt x="3021" y="4585"/>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1" name="Google Shape;576;p44">
                <a:extLst>
                  <a:ext uri="{FF2B5EF4-FFF2-40B4-BE49-F238E27FC236}">
                    <a16:creationId xmlns:a16="http://schemas.microsoft.com/office/drawing/2014/main" xmlns="" id="{A25FD7D6-B31C-8462-CD27-C6C0FCA82B31}"/>
                  </a:ext>
                </a:extLst>
              </p:cNvPr>
              <p:cNvSpPr/>
              <p:nvPr/>
            </p:nvSpPr>
            <p:spPr>
              <a:xfrm>
                <a:off x="4890200" y="1133050"/>
                <a:ext cx="75500" cy="119675"/>
              </a:xfrm>
              <a:custGeom>
                <a:avLst/>
                <a:gdLst/>
                <a:ahLst/>
                <a:cxnLst/>
                <a:rect l="l" t="t" r="r" b="b"/>
                <a:pathLst>
                  <a:path w="3020" h="4787" extrusionOk="0">
                    <a:moveTo>
                      <a:pt x="346" y="0"/>
                    </a:moveTo>
                    <a:lnTo>
                      <a:pt x="0" y="202"/>
                    </a:lnTo>
                    <a:lnTo>
                      <a:pt x="2675" y="4786"/>
                    </a:lnTo>
                    <a:lnTo>
                      <a:pt x="3020"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2" name="Google Shape;577;p44">
                <a:extLst>
                  <a:ext uri="{FF2B5EF4-FFF2-40B4-BE49-F238E27FC236}">
                    <a16:creationId xmlns:a16="http://schemas.microsoft.com/office/drawing/2014/main" xmlns="" id="{BD3DB9F0-7D0A-BE49-A03C-29748CD38DDB}"/>
                  </a:ext>
                </a:extLst>
              </p:cNvPr>
              <p:cNvSpPr/>
              <p:nvPr/>
            </p:nvSpPr>
            <p:spPr>
              <a:xfrm>
                <a:off x="5049425" y="1040975"/>
                <a:ext cx="133450" cy="219025"/>
              </a:xfrm>
              <a:custGeom>
                <a:avLst/>
                <a:gdLst/>
                <a:ahLst/>
                <a:cxnLst/>
                <a:rect l="l" t="t" r="r" b="b"/>
                <a:pathLst>
                  <a:path w="5338" h="8761" extrusionOk="0">
                    <a:moveTo>
                      <a:pt x="346" y="0"/>
                    </a:moveTo>
                    <a:lnTo>
                      <a:pt x="0" y="202"/>
                    </a:lnTo>
                    <a:lnTo>
                      <a:pt x="4992" y="8760"/>
                    </a:lnTo>
                    <a:lnTo>
                      <a:pt x="5338" y="8558"/>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3" name="Google Shape;578;p44">
                <a:extLst>
                  <a:ext uri="{FF2B5EF4-FFF2-40B4-BE49-F238E27FC236}">
                    <a16:creationId xmlns:a16="http://schemas.microsoft.com/office/drawing/2014/main" xmlns="" id="{9F041BA2-954E-CD86-7540-E93D089EAFD7}"/>
                  </a:ext>
                </a:extLst>
              </p:cNvPr>
              <p:cNvSpPr/>
              <p:nvPr/>
            </p:nvSpPr>
            <p:spPr>
              <a:xfrm>
                <a:off x="5185775" y="960650"/>
                <a:ext cx="75550" cy="119700"/>
              </a:xfrm>
              <a:custGeom>
                <a:avLst/>
                <a:gdLst/>
                <a:ahLst/>
                <a:cxnLst/>
                <a:rect l="l" t="t" r="r" b="b"/>
                <a:pathLst>
                  <a:path w="3022" h="4788" extrusionOk="0">
                    <a:moveTo>
                      <a:pt x="347" y="0"/>
                    </a:moveTo>
                    <a:lnTo>
                      <a:pt x="1" y="202"/>
                    </a:lnTo>
                    <a:lnTo>
                      <a:pt x="2676" y="4787"/>
                    </a:lnTo>
                    <a:lnTo>
                      <a:pt x="3022"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4" name="Google Shape;579;p44">
                <a:extLst>
                  <a:ext uri="{FF2B5EF4-FFF2-40B4-BE49-F238E27FC236}">
                    <a16:creationId xmlns:a16="http://schemas.microsoft.com/office/drawing/2014/main" xmlns="" id="{BB275B27-1E58-A4A5-F905-30C209AA4B9E}"/>
                  </a:ext>
                </a:extLst>
              </p:cNvPr>
              <p:cNvSpPr/>
              <p:nvPr/>
            </p:nvSpPr>
            <p:spPr>
              <a:xfrm>
                <a:off x="5322300" y="881025"/>
                <a:ext cx="75575" cy="119675"/>
              </a:xfrm>
              <a:custGeom>
                <a:avLst/>
                <a:gdLst/>
                <a:ahLst/>
                <a:cxnLst/>
                <a:rect l="l" t="t" r="r" b="b"/>
                <a:pathLst>
                  <a:path w="3023" h="4787" extrusionOk="0">
                    <a:moveTo>
                      <a:pt x="347" y="1"/>
                    </a:moveTo>
                    <a:lnTo>
                      <a:pt x="1" y="202"/>
                    </a:lnTo>
                    <a:lnTo>
                      <a:pt x="2676" y="4786"/>
                    </a:lnTo>
                    <a:lnTo>
                      <a:pt x="3022" y="4584"/>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5" name="Google Shape;580;p44">
                <a:extLst>
                  <a:ext uri="{FF2B5EF4-FFF2-40B4-BE49-F238E27FC236}">
                    <a16:creationId xmlns:a16="http://schemas.microsoft.com/office/drawing/2014/main" xmlns="" id="{C86BFE70-D5F2-0D2D-0990-B2CC8506FB4E}"/>
                  </a:ext>
                </a:extLst>
              </p:cNvPr>
              <p:cNvSpPr/>
              <p:nvPr/>
            </p:nvSpPr>
            <p:spPr>
              <a:xfrm>
                <a:off x="5426975" y="821150"/>
                <a:ext cx="74975" cy="119150"/>
              </a:xfrm>
              <a:custGeom>
                <a:avLst/>
                <a:gdLst/>
                <a:ahLst/>
                <a:cxnLst/>
                <a:rect l="l" t="t" r="r" b="b"/>
                <a:pathLst>
                  <a:path w="2999" h="4766" extrusionOk="0">
                    <a:moveTo>
                      <a:pt x="344" y="1"/>
                    </a:moveTo>
                    <a:lnTo>
                      <a:pt x="1" y="201"/>
                    </a:lnTo>
                    <a:lnTo>
                      <a:pt x="2654" y="4766"/>
                    </a:lnTo>
                    <a:lnTo>
                      <a:pt x="2999" y="4565"/>
                    </a:lnTo>
                    <a:lnTo>
                      <a:pt x="344"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9897" name="Google Shape;446;p44">
            <a:extLst>
              <a:ext uri="{FF2B5EF4-FFF2-40B4-BE49-F238E27FC236}">
                <a16:creationId xmlns:a16="http://schemas.microsoft.com/office/drawing/2014/main" xmlns="" id="{394E825D-3A02-C261-9BF2-AF2D434E3BFD}"/>
              </a:ext>
            </a:extLst>
          </p:cNvPr>
          <p:cNvSpPr txBox="1">
            <a:spLocks/>
          </p:cNvSpPr>
          <p:nvPr/>
        </p:nvSpPr>
        <p:spPr>
          <a:xfrm>
            <a:off x="4499019" y="595799"/>
            <a:ext cx="685517" cy="12337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2"/>
              </a:buClr>
              <a:buSzPts val="5200"/>
              <a:buFont typeface="Ranchers"/>
              <a:buNone/>
              <a:defRPr sz="7000" b="0" i="0" u="none" strike="noStrike" cap="none">
                <a:solidFill>
                  <a:schemeClr val="accent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90000"/>
              </a:lnSpc>
              <a:spcBef>
                <a:spcPts val="0"/>
              </a:spcBef>
              <a:spcAft>
                <a:spcPts val="0"/>
              </a:spcAft>
              <a:buClr>
                <a:srgbClr val="E32747"/>
              </a:buClr>
              <a:buSzPts val="5200"/>
              <a:buFont typeface="Ranchers"/>
              <a:buNone/>
              <a:tabLst/>
              <a:defRPr/>
            </a:pPr>
            <a:r>
              <a:rPr lang="en-US" sz="6600" b="1">
                <a:effectLst/>
                <a:latin typeface="Times New Roman" panose="02020603050405020304" pitchFamily="18" charset="0"/>
                <a:ea typeface="Times New Roman" panose="02020603050405020304" pitchFamily="18" charset="0"/>
              </a:rPr>
              <a:t>2</a:t>
            </a:r>
            <a:endParaRPr kumimoji="0" lang="en-US" sz="34400" b="0" i="0" u="none" strike="noStrike" kern="0" cap="none" spc="0" normalizeH="0" baseline="0" noProof="0">
              <a:ln>
                <a:noFill/>
              </a:ln>
              <a:effectLst/>
              <a:uLnTx/>
              <a:uFillTx/>
              <a:latin typeface="Ranchers"/>
              <a:sym typeface="Ranchers"/>
            </a:endParaRPr>
          </a:p>
        </p:txBody>
      </p:sp>
    </p:spTree>
    <p:extLst>
      <p:ext uri="{BB962C8B-B14F-4D97-AF65-F5344CB8AC3E}">
        <p14:creationId xmlns:p14="http://schemas.microsoft.com/office/powerpoint/2010/main" val="273657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769"/>
            <a:ext cx="9144000" cy="676004"/>
          </a:xfrm>
          <a:prstGeom prst="rect">
            <a:avLst/>
          </a:prstGeom>
          <a:solidFill>
            <a:srgbClr val="00FFCC"/>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b="1" dirty="0">
                <a:solidFill>
                  <a:schemeClr val="tx1"/>
                </a:solidFill>
                <a:latin typeface="Times New Roman" panose="02020603050405020304" pitchFamily="18" charset="0"/>
                <a:cs typeface="Times New Roman" panose="02020603050405020304" pitchFamily="18" charset="0"/>
              </a:rPr>
              <a:t>BÀI 8. THỰC HÀNH TIẾNG VIỆT: </a:t>
            </a:r>
          </a:p>
          <a:p>
            <a:pPr algn="ctr"/>
            <a:r>
              <a:rPr lang="en-US" sz="1800" b="1" dirty="0">
                <a:solidFill>
                  <a:schemeClr val="tx1"/>
                </a:solidFill>
                <a:latin typeface="Times New Roman" panose="02020603050405020304" pitchFamily="18" charset="0"/>
                <a:cs typeface="Times New Roman" panose="02020603050405020304" pitchFamily="18" charset="0"/>
              </a:rPr>
              <a:t>SỬ DỤNG PHƯƠNG TIỆN PHI NGÔN NGỮ</a:t>
            </a:r>
          </a:p>
          <a:p>
            <a:pPr algn="ctr">
              <a:lnSpc>
                <a:spcPct val="200000"/>
              </a:lnSpc>
            </a:pPr>
            <a:endParaRPr lang="en-US" sz="21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 y="783773"/>
            <a:ext cx="2919548" cy="555170"/>
          </a:xfrm>
          <a:prstGeom prst="rect">
            <a:avLst/>
          </a:prstGeom>
          <a:solidFill>
            <a:srgbClr val="FFFF6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50" b="1" dirty="0">
                <a:solidFill>
                  <a:schemeClr val="tx1"/>
                </a:solidFill>
                <a:latin typeface="Times New Roman" panose="02020603050405020304" pitchFamily="18" charset="0"/>
                <a:cs typeface="Times New Roman" panose="02020603050405020304" pitchFamily="18" charset="0"/>
              </a:rPr>
              <a:t>Bài tập 2. </a:t>
            </a:r>
            <a:r>
              <a:rPr lang="vi-VN" sz="1650" b="1" dirty="0">
                <a:solidFill>
                  <a:schemeClr val="tx1"/>
                </a:solidFill>
                <a:latin typeface="Times New Roman" panose="02020603050405020304" pitchFamily="18" charset="0"/>
                <a:cs typeface="Times New Roman" panose="02020603050405020304" pitchFamily="18" charset="0"/>
              </a:rPr>
              <a:t> </a:t>
            </a:r>
            <a:r>
              <a:rPr lang="vi-VN" sz="1650" dirty="0">
                <a:solidFill>
                  <a:schemeClr val="tx1"/>
                </a:solidFill>
                <a:latin typeface="Times New Roman" panose="02020603050405020304" pitchFamily="18" charset="0"/>
                <a:cs typeface="Times New Roman" panose="02020603050405020304" pitchFamily="18" charset="0"/>
              </a:rPr>
              <a:t>Quan sát hai văn bản sau và thực hiện các yêu cầu: </a:t>
            </a:r>
          </a:p>
          <a:p>
            <a:endParaRPr lang="vi-VN" sz="1650" dirty="0">
              <a:solidFill>
                <a:schemeClr val="tx1"/>
              </a:solidFill>
              <a:latin typeface="Times New Roman" panose="02020603050405020304" pitchFamily="18" charset="0"/>
              <a:cs typeface="Times New Roman" panose="02020603050405020304" pitchFamily="18" charset="0"/>
            </a:endParaRPr>
          </a:p>
          <a:p>
            <a:r>
              <a:rPr lang="vi-VN" sz="1650" dirty="0">
                <a:solidFill>
                  <a:schemeClr val="tx1"/>
                </a:solidFill>
                <a:latin typeface="Times New Roman" panose="02020603050405020304" pitchFamily="18" charset="0"/>
                <a:cs typeface="Times New Roman" panose="02020603050405020304" pitchFamily="18" charset="0"/>
              </a:rPr>
              <a:t>a. Những thông tin chính nào được trình bày trong văn bản Ứng dụng của trí tuệ nhân tạo? Các thông tin được sắp xếp theo trình tự và bố cục như thế nào? Phân tích hiệu quả sử dụng phối hợp giữa phương tiện ngôn ngữ và phi ngôn ngữ trong văn bản (đối chiếu với cách thể hiện thông tin của văn bản Trí thông minh nhân tạo).</a:t>
            </a:r>
          </a:p>
          <a:p>
            <a:endParaRPr lang="vi-VN" sz="1650" dirty="0">
              <a:solidFill>
                <a:schemeClr val="tx1"/>
              </a:solidFill>
              <a:latin typeface="Times New Roman" panose="02020603050405020304" pitchFamily="18" charset="0"/>
              <a:cs typeface="Times New Roman" panose="02020603050405020304" pitchFamily="18" charset="0"/>
            </a:endParaRPr>
          </a:p>
          <a:p>
            <a:pPr algn="ctr">
              <a:lnSpc>
                <a:spcPct val="200000"/>
              </a:lnSpc>
            </a:pPr>
            <a:endParaRPr lang="en-US" sz="1500"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1" y="1338943"/>
            <a:ext cx="2919548" cy="3804557"/>
          </a:xfrm>
          <a:prstGeom prst="rect">
            <a:avLst/>
          </a:prstGeom>
          <a:solidFill>
            <a:srgbClr val="FFFF6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AutoNum type="alphaLcPeriod"/>
            </a:pPr>
            <a:r>
              <a:rPr lang="vi-VN" sz="1650" dirty="0">
                <a:solidFill>
                  <a:schemeClr val="tx1"/>
                </a:solidFill>
                <a:latin typeface="Times New Roman" panose="02020603050405020304" pitchFamily="18" charset="0"/>
                <a:cs typeface="Times New Roman" panose="02020603050405020304" pitchFamily="18" charset="0"/>
              </a:rPr>
              <a:t> Những thông tin chính nào được trình bày trong văn bản Ứng dụng của trí tuệ nhân tạo? Các thông tin được sắp xếp theo trình tự và bố cục như thế nào? Phân tích hiệu quả sử dụng phối hợp giữa phương tiện ngôn ngữ và phi ngôn ngữ trong văn bản (đối chiếu với cách thể hiện thông tin của văn bản Trí thông minh nhân </a:t>
            </a:r>
            <a:r>
              <a:rPr lang="vi-VN" sz="1650" dirty="0" smtClean="0">
                <a:solidFill>
                  <a:schemeClr val="tx1"/>
                </a:solidFill>
                <a:latin typeface="Times New Roman" panose="02020603050405020304" pitchFamily="18" charset="0"/>
                <a:cs typeface="Times New Roman" panose="02020603050405020304" pitchFamily="18" charset="0"/>
              </a:rPr>
              <a:t>tạo</a:t>
            </a:r>
            <a:endParaRPr lang="en-US" sz="1650" dirty="0" smtClean="0">
              <a:solidFill>
                <a:schemeClr val="tx1"/>
              </a:solidFill>
              <a:latin typeface="Times New Roman" panose="02020603050405020304" pitchFamily="18" charset="0"/>
              <a:cs typeface="Times New Roman" panose="02020603050405020304" pitchFamily="18" charset="0"/>
            </a:endParaRPr>
          </a:p>
          <a:p>
            <a:pPr algn="ctr"/>
            <a:r>
              <a:rPr lang="en-US" sz="1650" b="1" dirty="0" smtClean="0">
                <a:solidFill>
                  <a:srgbClr val="FF0000"/>
                </a:solidFill>
                <a:latin typeface="Times New Roman" panose="02020603050405020304" pitchFamily="18" charset="0"/>
                <a:cs typeface="Times New Roman" panose="02020603050405020304" pitchFamily="18" charset="0"/>
              </a:rPr>
              <a:t>NHÓM 1 &amp; 2</a:t>
            </a:r>
            <a:endParaRPr lang="en-US" sz="165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919548" y="783773"/>
            <a:ext cx="3107355" cy="4167936"/>
          </a:xfrm>
          <a:prstGeom prst="rect">
            <a:avLst/>
          </a:prstGeom>
        </p:spPr>
      </p:pic>
      <p:pic>
        <p:nvPicPr>
          <p:cNvPr id="5" name="Picture 4"/>
          <p:cNvPicPr>
            <a:picLocks noChangeAspect="1"/>
          </p:cNvPicPr>
          <p:nvPr/>
        </p:nvPicPr>
        <p:blipFill>
          <a:blip r:embed="rId3"/>
          <a:stretch>
            <a:fillRect/>
          </a:stretch>
        </p:blipFill>
        <p:spPr>
          <a:xfrm>
            <a:off x="6026903" y="889216"/>
            <a:ext cx="3033794" cy="4062494"/>
          </a:xfrm>
          <a:prstGeom prst="rect">
            <a:avLst/>
          </a:prstGeom>
        </p:spPr>
      </p:pic>
    </p:spTree>
    <p:extLst>
      <p:ext uri="{BB962C8B-B14F-4D97-AF65-F5344CB8AC3E}">
        <p14:creationId xmlns:p14="http://schemas.microsoft.com/office/powerpoint/2010/main" val="1515054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769"/>
            <a:ext cx="9144000" cy="676004"/>
          </a:xfrm>
          <a:prstGeom prst="rect">
            <a:avLst/>
          </a:prstGeom>
          <a:solidFill>
            <a:srgbClr val="00FFCC"/>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b="1" dirty="0">
                <a:solidFill>
                  <a:schemeClr val="tx1"/>
                </a:solidFill>
                <a:latin typeface="Times New Roman" panose="02020603050405020304" pitchFamily="18" charset="0"/>
                <a:cs typeface="Times New Roman" panose="02020603050405020304" pitchFamily="18" charset="0"/>
              </a:rPr>
              <a:t>BÀI 8. THỰC HÀNH TIẾNG VIỆT: </a:t>
            </a:r>
          </a:p>
          <a:p>
            <a:pPr algn="ctr"/>
            <a:r>
              <a:rPr lang="en-US" sz="1800" b="1" dirty="0">
                <a:solidFill>
                  <a:schemeClr val="tx1"/>
                </a:solidFill>
                <a:latin typeface="Times New Roman" panose="02020603050405020304" pitchFamily="18" charset="0"/>
                <a:cs typeface="Times New Roman" panose="02020603050405020304" pitchFamily="18" charset="0"/>
              </a:rPr>
              <a:t>SỬ DỤNG PHƯƠNG TIỆN PHI NGÔN NGỮ</a:t>
            </a:r>
          </a:p>
          <a:p>
            <a:pPr algn="ctr">
              <a:lnSpc>
                <a:spcPct val="200000"/>
              </a:lnSpc>
            </a:pPr>
            <a:endParaRPr lang="en-US" sz="21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 y="783773"/>
            <a:ext cx="2919548" cy="555170"/>
          </a:xfrm>
          <a:prstGeom prst="rect">
            <a:avLst/>
          </a:prstGeom>
          <a:solidFill>
            <a:srgbClr val="FFFF6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50" b="1" dirty="0">
                <a:solidFill>
                  <a:schemeClr val="tx1"/>
                </a:solidFill>
                <a:latin typeface="Times New Roman" panose="02020603050405020304" pitchFamily="18" charset="0"/>
                <a:cs typeface="Times New Roman" panose="02020603050405020304" pitchFamily="18" charset="0"/>
              </a:rPr>
              <a:t>Bài tập 2. </a:t>
            </a:r>
            <a:r>
              <a:rPr lang="vi-VN" sz="1650" b="1" dirty="0">
                <a:solidFill>
                  <a:schemeClr val="tx1"/>
                </a:solidFill>
                <a:latin typeface="Times New Roman" panose="02020603050405020304" pitchFamily="18" charset="0"/>
                <a:cs typeface="Times New Roman" panose="02020603050405020304" pitchFamily="18" charset="0"/>
              </a:rPr>
              <a:t> </a:t>
            </a:r>
            <a:r>
              <a:rPr lang="vi-VN" sz="1650" dirty="0">
                <a:solidFill>
                  <a:schemeClr val="tx1"/>
                </a:solidFill>
                <a:latin typeface="Times New Roman" panose="02020603050405020304" pitchFamily="18" charset="0"/>
                <a:cs typeface="Times New Roman" panose="02020603050405020304" pitchFamily="18" charset="0"/>
              </a:rPr>
              <a:t>Quan sát hai văn bản sau và thực hiện các yêu cầu: </a:t>
            </a:r>
          </a:p>
          <a:p>
            <a:endParaRPr lang="vi-VN" sz="1650" dirty="0">
              <a:solidFill>
                <a:schemeClr val="tx1"/>
              </a:solidFill>
              <a:latin typeface="Times New Roman" panose="02020603050405020304" pitchFamily="18" charset="0"/>
              <a:cs typeface="Times New Roman" panose="02020603050405020304" pitchFamily="18" charset="0"/>
            </a:endParaRPr>
          </a:p>
          <a:p>
            <a:r>
              <a:rPr lang="vi-VN" sz="1650" dirty="0">
                <a:solidFill>
                  <a:schemeClr val="tx1"/>
                </a:solidFill>
                <a:latin typeface="Times New Roman" panose="02020603050405020304" pitchFamily="18" charset="0"/>
                <a:cs typeface="Times New Roman" panose="02020603050405020304" pitchFamily="18" charset="0"/>
              </a:rPr>
              <a:t>a. Những thông tin chính nào được trình bày trong văn bản Ứng dụng của trí tuệ nhân tạo? Các thông tin được sắp xếp theo trình tự và bố cục như thế nào? Phân tích hiệu quả sử dụng phối hợp giữa phương tiện ngôn ngữ và phi ngôn ngữ trong văn bản (đối chiếu với cách thể hiện thông tin của văn bản Trí thông minh nhân tạo).</a:t>
            </a:r>
          </a:p>
          <a:p>
            <a:endParaRPr lang="vi-VN" sz="1650" dirty="0">
              <a:solidFill>
                <a:schemeClr val="tx1"/>
              </a:solidFill>
              <a:latin typeface="Times New Roman" panose="02020603050405020304" pitchFamily="18" charset="0"/>
              <a:cs typeface="Times New Roman" panose="02020603050405020304" pitchFamily="18" charset="0"/>
            </a:endParaRPr>
          </a:p>
          <a:p>
            <a:pPr algn="ctr">
              <a:lnSpc>
                <a:spcPct val="200000"/>
              </a:lnSpc>
            </a:pPr>
            <a:endParaRPr lang="en-US" sz="1500"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1" y="1338943"/>
            <a:ext cx="2919548" cy="3804557"/>
          </a:xfrm>
          <a:prstGeom prst="rect">
            <a:avLst/>
          </a:prstGeom>
          <a:solidFill>
            <a:srgbClr val="FFFF6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550" dirty="0" smtClean="0">
                <a:solidFill>
                  <a:schemeClr val="tx1"/>
                </a:solidFill>
                <a:latin typeface="Times New Roman" panose="02020603050405020304" pitchFamily="18" charset="0"/>
                <a:cs typeface="Times New Roman" panose="02020603050405020304" pitchFamily="18" charset="0"/>
              </a:rPr>
              <a:t>b. </a:t>
            </a:r>
            <a:r>
              <a:rPr lang="vi-VN" sz="1550" dirty="0">
                <a:solidFill>
                  <a:schemeClr val="tx1"/>
                </a:solidFill>
                <a:latin typeface="Times New Roman" panose="02020603050405020304" pitchFamily="18" charset="0"/>
                <a:cs typeface="Times New Roman" panose="02020603050405020304" pitchFamily="18" charset="0"/>
              </a:rPr>
              <a:t>Văn bản Huy Cận: Nhà thơ lớn của thơ Việt Nam hiện đại trình bày những thông tin chính nào về tác giả Huy Cận? So với nội dung trình bày về Huy Cận ở Bài 2 - Cấu tứ và hình ảnh trong thơ trữ tình (sách giáo khoa Ngữ văn 11, tập một), cách thể hiện thông tin của văn bản trên có điểm gì khác biệt?</a:t>
            </a:r>
            <a:endParaRPr lang="en-US" sz="1550" dirty="0" smtClean="0">
              <a:solidFill>
                <a:schemeClr val="tx1"/>
              </a:solidFill>
              <a:latin typeface="Times New Roman" panose="02020603050405020304" pitchFamily="18" charset="0"/>
              <a:cs typeface="Times New Roman" panose="02020603050405020304" pitchFamily="18" charset="0"/>
            </a:endParaRPr>
          </a:p>
          <a:p>
            <a:pPr algn="ctr"/>
            <a:r>
              <a:rPr lang="en-US" sz="1550" b="1" dirty="0" smtClean="0">
                <a:solidFill>
                  <a:srgbClr val="FF0000"/>
                </a:solidFill>
                <a:latin typeface="Times New Roman" panose="02020603050405020304" pitchFamily="18" charset="0"/>
                <a:cs typeface="Times New Roman" panose="02020603050405020304" pitchFamily="18" charset="0"/>
              </a:rPr>
              <a:t>NHÓM 3 &amp; 4</a:t>
            </a:r>
          </a:p>
          <a:p>
            <a:pPr algn="ctr"/>
            <a:r>
              <a:rPr lang="en-US" sz="1550" b="1" dirty="0" smtClean="0">
                <a:solidFill>
                  <a:srgbClr val="FF0000"/>
                </a:solidFill>
                <a:latin typeface="Times New Roman" panose="02020603050405020304" pitchFamily="18" charset="0"/>
                <a:cs typeface="Times New Roman" panose="02020603050405020304" pitchFamily="18" charset="0"/>
                <a:sym typeface="Wingdings 3" panose="05040102010807070707" pitchFamily="18" charset="2"/>
              </a:rPr>
              <a:t> </a:t>
            </a:r>
            <a:r>
              <a:rPr lang="vi-VN" sz="1550" b="1" dirty="0">
                <a:solidFill>
                  <a:srgbClr val="FF0000"/>
                </a:solidFill>
                <a:latin typeface="Times New Roman" panose="02020603050405020304" pitchFamily="18" charset="0"/>
                <a:cs typeface="Times New Roman" panose="02020603050405020304" pitchFamily="18" charset="0"/>
                <a:sym typeface="Wingdings 3" panose="05040102010807070707" pitchFamily="18" charset="2"/>
              </a:rPr>
              <a:t>Hai văn bản trên được gọi là infographic (đồ họa thông tin). Theo bạn, có thể sử dụng hình thức trình bày này vào những hoạt động nào trong học tập?</a:t>
            </a:r>
            <a:endParaRPr lang="en-US" sz="155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919548" y="783773"/>
            <a:ext cx="3107355" cy="4167936"/>
          </a:xfrm>
          <a:prstGeom prst="rect">
            <a:avLst/>
          </a:prstGeom>
        </p:spPr>
      </p:pic>
      <p:pic>
        <p:nvPicPr>
          <p:cNvPr id="5" name="Picture 4"/>
          <p:cNvPicPr>
            <a:picLocks noChangeAspect="1"/>
          </p:cNvPicPr>
          <p:nvPr/>
        </p:nvPicPr>
        <p:blipFill>
          <a:blip r:embed="rId3"/>
          <a:stretch>
            <a:fillRect/>
          </a:stretch>
        </p:blipFill>
        <p:spPr>
          <a:xfrm>
            <a:off x="6026903" y="889216"/>
            <a:ext cx="3033794" cy="4062494"/>
          </a:xfrm>
          <a:prstGeom prst="rect">
            <a:avLst/>
          </a:prstGeom>
        </p:spPr>
      </p:pic>
    </p:spTree>
    <p:extLst>
      <p:ext uri="{BB962C8B-B14F-4D97-AF65-F5344CB8AC3E}">
        <p14:creationId xmlns:p14="http://schemas.microsoft.com/office/powerpoint/2010/main" val="3469734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Notebook Powerpoint Template | Notebook paper template, Notebook paper,  Powerpoint template free">
            <a:extLst>
              <a:ext uri="{FF2B5EF4-FFF2-40B4-BE49-F238E27FC236}">
                <a16:creationId xmlns:a16="http://schemas.microsoft.com/office/drawing/2014/main" xmlns="" id="{B852EADA-A4B5-C730-278D-35C79BC9A96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52" r="4044"/>
          <a:stretch/>
        </p:blipFill>
        <p:spPr bwMode="auto">
          <a:xfrm>
            <a:off x="0" y="-25172"/>
            <a:ext cx="9193496" cy="516867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761421B1-1906-4F8E-BF53-DF1E9D07C1F2}"/>
              </a:ext>
            </a:extLst>
          </p:cNvPr>
          <p:cNvSpPr txBox="1"/>
          <p:nvPr/>
        </p:nvSpPr>
        <p:spPr>
          <a:xfrm>
            <a:off x="3274853" y="140158"/>
            <a:ext cx="2695573" cy="530914"/>
          </a:xfrm>
          <a:prstGeom prst="rect">
            <a:avLst/>
          </a:prstGeom>
          <a:gradFill flip="none" rotWithShape="1">
            <a:gsLst>
              <a:gs pos="44000">
                <a:srgbClr val="00CCFF"/>
              </a:gs>
              <a:gs pos="100000">
                <a:srgbClr val="00FFFF"/>
              </a:gs>
            </a:gsLst>
            <a:path path="circle">
              <a:fillToRect l="50000" t="50000" r="50000" b="50000"/>
            </a:path>
            <a:tileRect/>
          </a:gradFill>
          <a:ln w="38100">
            <a:noFill/>
          </a:ln>
        </p:spPr>
        <p:txBody>
          <a:bodyPr wrap="square" lIns="68580" tIns="34290" rIns="68580" bIns="34290">
            <a:spAutoFit/>
          </a:bodyPr>
          <a:lstStyle/>
          <a:p>
            <a:pPr algn="ctr">
              <a:spcBef>
                <a:spcPts val="450"/>
              </a:spcBef>
            </a:pPr>
            <a:r>
              <a:rPr lang="en-US" sz="3000" b="1" dirty="0">
                <a:solidFill>
                  <a:schemeClr val="tx1"/>
                </a:solidFill>
                <a:latin typeface="Times New Roman" panose="02020603050405020304" pitchFamily="18" charset="0"/>
                <a:cs typeface="Times New Roman" panose="02020603050405020304" pitchFamily="18" charset="0"/>
              </a:rPr>
              <a:t>KHỞI ĐỘNG</a:t>
            </a:r>
          </a:p>
        </p:txBody>
      </p:sp>
      <p:pic>
        <p:nvPicPr>
          <p:cNvPr id="10" name="Hình ảnh 9">
            <a:extLst>
              <a:ext uri="{FF2B5EF4-FFF2-40B4-BE49-F238E27FC236}">
                <a16:creationId xmlns:a16="http://schemas.microsoft.com/office/drawing/2014/main" xmlns="" id="{59842497-9170-C9A8-C1EC-DA0E59D15A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48" y="0"/>
            <a:ext cx="2130864" cy="1782395"/>
          </a:xfrm>
          <a:prstGeom prst="rect">
            <a:avLst/>
          </a:prstGeom>
        </p:spPr>
      </p:pic>
      <p:pic>
        <p:nvPicPr>
          <p:cNvPr id="7" name="Picture 6">
            <a:extLst>
              <a:ext uri="{FF2B5EF4-FFF2-40B4-BE49-F238E27FC236}">
                <a16:creationId xmlns:a16="http://schemas.microsoft.com/office/drawing/2014/main" xmlns="" id="{95CC4C9F-BF6B-EB59-206B-9EA2C156EDD8}"/>
              </a:ext>
            </a:extLst>
          </p:cNvPr>
          <p:cNvPicPr>
            <a:picLocks noChangeAspect="1"/>
          </p:cNvPicPr>
          <p:nvPr/>
        </p:nvPicPr>
        <p:blipFill>
          <a:blip r:embed="rId4"/>
          <a:stretch>
            <a:fillRect/>
          </a:stretch>
        </p:blipFill>
        <p:spPr>
          <a:xfrm>
            <a:off x="215757" y="832208"/>
            <a:ext cx="4432955" cy="4058292"/>
          </a:xfrm>
          <a:prstGeom prst="rect">
            <a:avLst/>
          </a:prstGeom>
        </p:spPr>
      </p:pic>
      <p:pic>
        <p:nvPicPr>
          <p:cNvPr id="9" name="Picture 8">
            <a:extLst>
              <a:ext uri="{FF2B5EF4-FFF2-40B4-BE49-F238E27FC236}">
                <a16:creationId xmlns:a16="http://schemas.microsoft.com/office/drawing/2014/main" xmlns="" id="{10865282-4CE3-CAC7-C9E6-9C616A527AB3}"/>
              </a:ext>
            </a:extLst>
          </p:cNvPr>
          <p:cNvPicPr>
            <a:picLocks noChangeAspect="1"/>
          </p:cNvPicPr>
          <p:nvPr/>
        </p:nvPicPr>
        <p:blipFill>
          <a:blip r:embed="rId5"/>
          <a:stretch>
            <a:fillRect/>
          </a:stretch>
        </p:blipFill>
        <p:spPr>
          <a:xfrm>
            <a:off x="4781267" y="750013"/>
            <a:ext cx="4157250" cy="4171308"/>
          </a:xfrm>
          <a:prstGeom prst="rect">
            <a:avLst/>
          </a:prstGeom>
        </p:spPr>
      </p:pic>
      <p:grpSp>
        <p:nvGrpSpPr>
          <p:cNvPr id="2" name="组 19">
            <a:extLst>
              <a:ext uri="{FF2B5EF4-FFF2-40B4-BE49-F238E27FC236}">
                <a16:creationId xmlns:a16="http://schemas.microsoft.com/office/drawing/2014/main" xmlns="" id="{C2FE9A32-92C9-972B-5BC1-FD123B77A434}"/>
              </a:ext>
            </a:extLst>
          </p:cNvPr>
          <p:cNvGrpSpPr/>
          <p:nvPr/>
        </p:nvGrpSpPr>
        <p:grpSpPr>
          <a:xfrm>
            <a:off x="6904233" y="-164387"/>
            <a:ext cx="1510301" cy="1335640"/>
            <a:chOff x="4684279" y="-171711"/>
            <a:chExt cx="2712720" cy="1668700"/>
          </a:xfrm>
        </p:grpSpPr>
        <p:pic>
          <p:nvPicPr>
            <p:cNvPr id="13" name="图片 20">
              <a:extLst>
                <a:ext uri="{FF2B5EF4-FFF2-40B4-BE49-F238E27FC236}">
                  <a16:creationId xmlns:a16="http://schemas.microsoft.com/office/drawing/2014/main" xmlns="" id="{53E7E275-FB5A-248C-1109-86FBDC0519A6}"/>
                </a:ext>
              </a:extLst>
            </p:cNvPr>
            <p:cNvPicPr>
              <a:picLocks noChangeAspect="1"/>
            </p:cNvPicPr>
            <p:nvPr/>
          </p:nvPicPr>
          <p:blipFill>
            <a:blip r:embed="rId6"/>
            <a:stretch>
              <a:fillRect/>
            </a:stretch>
          </p:blipFill>
          <p:spPr>
            <a:xfrm>
              <a:off x="4684279" y="-171711"/>
              <a:ext cx="2712720" cy="1668700"/>
            </a:xfrm>
            <a:prstGeom prst="rect">
              <a:avLst/>
            </a:prstGeom>
          </p:spPr>
        </p:pic>
        <p:sp>
          <p:nvSpPr>
            <p:cNvPr id="15" name="文本框 21">
              <a:extLst>
                <a:ext uri="{FF2B5EF4-FFF2-40B4-BE49-F238E27FC236}">
                  <a16:creationId xmlns:a16="http://schemas.microsoft.com/office/drawing/2014/main" xmlns="" id="{47B74748-1B78-6935-5AC0-A98F4DDA16ED}"/>
                </a:ext>
              </a:extLst>
            </p:cNvPr>
            <p:cNvSpPr txBox="1"/>
            <p:nvPr/>
          </p:nvSpPr>
          <p:spPr>
            <a:xfrm rot="21237856">
              <a:off x="4879007" y="380750"/>
              <a:ext cx="2223978" cy="4998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2000" b="1" dirty="0" err="1">
                  <a:solidFill>
                    <a:srgbClr val="3B0001"/>
                  </a:solidFill>
                  <a:latin typeface="Times New Roman" panose="02020603050405020304" pitchFamily="18" charset="0"/>
                  <a:cs typeface="Times New Roman" panose="02020603050405020304" pitchFamily="18" charset="0"/>
                  <a:sym typeface="+mn-lt"/>
                </a:rPr>
                <a:t>Ví</a:t>
              </a:r>
              <a:r>
                <a:rPr kumimoji="1" lang="en-US" altLang="zh-CN" sz="2000" b="1" dirty="0">
                  <a:solidFill>
                    <a:srgbClr val="3B0001"/>
                  </a:solidFill>
                  <a:latin typeface="Times New Roman" panose="02020603050405020304" pitchFamily="18" charset="0"/>
                  <a:cs typeface="Times New Roman" panose="02020603050405020304" pitchFamily="18" charset="0"/>
                  <a:sym typeface="+mn-lt"/>
                </a:rPr>
                <a:t> </a:t>
              </a:r>
              <a:r>
                <a:rPr kumimoji="1" lang="en-US" altLang="zh-CN" sz="2000" b="1" dirty="0" err="1">
                  <a:solidFill>
                    <a:srgbClr val="3B0001"/>
                  </a:solidFill>
                  <a:latin typeface="Times New Roman" panose="02020603050405020304" pitchFamily="18" charset="0"/>
                  <a:cs typeface="Times New Roman" panose="02020603050405020304" pitchFamily="18" charset="0"/>
                  <a:sym typeface="+mn-lt"/>
                </a:rPr>
                <a:t>dụ</a:t>
              </a:r>
              <a:r>
                <a:rPr kumimoji="1" lang="en-US" altLang="zh-CN" sz="2000" b="1" dirty="0">
                  <a:solidFill>
                    <a:srgbClr val="3B0001"/>
                  </a:solidFill>
                  <a:latin typeface="Times New Roman" panose="02020603050405020304" pitchFamily="18" charset="0"/>
                  <a:cs typeface="Times New Roman" panose="02020603050405020304" pitchFamily="18" charset="0"/>
                  <a:sym typeface="+mn-lt"/>
                </a:rPr>
                <a:t> 2</a:t>
              </a:r>
              <a:endParaRPr kumimoji="1" lang="zh-CN" altLang="en-US" sz="2000" b="1" dirty="0">
                <a:solidFill>
                  <a:srgbClr val="3B0001"/>
                </a:solidFill>
                <a:latin typeface="Times New Roman" panose="02020603050405020304" pitchFamily="18" charset="0"/>
                <a:cs typeface="Times New Roman" panose="02020603050405020304" pitchFamily="18" charset="0"/>
                <a:sym typeface="+mn-lt"/>
              </a:endParaRPr>
            </a:p>
          </p:txBody>
        </p:sp>
      </p:grpSp>
      <p:grpSp>
        <p:nvGrpSpPr>
          <p:cNvPr id="3" name="组 19">
            <a:extLst>
              <a:ext uri="{FF2B5EF4-FFF2-40B4-BE49-F238E27FC236}">
                <a16:creationId xmlns:a16="http://schemas.microsoft.com/office/drawing/2014/main" xmlns="" id="{C1ADCA60-53FA-8A6B-6C4F-561395651EEF}"/>
              </a:ext>
            </a:extLst>
          </p:cNvPr>
          <p:cNvGrpSpPr/>
          <p:nvPr/>
        </p:nvGrpSpPr>
        <p:grpSpPr>
          <a:xfrm>
            <a:off x="1212350" y="-268466"/>
            <a:ext cx="1518985" cy="1530507"/>
            <a:chOff x="4739640" y="33668"/>
            <a:chExt cx="2712720" cy="2490216"/>
          </a:xfrm>
        </p:grpSpPr>
        <p:pic>
          <p:nvPicPr>
            <p:cNvPr id="17" name="图片 20">
              <a:extLst>
                <a:ext uri="{FF2B5EF4-FFF2-40B4-BE49-F238E27FC236}">
                  <a16:creationId xmlns:a16="http://schemas.microsoft.com/office/drawing/2014/main" xmlns="" id="{12BE80B4-910C-9659-3D6E-1A2C8D391A7E}"/>
                </a:ext>
              </a:extLst>
            </p:cNvPr>
            <p:cNvPicPr>
              <a:picLocks noChangeAspect="1"/>
            </p:cNvPicPr>
            <p:nvPr/>
          </p:nvPicPr>
          <p:blipFill>
            <a:blip r:embed="rId6"/>
            <a:stretch>
              <a:fillRect/>
            </a:stretch>
          </p:blipFill>
          <p:spPr>
            <a:xfrm>
              <a:off x="4739640" y="33668"/>
              <a:ext cx="2712720" cy="2490216"/>
            </a:xfrm>
            <a:prstGeom prst="rect">
              <a:avLst/>
            </a:prstGeom>
          </p:spPr>
        </p:pic>
        <p:sp>
          <p:nvSpPr>
            <p:cNvPr id="18" name="文本框 21">
              <a:extLst>
                <a:ext uri="{FF2B5EF4-FFF2-40B4-BE49-F238E27FC236}">
                  <a16:creationId xmlns:a16="http://schemas.microsoft.com/office/drawing/2014/main" xmlns="" id="{FB0A504E-4022-A90F-E448-C0695628D562}"/>
                </a:ext>
              </a:extLst>
            </p:cNvPr>
            <p:cNvSpPr txBox="1"/>
            <p:nvPr/>
          </p:nvSpPr>
          <p:spPr>
            <a:xfrm rot="21237856">
              <a:off x="4984011" y="901351"/>
              <a:ext cx="2223978" cy="6510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2000" b="1" dirty="0" err="1">
                  <a:solidFill>
                    <a:srgbClr val="3B0001"/>
                  </a:solidFill>
                  <a:latin typeface="Times New Roman" panose="02020603050405020304" pitchFamily="18" charset="0"/>
                  <a:cs typeface="Times New Roman" panose="02020603050405020304" pitchFamily="18" charset="0"/>
                  <a:sym typeface="+mn-lt"/>
                </a:rPr>
                <a:t>Ví</a:t>
              </a:r>
              <a:r>
                <a:rPr kumimoji="1" lang="en-US" altLang="zh-CN" sz="2000" b="1" dirty="0">
                  <a:solidFill>
                    <a:srgbClr val="3B0001"/>
                  </a:solidFill>
                  <a:latin typeface="Times New Roman" panose="02020603050405020304" pitchFamily="18" charset="0"/>
                  <a:cs typeface="Times New Roman" panose="02020603050405020304" pitchFamily="18" charset="0"/>
                  <a:sym typeface="+mn-lt"/>
                </a:rPr>
                <a:t> </a:t>
              </a:r>
              <a:r>
                <a:rPr kumimoji="1" lang="en-US" altLang="zh-CN" sz="2000" b="1" dirty="0" err="1">
                  <a:solidFill>
                    <a:srgbClr val="3B0001"/>
                  </a:solidFill>
                  <a:latin typeface="Times New Roman" panose="02020603050405020304" pitchFamily="18" charset="0"/>
                  <a:cs typeface="Times New Roman" panose="02020603050405020304" pitchFamily="18" charset="0"/>
                  <a:sym typeface="+mn-lt"/>
                </a:rPr>
                <a:t>dụ</a:t>
              </a:r>
              <a:r>
                <a:rPr kumimoji="1" lang="en-US" altLang="zh-CN" sz="2000" b="1" dirty="0">
                  <a:solidFill>
                    <a:srgbClr val="3B0001"/>
                  </a:solidFill>
                  <a:latin typeface="Times New Roman" panose="02020603050405020304" pitchFamily="18" charset="0"/>
                  <a:cs typeface="Times New Roman" panose="02020603050405020304" pitchFamily="18" charset="0"/>
                  <a:sym typeface="+mn-lt"/>
                </a:rPr>
                <a:t> 1</a:t>
              </a:r>
              <a:endParaRPr kumimoji="1" lang="zh-CN" altLang="en-US" sz="2000" b="1" dirty="0">
                <a:solidFill>
                  <a:srgbClr val="3B0001"/>
                </a:solidFill>
                <a:latin typeface="Times New Roman" panose="02020603050405020304" pitchFamily="18" charset="0"/>
                <a:cs typeface="Times New Roman" panose="02020603050405020304" pitchFamily="18" charset="0"/>
                <a:sym typeface="+mn-lt"/>
              </a:endParaRPr>
            </a:p>
          </p:txBody>
        </p:sp>
      </p:grpSp>
      <p:sp>
        <p:nvSpPr>
          <p:cNvPr id="19" name="Rectangle 18"/>
          <p:cNvSpPr/>
          <p:nvPr/>
        </p:nvSpPr>
        <p:spPr>
          <a:xfrm>
            <a:off x="184935" y="750014"/>
            <a:ext cx="4202130" cy="6061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b="1" dirty="0" smtClean="0">
                <a:latin typeface="Times New Roman" pitchFamily="18" charset="0"/>
                <a:cs typeface="Times New Roman" pitchFamily="18" charset="0"/>
              </a:rPr>
              <a:t>1. </a:t>
            </a:r>
            <a:r>
              <a:rPr lang="en-US" sz="1800" b="1" dirty="0" err="1" smtClean="0">
                <a:latin typeface="Times New Roman" pitchFamily="18" charset="0"/>
                <a:cs typeface="Times New Roman" pitchFamily="18" charset="0"/>
              </a:rPr>
              <a:t>Đề</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tài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dân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dã</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hình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tượng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sinh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ngộ</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nghĩnh</a:t>
            </a:r>
            <a:endParaRPr lang="en-US" sz="18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212350" y="4767263"/>
            <a:ext cx="7387120" cy="273844"/>
          </a:xfrm>
        </p:spPr>
        <p:txBody>
          <a:bodyPr/>
          <a:lstStyle/>
          <a:p>
            <a:r>
              <a:rPr lang="en-US" dirty="0" err="1" smtClean="0"/>
              <a:t>Sản</a:t>
            </a:r>
            <a:r>
              <a:rPr lang="en-US" dirty="0" smtClean="0"/>
              <a:t> </a:t>
            </a:r>
            <a:r>
              <a:rPr lang="en-US" dirty="0" err="1" smtClean="0"/>
              <a:t>phẩm</a:t>
            </a:r>
            <a:r>
              <a:rPr lang="en-US" dirty="0" smtClean="0"/>
              <a:t> </a:t>
            </a:r>
            <a:r>
              <a:rPr lang="en-US" dirty="0" err="1" smtClean="0"/>
              <a:t>của</a:t>
            </a:r>
            <a:r>
              <a:rPr lang="en-US" dirty="0" smtClean="0"/>
              <a:t> </a:t>
            </a:r>
            <a:r>
              <a:rPr lang="en-US" dirty="0" err="1" smtClean="0"/>
              <a:t>nhóm</a:t>
            </a:r>
            <a:r>
              <a:rPr lang="en-US" dirty="0" smtClean="0"/>
              <a:t> </a:t>
            </a:r>
            <a:r>
              <a:rPr lang="en-US" dirty="0" err="1" smtClean="0"/>
              <a:t>zalo</a:t>
            </a:r>
            <a:r>
              <a:rPr lang="en-US" dirty="0" smtClean="0"/>
              <a:t>: NGỮ VĂN THPT (</a:t>
            </a:r>
            <a:r>
              <a:rPr lang="en-US" dirty="0" err="1" smtClean="0"/>
              <a:t>nhóm</a:t>
            </a:r>
            <a:r>
              <a:rPr lang="en-US" dirty="0" smtClean="0"/>
              <a:t> </a:t>
            </a:r>
            <a:r>
              <a:rPr lang="en-US" dirty="0" err="1" smtClean="0"/>
              <a:t>cô</a:t>
            </a:r>
            <a:r>
              <a:rPr lang="en-US" dirty="0" smtClean="0"/>
              <a:t> Thu </a:t>
            </a:r>
            <a:r>
              <a:rPr lang="en-US" dirty="0" err="1" smtClean="0"/>
              <a:t>Huyền</a:t>
            </a:r>
            <a:r>
              <a:rPr lang="en-US" dirty="0" smtClean="0"/>
              <a:t>) – </a:t>
            </a:r>
            <a:r>
              <a:rPr lang="en-US" dirty="0" err="1" smtClean="0"/>
              <a:t>Dự</a:t>
            </a:r>
            <a:r>
              <a:rPr lang="en-US" dirty="0" smtClean="0"/>
              <a:t> </a:t>
            </a:r>
            <a:r>
              <a:rPr lang="en-US" dirty="0" err="1" smtClean="0"/>
              <a:t>án</a:t>
            </a:r>
            <a:r>
              <a:rPr lang="en-US" dirty="0" smtClean="0"/>
              <a:t> </a:t>
            </a:r>
            <a:r>
              <a:rPr lang="en-US" dirty="0" err="1" smtClean="0"/>
              <a:t>cộng</a:t>
            </a:r>
            <a:r>
              <a:rPr lang="en-US" dirty="0" smtClean="0"/>
              <a:t> </a:t>
            </a:r>
            <a:r>
              <a:rPr lang="en-US" dirty="0" err="1" smtClean="0"/>
              <a:t>đồng</a:t>
            </a:r>
            <a:endParaRPr lang="en-US" dirty="0"/>
          </a:p>
        </p:txBody>
      </p:sp>
    </p:spTree>
    <p:extLst>
      <p:ext uri="{BB962C8B-B14F-4D97-AF65-F5344CB8AC3E}">
        <p14:creationId xmlns:p14="http://schemas.microsoft.com/office/powerpoint/2010/main" val="299901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7"/>
          <p:cNvGrpSpPr/>
          <p:nvPr/>
        </p:nvGrpSpPr>
        <p:grpSpPr>
          <a:xfrm>
            <a:off x="3412808" y="375762"/>
            <a:ext cx="2186940" cy="549116"/>
            <a:chOff x="7218" y="913"/>
            <a:chExt cx="4592" cy="1153"/>
          </a:xfrm>
        </p:grpSpPr>
        <p:sp>
          <p:nvSpPr>
            <p:cNvPr id="8" name="文本框 7"/>
            <p:cNvSpPr txBox="1"/>
            <p:nvPr/>
          </p:nvSpPr>
          <p:spPr>
            <a:xfrm>
              <a:off x="8408" y="928"/>
              <a:ext cx="3402" cy="1066"/>
            </a:xfrm>
            <a:prstGeom prst="rect">
              <a:avLst/>
            </a:prstGeom>
            <a:noFill/>
            <a:ln>
              <a:noFill/>
            </a:ln>
          </p:spPr>
          <p:txBody>
            <a:bodyPr wrap="square" rtlCol="0">
              <a:spAutoFit/>
            </a:bodyPr>
            <a:lstStyle/>
            <a:p>
              <a:pPr algn="ctr">
                <a:spcBef>
                  <a:spcPct val="20000"/>
                </a:spcBef>
                <a:buClrTx/>
                <a:buSzTx/>
                <a:buFont typeface="Arial" panose="020B0604020202020204" pitchFamily="34" charset="0"/>
              </a:pPr>
              <a:r>
                <a:rPr lang="en-US" altLang="zh-CN" sz="2700" b="1" dirty="0" err="1">
                  <a:solidFill>
                    <a:srgbClr val="F89701"/>
                  </a:solidFill>
                  <a:latin typeface="Times New Roman" panose="02020603050405020304" pitchFamily="18" charset="0"/>
                  <a:cs typeface="Times New Roman" panose="02020603050405020304" pitchFamily="18" charset="0"/>
                  <a:sym typeface="+mn-lt"/>
                </a:rPr>
                <a:t>Bài</a:t>
              </a:r>
              <a:r>
                <a:rPr lang="en-US" altLang="zh-CN" sz="2700" b="1" dirty="0">
                  <a:solidFill>
                    <a:srgbClr val="F89701"/>
                  </a:solidFill>
                  <a:latin typeface="Times New Roman" panose="02020603050405020304" pitchFamily="18" charset="0"/>
                  <a:cs typeface="Times New Roman" panose="02020603050405020304" pitchFamily="18" charset="0"/>
                  <a:sym typeface="+mn-lt"/>
                </a:rPr>
                <a:t> 2</a:t>
              </a:r>
              <a:endParaRPr lang="zh-CN" altLang="en-US" sz="2700" b="1" dirty="0">
                <a:solidFill>
                  <a:srgbClr val="0B7689"/>
                </a:solidFill>
                <a:latin typeface="Times New Roman" panose="02020603050405020304" pitchFamily="18" charset="0"/>
                <a:cs typeface="Times New Roman" panose="02020603050405020304" pitchFamily="18" charset="0"/>
                <a:sym typeface="+mn-lt"/>
              </a:endParaRPr>
            </a:p>
          </p:txBody>
        </p:sp>
        <p:pic>
          <p:nvPicPr>
            <p:cNvPr id="9" name="图片 8" descr="51miz-E1029175-D7C56BCB"/>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5400000">
              <a:off x="7236" y="895"/>
              <a:ext cx="1153" cy="1190"/>
            </a:xfrm>
            <a:prstGeom prst="rect">
              <a:avLst/>
            </a:prstGeom>
          </p:spPr>
        </p:pic>
      </p:grpSp>
      <p:cxnSp>
        <p:nvCxnSpPr>
          <p:cNvPr id="10" name="直接连接符 9"/>
          <p:cNvCxnSpPr/>
          <p:nvPr/>
        </p:nvCxnSpPr>
        <p:spPr>
          <a:xfrm flipV="1">
            <a:off x="15240" y="653892"/>
            <a:ext cx="3302318" cy="15716"/>
          </a:xfrm>
          <a:prstGeom prst="line">
            <a:avLst/>
          </a:prstGeom>
          <a:ln cap="rnd">
            <a:solidFill>
              <a:srgbClr val="087287"/>
            </a:solidFill>
            <a:prstDash val="dash"/>
            <a:round/>
            <a:tailEnd type="oval"/>
          </a:ln>
        </p:spPr>
        <p:style>
          <a:lnRef idx="1">
            <a:schemeClr val="accent1"/>
          </a:lnRef>
          <a:fillRef idx="0">
            <a:schemeClr val="accent1"/>
          </a:fillRef>
          <a:effectRef idx="0">
            <a:schemeClr val="accent1"/>
          </a:effectRef>
          <a:fontRef idx="minor">
            <a:schemeClr val="tx1"/>
          </a:fontRef>
        </p:style>
      </p:cxnSp>
      <p:cxnSp>
        <p:nvCxnSpPr>
          <p:cNvPr id="11" name="直接连接符 10"/>
          <p:cNvCxnSpPr>
            <a:cxnSpLocks/>
            <a:endCxn id="8" idx="3"/>
          </p:cNvCxnSpPr>
          <p:nvPr/>
        </p:nvCxnSpPr>
        <p:spPr>
          <a:xfrm flipH="1">
            <a:off x="5599749" y="625931"/>
            <a:ext cx="3544252" cy="10891"/>
          </a:xfrm>
          <a:prstGeom prst="line">
            <a:avLst/>
          </a:prstGeom>
          <a:ln>
            <a:solidFill>
              <a:srgbClr val="087287"/>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xmlns="" id="{A777C79D-72DF-CA4C-AEB7-07502253F264}"/>
              </a:ext>
            </a:extLst>
          </p:cNvPr>
          <p:cNvSpPr/>
          <p:nvPr/>
        </p:nvSpPr>
        <p:spPr>
          <a:xfrm>
            <a:off x="3473531" y="1047964"/>
            <a:ext cx="5622967" cy="3958932"/>
          </a:xfrm>
          <a:prstGeom prst="roundRect">
            <a:avLst/>
          </a:prstGeom>
        </p:spPr>
        <p:style>
          <a:lnRef idx="3">
            <a:schemeClr val="lt1"/>
          </a:lnRef>
          <a:fillRef idx="1">
            <a:schemeClr val="accent5"/>
          </a:fillRef>
          <a:effectRef idx="1">
            <a:schemeClr val="accent5"/>
          </a:effectRef>
          <a:fontRef idx="minor">
            <a:schemeClr val="lt1"/>
          </a:fontRef>
        </p:style>
        <p:txBody>
          <a:bodyPr lIns="68580" tIns="34290" rIns="68580" bIns="34290" rtlCol="0" anchor="ctr"/>
          <a:lstStyle/>
          <a:p>
            <a:pPr algn="just"/>
            <a:r>
              <a:rPr lang="en-US" sz="1600" dirty="0">
                <a:solidFill>
                  <a:srgbClr val="0070C0"/>
                </a:solidFill>
                <a:latin typeface="Times New Roman" panose="02020603050405020304" pitchFamily="18" charset="0"/>
                <a:cs typeface="Times New Roman" panose="02020603050405020304" pitchFamily="18" charset="0"/>
              </a:rPr>
              <a:t>- Ở </a:t>
            </a:r>
            <a:r>
              <a:rPr lang="en-US" sz="1600" dirty="0" err="1">
                <a:solidFill>
                  <a:srgbClr val="0070C0"/>
                </a:solidFill>
                <a:latin typeface="Times New Roman" panose="02020603050405020304" pitchFamily="18" charset="0"/>
                <a:cs typeface="Times New Roman" panose="02020603050405020304" pitchFamily="18" charset="0"/>
              </a:rPr>
              <a:t>văn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bản</a:t>
            </a:r>
            <a:r>
              <a:rPr lang="en-US" sz="1600" dirty="0">
                <a:solidFill>
                  <a:srgbClr val="0070C0"/>
                </a:solidFill>
                <a:latin typeface="Times New Roman" panose="02020603050405020304" pitchFamily="18" charset="0"/>
                <a:cs typeface="Times New Roman" panose="02020603050405020304" pitchFamily="18" charset="0"/>
              </a:rPr>
              <a:t> </a:t>
            </a:r>
            <a:r>
              <a:rPr lang="en-US" sz="1600" i="1" dirty="0" err="1">
                <a:solidFill>
                  <a:srgbClr val="0070C0"/>
                </a:solidFill>
                <a:latin typeface="Times New Roman" panose="02020603050405020304" pitchFamily="18" charset="0"/>
                <a:cs typeface="Times New Roman" panose="02020603050405020304" pitchFamily="18" charset="0"/>
              </a:rPr>
              <a:t>Trí</a:t>
            </a:r>
            <a:r>
              <a:rPr lang="en-US" sz="1600" i="1" dirty="0">
                <a:solidFill>
                  <a:srgbClr val="0070C0"/>
                </a:solidFill>
                <a:latin typeface="Times New Roman" panose="02020603050405020304" pitchFamily="18" charset="0"/>
                <a:cs typeface="Times New Roman" panose="02020603050405020304" pitchFamily="18" charset="0"/>
              </a:rPr>
              <a:t> </a:t>
            </a:r>
            <a:r>
              <a:rPr lang="en-US" sz="1600" i="1" dirty="0" err="1">
                <a:solidFill>
                  <a:srgbClr val="0070C0"/>
                </a:solidFill>
                <a:latin typeface="Times New Roman" panose="02020603050405020304" pitchFamily="18" charset="0"/>
                <a:cs typeface="Times New Roman" panose="02020603050405020304" pitchFamily="18" charset="0"/>
              </a:rPr>
              <a:t>thông</a:t>
            </a:r>
            <a:r>
              <a:rPr lang="en-US" sz="1600" i="1" dirty="0">
                <a:solidFill>
                  <a:srgbClr val="0070C0"/>
                </a:solidFill>
                <a:latin typeface="Times New Roman" panose="02020603050405020304" pitchFamily="18" charset="0"/>
                <a:cs typeface="Times New Roman" panose="02020603050405020304" pitchFamily="18" charset="0"/>
              </a:rPr>
              <a:t> minh </a:t>
            </a:r>
            <a:r>
              <a:rPr lang="en-US" sz="1600" i="1" dirty="0" err="1">
                <a:solidFill>
                  <a:srgbClr val="0070C0"/>
                </a:solidFill>
                <a:latin typeface="Times New Roman" panose="02020603050405020304" pitchFamily="18" charset="0"/>
                <a:cs typeface="Times New Roman" panose="02020603050405020304" pitchFamily="18" charset="0"/>
              </a:rPr>
              <a:t>nhân</a:t>
            </a:r>
            <a:r>
              <a:rPr lang="en-US" sz="1600" i="1" dirty="0">
                <a:solidFill>
                  <a:srgbClr val="0070C0"/>
                </a:solidFill>
                <a:latin typeface="Times New Roman" panose="02020603050405020304" pitchFamily="18" charset="0"/>
                <a:cs typeface="Times New Roman" panose="02020603050405020304" pitchFamily="18" charset="0"/>
              </a:rPr>
              <a:t> </a:t>
            </a:r>
            <a:r>
              <a:rPr lang="en-US" sz="1600" i="1" dirty="0" err="1">
                <a:solidFill>
                  <a:srgbClr val="0070C0"/>
                </a:solidFill>
                <a:latin typeface="Times New Roman" panose="02020603050405020304" pitchFamily="18" charset="0"/>
                <a:cs typeface="Times New Roman" panose="02020603050405020304" pitchFamily="18" charset="0"/>
              </a:rPr>
              <a:t>tạo</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tác</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giả</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cung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cấp</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các</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thông</a:t>
            </a:r>
            <a:r>
              <a:rPr lang="en-US" sz="1600" dirty="0">
                <a:solidFill>
                  <a:srgbClr val="0070C0"/>
                </a:solidFill>
                <a:latin typeface="Times New Roman" panose="02020603050405020304" pitchFamily="18" charset="0"/>
                <a:cs typeface="Times New Roman" panose="02020603050405020304" pitchFamily="18" charset="0"/>
              </a:rPr>
              <a:t> tin </a:t>
            </a:r>
            <a:r>
              <a:rPr lang="en-US" sz="1600" dirty="0" err="1">
                <a:solidFill>
                  <a:srgbClr val="0070C0"/>
                </a:solidFill>
                <a:latin typeface="Times New Roman" panose="02020603050405020304" pitchFamily="18" charset="0"/>
                <a:cs typeface="Times New Roman" panose="02020603050405020304" pitchFamily="18" charset="0"/>
              </a:rPr>
              <a:t>về</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trí</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thông</a:t>
            </a:r>
            <a:r>
              <a:rPr lang="en-US" sz="1600" dirty="0">
                <a:solidFill>
                  <a:srgbClr val="0070C0"/>
                </a:solidFill>
                <a:latin typeface="Times New Roman" panose="02020603050405020304" pitchFamily="18" charset="0"/>
                <a:cs typeface="Times New Roman" panose="02020603050405020304" pitchFamily="18" charset="0"/>
              </a:rPr>
              <a:t> minh (</a:t>
            </a:r>
            <a:r>
              <a:rPr lang="en-US" sz="1600" dirty="0" err="1">
                <a:solidFill>
                  <a:srgbClr val="0070C0"/>
                </a:solidFill>
                <a:latin typeface="Times New Roman" panose="02020603050405020304" pitchFamily="18" charset="0"/>
                <a:cs typeface="Times New Roman" panose="02020603050405020304" pitchFamily="18" charset="0"/>
              </a:rPr>
              <a:t>trí</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tuệ</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nhân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tạo</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từ</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các</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phương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diện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lịch</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sử</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phát</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triển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phân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loại</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các</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quan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điểm</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trái</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chiều</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tác</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động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và</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dự</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đoán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những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viễn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cảnh</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có</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thể</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xảy</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ra</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trình</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bày</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theo</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các</a:t>
            </a:r>
            <a:r>
              <a:rPr lang="en-US" sz="1600" dirty="0">
                <a:solidFill>
                  <a:srgbClr val="0070C0"/>
                </a:solidFill>
                <a:latin typeface="Times New Roman" panose="02020603050405020304" pitchFamily="18" charset="0"/>
                <a:cs typeface="Times New Roman" panose="02020603050405020304" pitchFamily="18" charset="0"/>
              </a:rPr>
              <a:t> ý </a:t>
            </a:r>
            <a:r>
              <a:rPr lang="en-US" sz="1600" dirty="0" err="1">
                <a:solidFill>
                  <a:srgbClr val="0070C0"/>
                </a:solidFill>
                <a:latin typeface="Times New Roman" panose="02020603050405020304" pitchFamily="18" charset="0"/>
                <a:cs typeface="Times New Roman" panose="02020603050405020304" pitchFamily="18" charset="0"/>
              </a:rPr>
              <a:t>chính</a:t>
            </a:r>
            <a:r>
              <a:rPr lang="en-US" sz="1600" dirty="0">
                <a:solidFill>
                  <a:srgbClr val="0070C0"/>
                </a:solidFill>
                <a:latin typeface="Times New Roman" panose="02020603050405020304" pitchFamily="18" charset="0"/>
                <a:cs typeface="Times New Roman" panose="02020603050405020304" pitchFamily="18" charset="0"/>
              </a:rPr>
              <a:t>, ý </a:t>
            </a:r>
            <a:r>
              <a:rPr lang="en-US" sz="1600" dirty="0" err="1">
                <a:solidFill>
                  <a:srgbClr val="0070C0"/>
                </a:solidFill>
                <a:latin typeface="Times New Roman" panose="02020603050405020304" pitchFamily="18" charset="0"/>
                <a:cs typeface="Times New Roman" panose="02020603050405020304" pitchFamily="18" charset="0"/>
              </a:rPr>
              <a:t>phụ</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bằng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phương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tiện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ngôn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ngữ</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và</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có</a:t>
            </a:r>
            <a:r>
              <a:rPr lang="en-US" sz="1600" dirty="0">
                <a:solidFill>
                  <a:srgbClr val="0070C0"/>
                </a:solidFill>
                <a:latin typeface="Times New Roman" panose="02020603050405020304" pitchFamily="18" charset="0"/>
                <a:cs typeface="Times New Roman" panose="02020603050405020304" pitchFamily="18" charset="0"/>
              </a:rPr>
              <a:t> minh </a:t>
            </a:r>
            <a:r>
              <a:rPr lang="en-US" sz="1600" dirty="0" err="1">
                <a:solidFill>
                  <a:srgbClr val="0070C0"/>
                </a:solidFill>
                <a:latin typeface="Times New Roman" panose="02020603050405020304" pitchFamily="18" charset="0"/>
                <a:cs typeface="Times New Roman" panose="02020603050405020304" pitchFamily="18" charset="0"/>
              </a:rPr>
              <a:t>họa</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bằng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sơ</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đồ</a:t>
            </a:r>
            <a:r>
              <a:rPr lang="en-US" sz="1600" dirty="0">
                <a:solidFill>
                  <a:srgbClr val="0070C0"/>
                </a:solidFill>
                <a:latin typeface="Times New Roman" panose="02020603050405020304" pitchFamily="18" charset="0"/>
                <a:cs typeface="Times New Roman" panose="02020603050405020304" pitchFamily="18" charset="0"/>
              </a:rPr>
              <a:t>.</a:t>
            </a:r>
          </a:p>
          <a:p>
            <a:pPr algn="just"/>
            <a:r>
              <a:rPr lang="en-US" sz="1600" dirty="0">
                <a:solidFill>
                  <a:srgbClr val="0070C0"/>
                </a:solidFill>
                <a:latin typeface="Times New Roman" panose="02020603050405020304" pitchFamily="18" charset="0"/>
                <a:cs typeface="Times New Roman" panose="02020603050405020304" pitchFamily="18" charset="0"/>
              </a:rPr>
              <a:t>- Ở </a:t>
            </a:r>
            <a:r>
              <a:rPr lang="en-US" sz="1600" dirty="0" err="1">
                <a:solidFill>
                  <a:srgbClr val="0070C0"/>
                </a:solidFill>
                <a:latin typeface="Times New Roman" panose="02020603050405020304" pitchFamily="18" charset="0"/>
                <a:cs typeface="Times New Roman" panose="02020603050405020304" pitchFamily="18" charset="0"/>
              </a:rPr>
              <a:t>văn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bản</a:t>
            </a:r>
            <a:r>
              <a:rPr lang="en-US" sz="1600" dirty="0">
                <a:solidFill>
                  <a:srgbClr val="0070C0"/>
                </a:solidFill>
                <a:latin typeface="Times New Roman" panose="02020603050405020304" pitchFamily="18" charset="0"/>
                <a:cs typeface="Times New Roman" panose="02020603050405020304" pitchFamily="18" charset="0"/>
              </a:rPr>
              <a:t> </a:t>
            </a:r>
            <a:r>
              <a:rPr lang="en-US" sz="1600" i="1" dirty="0" err="1">
                <a:solidFill>
                  <a:srgbClr val="0070C0"/>
                </a:solidFill>
                <a:latin typeface="Times New Roman" panose="02020603050405020304" pitchFamily="18" charset="0"/>
                <a:cs typeface="Times New Roman" panose="02020603050405020304" pitchFamily="18" charset="0"/>
              </a:rPr>
              <a:t>Ứng</a:t>
            </a:r>
            <a:r>
              <a:rPr lang="en-US" sz="1600" i="1" dirty="0">
                <a:solidFill>
                  <a:srgbClr val="0070C0"/>
                </a:solidFill>
                <a:latin typeface="Times New Roman" panose="02020603050405020304" pitchFamily="18" charset="0"/>
                <a:cs typeface="Times New Roman" panose="02020603050405020304" pitchFamily="18" charset="0"/>
              </a:rPr>
              <a:t> </a:t>
            </a:r>
            <a:r>
              <a:rPr lang="en-US" sz="1600" i="1" dirty="0" err="1">
                <a:solidFill>
                  <a:srgbClr val="0070C0"/>
                </a:solidFill>
                <a:latin typeface="Times New Roman" panose="02020603050405020304" pitchFamily="18" charset="0"/>
                <a:cs typeface="Times New Roman" panose="02020603050405020304" pitchFamily="18" charset="0"/>
              </a:rPr>
              <a:t>dụng</a:t>
            </a:r>
            <a:r>
              <a:rPr lang="en-US" sz="1600" i="1" dirty="0">
                <a:solidFill>
                  <a:srgbClr val="0070C0"/>
                </a:solidFill>
                <a:latin typeface="Times New Roman" panose="02020603050405020304" pitchFamily="18" charset="0"/>
                <a:cs typeface="Times New Roman" panose="02020603050405020304" pitchFamily="18" charset="0"/>
              </a:rPr>
              <a:t> </a:t>
            </a:r>
            <a:r>
              <a:rPr lang="en-US" sz="1600" i="1" dirty="0" err="1">
                <a:solidFill>
                  <a:srgbClr val="0070C0"/>
                </a:solidFill>
                <a:latin typeface="Times New Roman" panose="02020603050405020304" pitchFamily="18" charset="0"/>
                <a:cs typeface="Times New Roman" panose="02020603050405020304" pitchFamily="18" charset="0"/>
              </a:rPr>
              <a:t>của</a:t>
            </a:r>
            <a:r>
              <a:rPr lang="en-US" sz="1600" i="1" dirty="0">
                <a:solidFill>
                  <a:srgbClr val="0070C0"/>
                </a:solidFill>
                <a:latin typeface="Times New Roman" panose="02020603050405020304" pitchFamily="18" charset="0"/>
                <a:cs typeface="Times New Roman" panose="02020603050405020304" pitchFamily="18" charset="0"/>
              </a:rPr>
              <a:t> </a:t>
            </a:r>
            <a:r>
              <a:rPr lang="en-US" sz="1600" i="1" dirty="0" err="1">
                <a:solidFill>
                  <a:srgbClr val="0070C0"/>
                </a:solidFill>
                <a:latin typeface="Times New Roman" panose="02020603050405020304" pitchFamily="18" charset="0"/>
                <a:cs typeface="Times New Roman" panose="02020603050405020304" pitchFamily="18" charset="0"/>
              </a:rPr>
              <a:t>trí</a:t>
            </a:r>
            <a:r>
              <a:rPr lang="en-US" sz="1600" i="1" dirty="0">
                <a:solidFill>
                  <a:srgbClr val="0070C0"/>
                </a:solidFill>
                <a:latin typeface="Times New Roman" panose="02020603050405020304" pitchFamily="18" charset="0"/>
                <a:cs typeface="Times New Roman" panose="02020603050405020304" pitchFamily="18" charset="0"/>
              </a:rPr>
              <a:t> </a:t>
            </a:r>
            <a:r>
              <a:rPr lang="en-US" sz="1600" i="1" dirty="0" err="1">
                <a:solidFill>
                  <a:srgbClr val="0070C0"/>
                </a:solidFill>
                <a:latin typeface="Times New Roman" panose="02020603050405020304" pitchFamily="18" charset="0"/>
                <a:cs typeface="Times New Roman" panose="02020603050405020304" pitchFamily="18" charset="0"/>
              </a:rPr>
              <a:t>tuệ</a:t>
            </a:r>
            <a:r>
              <a:rPr lang="en-US" sz="1600" i="1" dirty="0">
                <a:solidFill>
                  <a:srgbClr val="0070C0"/>
                </a:solidFill>
                <a:latin typeface="Times New Roman" panose="02020603050405020304" pitchFamily="18" charset="0"/>
                <a:cs typeface="Times New Roman" panose="02020603050405020304" pitchFamily="18" charset="0"/>
              </a:rPr>
              <a:t> </a:t>
            </a:r>
            <a:r>
              <a:rPr lang="en-US" sz="1600" i="1" dirty="0" err="1">
                <a:solidFill>
                  <a:srgbClr val="0070C0"/>
                </a:solidFill>
                <a:latin typeface="Times New Roman" panose="02020603050405020304" pitchFamily="18" charset="0"/>
                <a:cs typeface="Times New Roman" panose="02020603050405020304" pitchFamily="18" charset="0"/>
              </a:rPr>
              <a:t>nhân</a:t>
            </a:r>
            <a:r>
              <a:rPr lang="en-US" sz="1600" i="1" dirty="0">
                <a:solidFill>
                  <a:srgbClr val="0070C0"/>
                </a:solidFill>
                <a:latin typeface="Times New Roman" panose="02020603050405020304" pitchFamily="18" charset="0"/>
                <a:cs typeface="Times New Roman" panose="02020603050405020304" pitchFamily="18" charset="0"/>
              </a:rPr>
              <a:t> </a:t>
            </a:r>
            <a:r>
              <a:rPr lang="en-US" sz="1600" i="1" dirty="0" err="1">
                <a:solidFill>
                  <a:srgbClr val="0070C0"/>
                </a:solidFill>
                <a:latin typeface="Times New Roman" panose="02020603050405020304" pitchFamily="18" charset="0"/>
                <a:cs typeface="Times New Roman" panose="02020603050405020304" pitchFamily="18" charset="0"/>
              </a:rPr>
              <a:t>tạo</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tác</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giả</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tập</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trung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giới</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thiệu</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khái</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niệm</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trí</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tuệ</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nhân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tạo</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và</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ứng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dụng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của</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trí</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tuệ</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nhân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tạo</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trong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các</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lĩnh</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vực</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với</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cách</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trình</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bày</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trực</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quan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ngắn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gọn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có</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sự</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phối</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hợp</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màu</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sắc</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hình</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ảnh</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biểu</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tượng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ngôn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ngữ</a:t>
            </a:r>
            <a:r>
              <a:rPr lang="en-US" sz="1600" dirty="0">
                <a:solidFill>
                  <a:srgbClr val="0070C0"/>
                </a:solidFill>
                <a:latin typeface="Times New Roman" panose="02020603050405020304" pitchFamily="18" charset="0"/>
                <a:cs typeface="Times New Roman" panose="02020603050405020304" pitchFamily="18" charset="0"/>
              </a:rPr>
              <a:t>.</a:t>
            </a:r>
          </a:p>
          <a:p>
            <a:pPr algn="just"/>
            <a:r>
              <a:rPr lang="en-US" sz="1600" dirty="0">
                <a:solidFill>
                  <a:srgbClr val="0070C0"/>
                </a:solidFill>
                <a:latin typeface="Times New Roman" panose="02020603050405020304" pitchFamily="18" charset="0"/>
                <a:cs typeface="Times New Roman" panose="02020603050405020304" pitchFamily="18" charset="0"/>
                <a:sym typeface="Wingdings 3" panose="05040102010807070707" pitchFamily="18" charset="2"/>
              </a:rPr>
              <a:t></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Như</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vậy</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nếu</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văn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bản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Trí</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thông</a:t>
            </a:r>
            <a:r>
              <a:rPr lang="en-US" sz="1600" dirty="0">
                <a:solidFill>
                  <a:srgbClr val="0070C0"/>
                </a:solidFill>
                <a:latin typeface="Times New Roman" panose="02020603050405020304" pitchFamily="18" charset="0"/>
                <a:cs typeface="Times New Roman" panose="02020603050405020304" pitchFamily="18" charset="0"/>
              </a:rPr>
              <a:t> minh </a:t>
            </a:r>
            <a:r>
              <a:rPr lang="en-US" sz="1600" dirty="0" err="1">
                <a:solidFill>
                  <a:srgbClr val="0070C0"/>
                </a:solidFill>
                <a:latin typeface="Times New Roman" panose="02020603050405020304" pitchFamily="18" charset="0"/>
                <a:cs typeface="Times New Roman" panose="02020603050405020304" pitchFamily="18" charset="0"/>
              </a:rPr>
              <a:t>nhân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tạo</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nghiêng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về</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việc</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đưa</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ra</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các</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thông</a:t>
            </a:r>
            <a:r>
              <a:rPr lang="en-US" sz="1600" dirty="0">
                <a:solidFill>
                  <a:srgbClr val="0070C0"/>
                </a:solidFill>
                <a:latin typeface="Times New Roman" panose="02020603050405020304" pitchFamily="18" charset="0"/>
                <a:cs typeface="Times New Roman" panose="02020603050405020304" pitchFamily="18" charset="0"/>
              </a:rPr>
              <a:t> tin </a:t>
            </a:r>
            <a:r>
              <a:rPr lang="en-US" sz="1600" dirty="0" err="1">
                <a:solidFill>
                  <a:srgbClr val="0070C0"/>
                </a:solidFill>
                <a:latin typeface="Times New Roman" panose="02020603050405020304" pitchFamily="18" charset="0"/>
                <a:cs typeface="Times New Roman" panose="02020603050405020304" pitchFamily="18" charset="0"/>
              </a:rPr>
              <a:t>đa</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dạng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toàn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diện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về</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vấn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đề</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thì</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văn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bản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Ứng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dụng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của</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trí</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tuệ</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nhân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tạo</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lại</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chú</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trọng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làm</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nổi</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bật</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các</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thông</a:t>
            </a:r>
            <a:r>
              <a:rPr lang="en-US" sz="1600" dirty="0">
                <a:solidFill>
                  <a:srgbClr val="0070C0"/>
                </a:solidFill>
                <a:latin typeface="Times New Roman" panose="02020603050405020304" pitchFamily="18" charset="0"/>
                <a:cs typeface="Times New Roman" panose="02020603050405020304" pitchFamily="18" charset="0"/>
              </a:rPr>
              <a:t> tin </a:t>
            </a:r>
            <a:r>
              <a:rPr lang="en-US" sz="1600" dirty="0" err="1">
                <a:solidFill>
                  <a:srgbClr val="0070C0"/>
                </a:solidFill>
                <a:latin typeface="Times New Roman" panose="02020603050405020304" pitchFamily="18" charset="0"/>
                <a:cs typeface="Times New Roman" panose="02020603050405020304" pitchFamily="18" charset="0"/>
              </a:rPr>
              <a:t>cốt</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lõi</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nhất</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về</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đối</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tượng</a:t>
            </a:r>
            <a:r>
              <a:rPr lang="en-US" sz="1600" dirty="0">
                <a:solidFill>
                  <a:srgbClr val="0070C0"/>
                </a:solidFill>
                <a:latin typeface="Times New Roman" panose="02020603050405020304" pitchFamily="18" charset="0"/>
                <a:cs typeface="Times New Roman" panose="02020603050405020304" pitchFamily="18" charset="0"/>
              </a:rPr>
              <a:t>.</a:t>
            </a:r>
          </a:p>
        </p:txBody>
      </p:sp>
      <p:pic>
        <p:nvPicPr>
          <p:cNvPr id="12" name="Picture 11"/>
          <p:cNvPicPr>
            <a:picLocks noChangeAspect="1"/>
          </p:cNvPicPr>
          <p:nvPr/>
        </p:nvPicPr>
        <p:blipFill>
          <a:blip r:embed="rId3"/>
          <a:stretch>
            <a:fillRect/>
          </a:stretch>
        </p:blipFill>
        <p:spPr>
          <a:xfrm>
            <a:off x="15002" y="625930"/>
            <a:ext cx="3458530" cy="4517569"/>
          </a:xfrm>
          <a:prstGeom prst="rect">
            <a:avLst/>
          </a:prstGeom>
        </p:spPr>
      </p:pic>
    </p:spTree>
    <p:extLst>
      <p:ext uri="{BB962C8B-B14F-4D97-AF65-F5344CB8AC3E}">
        <p14:creationId xmlns:p14="http://schemas.microsoft.com/office/powerpoint/2010/main" val="236040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7"/>
          <p:cNvGrpSpPr/>
          <p:nvPr/>
        </p:nvGrpSpPr>
        <p:grpSpPr>
          <a:xfrm>
            <a:off x="3412808" y="375762"/>
            <a:ext cx="2186940" cy="549116"/>
            <a:chOff x="7218" y="913"/>
            <a:chExt cx="4592" cy="1153"/>
          </a:xfrm>
        </p:grpSpPr>
        <p:sp>
          <p:nvSpPr>
            <p:cNvPr id="8" name="文本框 7"/>
            <p:cNvSpPr txBox="1"/>
            <p:nvPr/>
          </p:nvSpPr>
          <p:spPr>
            <a:xfrm>
              <a:off x="8408" y="928"/>
              <a:ext cx="3402" cy="1066"/>
            </a:xfrm>
            <a:prstGeom prst="rect">
              <a:avLst/>
            </a:prstGeom>
            <a:noFill/>
            <a:ln>
              <a:noFill/>
            </a:ln>
          </p:spPr>
          <p:txBody>
            <a:bodyPr wrap="square" rtlCol="0">
              <a:spAutoFit/>
            </a:bodyPr>
            <a:lstStyle/>
            <a:p>
              <a:pPr algn="ctr">
                <a:spcBef>
                  <a:spcPct val="20000"/>
                </a:spcBef>
                <a:buClrTx/>
                <a:buSzTx/>
                <a:buFont typeface="Arial" panose="020B0604020202020204" pitchFamily="34" charset="0"/>
              </a:pPr>
              <a:r>
                <a:rPr lang="en-US" altLang="zh-CN" sz="2700" b="1" dirty="0" err="1">
                  <a:solidFill>
                    <a:srgbClr val="F89701"/>
                  </a:solidFill>
                  <a:latin typeface="Times New Roman" panose="02020603050405020304" pitchFamily="18" charset="0"/>
                  <a:cs typeface="Times New Roman" panose="02020603050405020304" pitchFamily="18" charset="0"/>
                  <a:sym typeface="+mn-lt"/>
                </a:rPr>
                <a:t>Bài</a:t>
              </a:r>
              <a:r>
                <a:rPr lang="en-US" altLang="zh-CN" sz="2700" b="1" dirty="0">
                  <a:solidFill>
                    <a:srgbClr val="F89701"/>
                  </a:solidFill>
                  <a:latin typeface="Times New Roman" panose="02020603050405020304" pitchFamily="18" charset="0"/>
                  <a:cs typeface="Times New Roman" panose="02020603050405020304" pitchFamily="18" charset="0"/>
                  <a:sym typeface="+mn-lt"/>
                </a:rPr>
                <a:t> 2</a:t>
              </a:r>
              <a:endParaRPr lang="zh-CN" altLang="en-US" sz="2700" b="1" dirty="0">
                <a:solidFill>
                  <a:srgbClr val="0B7689"/>
                </a:solidFill>
                <a:latin typeface="Times New Roman" panose="02020603050405020304" pitchFamily="18" charset="0"/>
                <a:cs typeface="Times New Roman" panose="02020603050405020304" pitchFamily="18" charset="0"/>
                <a:sym typeface="+mn-lt"/>
              </a:endParaRPr>
            </a:p>
          </p:txBody>
        </p:sp>
        <p:pic>
          <p:nvPicPr>
            <p:cNvPr id="9" name="图片 8" descr="51miz-E1029175-D7C56BCB"/>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5400000">
              <a:off x="7236" y="895"/>
              <a:ext cx="1153" cy="1190"/>
            </a:xfrm>
            <a:prstGeom prst="rect">
              <a:avLst/>
            </a:prstGeom>
          </p:spPr>
        </p:pic>
      </p:grpSp>
      <p:cxnSp>
        <p:nvCxnSpPr>
          <p:cNvPr id="10" name="直接连接符 9"/>
          <p:cNvCxnSpPr/>
          <p:nvPr/>
        </p:nvCxnSpPr>
        <p:spPr>
          <a:xfrm flipV="1">
            <a:off x="15240" y="653892"/>
            <a:ext cx="3302318" cy="15716"/>
          </a:xfrm>
          <a:prstGeom prst="line">
            <a:avLst/>
          </a:prstGeom>
          <a:ln cap="rnd">
            <a:solidFill>
              <a:srgbClr val="087287"/>
            </a:solidFill>
            <a:prstDash val="dash"/>
            <a:round/>
            <a:tailEnd type="oval"/>
          </a:ln>
        </p:spPr>
        <p:style>
          <a:lnRef idx="1">
            <a:schemeClr val="accent1"/>
          </a:lnRef>
          <a:fillRef idx="0">
            <a:schemeClr val="accent1"/>
          </a:fillRef>
          <a:effectRef idx="0">
            <a:schemeClr val="accent1"/>
          </a:effectRef>
          <a:fontRef idx="minor">
            <a:schemeClr val="tx1"/>
          </a:fontRef>
        </p:style>
      </p:cxnSp>
      <p:cxnSp>
        <p:nvCxnSpPr>
          <p:cNvPr id="11" name="直接连接符 10"/>
          <p:cNvCxnSpPr>
            <a:cxnSpLocks/>
            <a:endCxn id="8" idx="3"/>
          </p:cNvCxnSpPr>
          <p:nvPr/>
        </p:nvCxnSpPr>
        <p:spPr>
          <a:xfrm flipH="1">
            <a:off x="5599749" y="625931"/>
            <a:ext cx="3544252" cy="10891"/>
          </a:xfrm>
          <a:prstGeom prst="line">
            <a:avLst/>
          </a:prstGeom>
          <a:ln>
            <a:solidFill>
              <a:srgbClr val="087287"/>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xmlns="" id="{A777C79D-72DF-CA4C-AEB7-07502253F264}"/>
              </a:ext>
            </a:extLst>
          </p:cNvPr>
          <p:cNvSpPr/>
          <p:nvPr/>
        </p:nvSpPr>
        <p:spPr>
          <a:xfrm>
            <a:off x="3473531" y="1047964"/>
            <a:ext cx="5622967" cy="3958932"/>
          </a:xfrm>
          <a:prstGeom prst="roundRect">
            <a:avLst/>
          </a:prstGeom>
        </p:spPr>
        <p:style>
          <a:lnRef idx="3">
            <a:schemeClr val="lt1"/>
          </a:lnRef>
          <a:fillRef idx="1">
            <a:schemeClr val="accent5"/>
          </a:fillRef>
          <a:effectRef idx="1">
            <a:schemeClr val="accent5"/>
          </a:effectRef>
          <a:fontRef idx="minor">
            <a:schemeClr val="lt1"/>
          </a:fontRef>
        </p:style>
        <p:txBody>
          <a:bodyPr lIns="68580" tIns="34290" rIns="68580" bIns="34290" rtlCol="0" anchor="ctr"/>
          <a:lstStyle/>
          <a:p>
            <a:pPr algn="just"/>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Những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thông</a:t>
            </a:r>
            <a:r>
              <a:rPr lang="en-US" sz="1600" dirty="0">
                <a:solidFill>
                  <a:srgbClr val="0070C0"/>
                </a:solidFill>
                <a:latin typeface="Times New Roman" panose="02020603050405020304" pitchFamily="18" charset="0"/>
                <a:cs typeface="Times New Roman" panose="02020603050405020304" pitchFamily="18" charset="0"/>
              </a:rPr>
              <a:t> tin </a:t>
            </a:r>
            <a:r>
              <a:rPr lang="en-US" sz="1600" dirty="0" err="1">
                <a:solidFill>
                  <a:srgbClr val="0070C0"/>
                </a:solidFill>
                <a:latin typeface="Times New Roman" panose="02020603050405020304" pitchFamily="18" charset="0"/>
                <a:cs typeface="Times New Roman" panose="02020603050405020304" pitchFamily="18" charset="0"/>
              </a:rPr>
              <a:t>chính</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về</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Huy</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Cận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Vị</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thế</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của</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ông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trong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xã</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hội</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tiểu</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sử</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cuộc</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đời</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sự</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nghiệp</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sáng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tác</a:t>
            </a:r>
            <a:r>
              <a:rPr lang="en-US" sz="1600" dirty="0">
                <a:solidFill>
                  <a:srgbClr val="0070C0"/>
                </a:solidFill>
                <a:latin typeface="Times New Roman" panose="02020603050405020304" pitchFamily="18" charset="0"/>
                <a:cs typeface="Times New Roman" panose="02020603050405020304" pitchFamily="18" charset="0"/>
              </a:rPr>
              <a:t>. </a:t>
            </a:r>
          </a:p>
          <a:p>
            <a:pPr algn="just"/>
            <a:r>
              <a:rPr lang="en-US" sz="1600" dirty="0">
                <a:solidFill>
                  <a:srgbClr val="0070C0"/>
                </a:solidFill>
                <a:latin typeface="Times New Roman" panose="02020603050405020304" pitchFamily="18" charset="0"/>
                <a:cs typeface="Times New Roman" panose="02020603050405020304" pitchFamily="18" charset="0"/>
              </a:rPr>
              <a:t>- Ở </a:t>
            </a:r>
            <a:r>
              <a:rPr lang="en-US" sz="1600" dirty="0" err="1">
                <a:solidFill>
                  <a:srgbClr val="0070C0"/>
                </a:solidFill>
                <a:latin typeface="Times New Roman" panose="02020603050405020304" pitchFamily="18" charset="0"/>
                <a:cs typeface="Times New Roman" panose="02020603050405020304" pitchFamily="18" charset="0"/>
              </a:rPr>
              <a:t>bài</a:t>
            </a:r>
            <a:r>
              <a:rPr lang="en-US" sz="1600" dirty="0">
                <a:solidFill>
                  <a:srgbClr val="0070C0"/>
                </a:solidFill>
                <a:latin typeface="Times New Roman" panose="02020603050405020304" pitchFamily="18" charset="0"/>
                <a:cs typeface="Times New Roman" panose="02020603050405020304" pitchFamily="18" charset="0"/>
              </a:rPr>
              <a:t> 2 - </a:t>
            </a:r>
            <a:r>
              <a:rPr lang="en-US" sz="1600" dirty="0" err="1">
                <a:solidFill>
                  <a:srgbClr val="0070C0"/>
                </a:solidFill>
                <a:latin typeface="Times New Roman" panose="02020603050405020304" pitchFamily="18" charset="0"/>
                <a:cs typeface="Times New Roman" panose="02020603050405020304" pitchFamily="18" charset="0"/>
              </a:rPr>
              <a:t>Cấu</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tứ</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và</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hình</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ảnh</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trong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thơ</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trữ</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tình</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thì</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phần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nội</a:t>
            </a:r>
            <a:r>
              <a:rPr lang="en-US" sz="1600" dirty="0">
                <a:solidFill>
                  <a:srgbClr val="0070C0"/>
                </a:solidFill>
                <a:latin typeface="Times New Roman" panose="02020603050405020304" pitchFamily="18" charset="0"/>
                <a:cs typeface="Times New Roman" panose="02020603050405020304" pitchFamily="18" charset="0"/>
              </a:rPr>
              <a:t> dung </a:t>
            </a:r>
            <a:r>
              <a:rPr lang="en-US" sz="1600" dirty="0" err="1">
                <a:solidFill>
                  <a:srgbClr val="0070C0"/>
                </a:solidFill>
                <a:latin typeface="Times New Roman" panose="02020603050405020304" pitchFamily="18" charset="0"/>
                <a:cs typeface="Times New Roman" panose="02020603050405020304" pitchFamily="18" charset="0"/>
              </a:rPr>
              <a:t>trình</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bày</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về</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Huy</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Cận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có</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phần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kĩ</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càng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hơn</a:t>
            </a:r>
            <a:r>
              <a:rPr lang="en-US" sz="1600" dirty="0">
                <a:solidFill>
                  <a:srgbClr val="0070C0"/>
                </a:solidFill>
                <a:latin typeface="Times New Roman" panose="02020603050405020304" pitchFamily="18" charset="0"/>
                <a:cs typeface="Times New Roman" panose="02020603050405020304" pitchFamily="18" charset="0"/>
              </a:rPr>
              <a:t>. </a:t>
            </a:r>
          </a:p>
          <a:p>
            <a:pPr algn="just"/>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Cách</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thể</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hiện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thông</a:t>
            </a:r>
            <a:r>
              <a:rPr lang="en-US" sz="1600" dirty="0">
                <a:solidFill>
                  <a:srgbClr val="0070C0"/>
                </a:solidFill>
                <a:latin typeface="Times New Roman" panose="02020603050405020304" pitchFamily="18" charset="0"/>
                <a:cs typeface="Times New Roman" panose="02020603050405020304" pitchFamily="18" charset="0"/>
              </a:rPr>
              <a:t> tin </a:t>
            </a:r>
            <a:r>
              <a:rPr lang="en-US" sz="1600" dirty="0" err="1">
                <a:solidFill>
                  <a:srgbClr val="0070C0"/>
                </a:solidFill>
                <a:latin typeface="Times New Roman" panose="02020603050405020304" pitchFamily="18" charset="0"/>
                <a:cs typeface="Times New Roman" panose="02020603050405020304" pitchFamily="18" charset="0"/>
              </a:rPr>
              <a:t>của</a:t>
            </a:r>
            <a:r>
              <a:rPr lang="en-US" sz="1600" dirty="0">
                <a:solidFill>
                  <a:srgbClr val="0070C0"/>
                </a:solidFill>
                <a:latin typeface="Times New Roman" panose="02020603050405020304" pitchFamily="18" charset="0"/>
                <a:cs typeface="Times New Roman" panose="02020603050405020304" pitchFamily="18" charset="0"/>
              </a:rPr>
              <a:t> 2 </a:t>
            </a:r>
            <a:r>
              <a:rPr lang="en-US" sz="1600" dirty="0" err="1">
                <a:solidFill>
                  <a:srgbClr val="0070C0"/>
                </a:solidFill>
                <a:latin typeface="Times New Roman" panose="02020603050405020304" pitchFamily="18" charset="0"/>
                <a:cs typeface="Times New Roman" panose="02020603050405020304" pitchFamily="18" charset="0"/>
              </a:rPr>
              <a:t>văn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bản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khác</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nhau</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bởi</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một</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bên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dùng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phương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tiện</a:t>
            </a:r>
            <a:r>
              <a:rPr lang="en-US" sz="1600" dirty="0">
                <a:solidFill>
                  <a:srgbClr val="0070C0"/>
                </a:solidFill>
                <a:latin typeface="Times New Roman" panose="02020603050405020304" pitchFamily="18" charset="0"/>
                <a:cs typeface="Times New Roman" panose="02020603050405020304" pitchFamily="18" charset="0"/>
              </a:rPr>
              <a:t> phi </a:t>
            </a:r>
            <a:r>
              <a:rPr lang="en-US" sz="1600" dirty="0" err="1">
                <a:solidFill>
                  <a:srgbClr val="0070C0"/>
                </a:solidFill>
                <a:latin typeface="Times New Roman" panose="02020603050405020304" pitchFamily="18" charset="0"/>
                <a:cs typeface="Times New Roman" panose="02020603050405020304" pitchFamily="18" charset="0"/>
              </a:rPr>
              <a:t>ngôn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ngữ</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là</a:t>
            </a:r>
            <a:r>
              <a:rPr lang="en-US" sz="1600" dirty="0">
                <a:solidFill>
                  <a:srgbClr val="0070C0"/>
                </a:solidFill>
                <a:latin typeface="Times New Roman" panose="02020603050405020304" pitchFamily="18" charset="0"/>
                <a:cs typeface="Times New Roman" panose="02020603050405020304" pitchFamily="18" charset="0"/>
              </a:rPr>
              <a:t> infographic </a:t>
            </a:r>
            <a:r>
              <a:rPr lang="en-US" sz="1600" dirty="0" err="1">
                <a:solidFill>
                  <a:srgbClr val="0070C0"/>
                </a:solidFill>
                <a:latin typeface="Times New Roman" panose="02020603050405020304" pitchFamily="18" charset="0"/>
                <a:cs typeface="Times New Roman" panose="02020603050405020304" pitchFamily="18" charset="0"/>
              </a:rPr>
              <a:t>còn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một</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bên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là</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dùng</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ngôn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ngữ</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để</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trình</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a:solidFill>
                  <a:srgbClr val="0070C0"/>
                </a:solidFill>
                <a:latin typeface="Times New Roman" panose="02020603050405020304" pitchFamily="18" charset="0"/>
                <a:cs typeface="Times New Roman" panose="02020603050405020304" pitchFamily="18" charset="0"/>
              </a:rPr>
              <a:t>bày</a:t>
            </a:r>
            <a:r>
              <a:rPr lang="en-US" sz="1600" dirty="0">
                <a:solidFill>
                  <a:srgbClr val="0070C0"/>
                </a:solidFill>
                <a:latin typeface="Times New Roman" panose="02020603050405020304" pitchFamily="18" charset="0"/>
                <a:cs typeface="Times New Roman" panose="02020603050405020304" pitchFamily="18" charset="0"/>
              </a:rPr>
              <a:t>. </a:t>
            </a:r>
          </a:p>
          <a:p>
            <a:pPr algn="just"/>
            <a:r>
              <a:rPr lang="en-US" sz="1600" dirty="0" smtClean="0">
                <a:solidFill>
                  <a:srgbClr val="0070C0"/>
                </a:solidFill>
                <a:latin typeface="Times New Roman" panose="02020603050405020304" pitchFamily="18" charset="0"/>
                <a:cs typeface="Times New Roman" panose="02020603050405020304" pitchFamily="18" charset="0"/>
                <a:sym typeface="Wingdings 3" panose="05040102010807070707" pitchFamily="18" charset="2"/>
              </a:rPr>
              <a:t></a:t>
            </a:r>
            <a:endParaRPr lang="en-US" sz="1600" dirty="0">
              <a:solidFill>
                <a:srgbClr val="FF0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15002" y="674386"/>
            <a:ext cx="3302556" cy="4384502"/>
          </a:xfrm>
          <a:prstGeom prst="rect">
            <a:avLst/>
          </a:prstGeom>
        </p:spPr>
      </p:pic>
    </p:spTree>
    <p:extLst>
      <p:ext uri="{BB962C8B-B14F-4D97-AF65-F5344CB8AC3E}">
        <p14:creationId xmlns:p14="http://schemas.microsoft.com/office/powerpoint/2010/main" val="329129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672;p42">
            <a:extLst>
              <a:ext uri="{FF2B5EF4-FFF2-40B4-BE49-F238E27FC236}">
                <a16:creationId xmlns:a16="http://schemas.microsoft.com/office/drawing/2014/main" xmlns="" id="{80A87B34-D8AC-55FC-8334-762DE348C415}"/>
              </a:ext>
            </a:extLst>
          </p:cNvPr>
          <p:cNvGrpSpPr/>
          <p:nvPr/>
        </p:nvGrpSpPr>
        <p:grpSpPr>
          <a:xfrm>
            <a:off x="1313949" y="284447"/>
            <a:ext cx="6852864" cy="4131342"/>
            <a:chOff x="2962745" y="2063425"/>
            <a:chExt cx="2598525" cy="1644174"/>
          </a:xfrm>
        </p:grpSpPr>
        <p:sp>
          <p:nvSpPr>
            <p:cNvPr id="40" name="Google Shape;2673;p42">
              <a:extLst>
                <a:ext uri="{FF2B5EF4-FFF2-40B4-BE49-F238E27FC236}">
                  <a16:creationId xmlns:a16="http://schemas.microsoft.com/office/drawing/2014/main" xmlns="" id="{2664CE5E-D8E1-6C50-EB2A-25889C8D6563}"/>
                </a:ext>
              </a:extLst>
            </p:cNvPr>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rgbClr val="FEE9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674;p42">
              <a:extLst>
                <a:ext uri="{FF2B5EF4-FFF2-40B4-BE49-F238E27FC236}">
                  <a16:creationId xmlns:a16="http://schemas.microsoft.com/office/drawing/2014/main" xmlns="" id="{E35016C4-764F-39C8-B28C-30EDDA1263AF}"/>
                </a:ext>
              </a:extLst>
            </p:cNvPr>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rgbClr val="FEE9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2675;p42">
            <a:extLst>
              <a:ext uri="{FF2B5EF4-FFF2-40B4-BE49-F238E27FC236}">
                <a16:creationId xmlns:a16="http://schemas.microsoft.com/office/drawing/2014/main" xmlns="" id="{11FEC7AA-FC23-B8B1-1B60-6F3BE78FDFA8}"/>
              </a:ext>
            </a:extLst>
          </p:cNvPr>
          <p:cNvSpPr txBox="1">
            <a:spLocks noGrp="1"/>
          </p:cNvSpPr>
          <p:nvPr/>
        </p:nvSpPr>
        <p:spPr>
          <a:xfrm>
            <a:off x="2250040" y="1918728"/>
            <a:ext cx="5085707"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lang="en" sz="4000" b="1" dirty="0" smtClean="0">
                <a:solidFill>
                  <a:schemeClr val="tx1"/>
                </a:solidFill>
                <a:latin typeface="Times New Roman" pitchFamily="18" charset="0"/>
                <a:cs typeface="Times New Roman" pitchFamily="18" charset="0"/>
              </a:rPr>
              <a:t>H</a:t>
            </a:r>
            <a:r>
              <a:rPr lang="en-US" sz="4000" b="1" dirty="0" smtClean="0">
                <a:solidFill>
                  <a:schemeClr val="tx1"/>
                </a:solidFill>
                <a:latin typeface="Times New Roman" pitchFamily="18" charset="0"/>
                <a:cs typeface="Times New Roman" pitchFamily="18" charset="0"/>
              </a:rPr>
              <a:t>O</a:t>
            </a:r>
            <a:r>
              <a:rPr lang="en" sz="4000" b="1" dirty="0" smtClean="0">
                <a:solidFill>
                  <a:schemeClr val="tx1"/>
                </a:solidFill>
                <a:latin typeface="Times New Roman" pitchFamily="18" charset="0"/>
                <a:cs typeface="Times New Roman" pitchFamily="18" charset="0"/>
              </a:rPr>
              <a:t>ẠT ĐỘNG : </a:t>
            </a:r>
          </a:p>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lang="en" sz="4000" b="1" dirty="0" smtClean="0">
                <a:solidFill>
                  <a:schemeClr val="tx1"/>
                </a:solidFill>
                <a:latin typeface="Times New Roman" pitchFamily="18" charset="0"/>
                <a:cs typeface="Times New Roman" pitchFamily="18" charset="0"/>
              </a:rPr>
              <a:t>LUYỆN TẬP</a:t>
            </a:r>
            <a:endParaRPr kumimoji="0" sz="4000" b="1" i="0" u="none" strike="noStrike" kern="0" cap="none" spc="0" normalizeH="0" baseline="0" noProof="0" dirty="0">
              <a:ln>
                <a:noFill/>
              </a:ln>
              <a:solidFill>
                <a:schemeClr val="tx1"/>
              </a:solidFill>
              <a:effectLst/>
              <a:uLnTx/>
              <a:uFillTx/>
              <a:latin typeface="Times New Roman" pitchFamily="18" charset="0"/>
              <a:cs typeface="Times New Roman" pitchFamily="18" charset="0"/>
              <a:sym typeface="Pangolin"/>
            </a:endParaRPr>
          </a:p>
        </p:txBody>
      </p:sp>
      <p:grpSp>
        <p:nvGrpSpPr>
          <p:cNvPr id="3" name="Google Shape;2677;p42">
            <a:extLst>
              <a:ext uri="{FF2B5EF4-FFF2-40B4-BE49-F238E27FC236}">
                <a16:creationId xmlns:a16="http://schemas.microsoft.com/office/drawing/2014/main" xmlns="" id="{B9B957D9-94FE-0ECB-CA16-719C2F4AE505}"/>
              </a:ext>
            </a:extLst>
          </p:cNvPr>
          <p:cNvGrpSpPr/>
          <p:nvPr/>
        </p:nvGrpSpPr>
        <p:grpSpPr>
          <a:xfrm>
            <a:off x="4238667" y="4013026"/>
            <a:ext cx="666579" cy="211374"/>
            <a:chOff x="5181425" y="2685475"/>
            <a:chExt cx="224900" cy="74425"/>
          </a:xfrm>
        </p:grpSpPr>
        <p:sp>
          <p:nvSpPr>
            <p:cNvPr id="35" name="Google Shape;2678;p42">
              <a:extLst>
                <a:ext uri="{FF2B5EF4-FFF2-40B4-BE49-F238E27FC236}">
                  <a16:creationId xmlns:a16="http://schemas.microsoft.com/office/drawing/2014/main" xmlns="" id="{6DCADB1B-842B-4FF7-965F-2D4AAE3B74F1}"/>
                </a:ext>
              </a:extLst>
            </p:cNvPr>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679;p42">
              <a:extLst>
                <a:ext uri="{FF2B5EF4-FFF2-40B4-BE49-F238E27FC236}">
                  <a16:creationId xmlns:a16="http://schemas.microsoft.com/office/drawing/2014/main" xmlns="" id="{5D712CB5-561C-C811-1732-EFCEB163B015}"/>
                </a:ext>
              </a:extLst>
            </p:cNvPr>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680;p42">
              <a:extLst>
                <a:ext uri="{FF2B5EF4-FFF2-40B4-BE49-F238E27FC236}">
                  <a16:creationId xmlns:a16="http://schemas.microsoft.com/office/drawing/2014/main" xmlns="" id="{F872EE2A-3095-2250-B455-B639580AB271}"/>
                </a:ext>
              </a:extLst>
            </p:cNvPr>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681;p42">
              <a:extLst>
                <a:ext uri="{FF2B5EF4-FFF2-40B4-BE49-F238E27FC236}">
                  <a16:creationId xmlns:a16="http://schemas.microsoft.com/office/drawing/2014/main" xmlns="" id="{06FA1B43-63AA-9877-AD68-8C98CEADEEB1}"/>
                </a:ext>
              </a:extLst>
            </p:cNvPr>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682;p42">
              <a:extLst>
                <a:ext uri="{FF2B5EF4-FFF2-40B4-BE49-F238E27FC236}">
                  <a16:creationId xmlns:a16="http://schemas.microsoft.com/office/drawing/2014/main" xmlns="" id="{1A4ACED9-9001-08B0-C832-64595C7844EA}"/>
                </a:ext>
              </a:extLst>
            </p:cNvPr>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Google Shape;2683;p42">
            <a:extLst>
              <a:ext uri="{FF2B5EF4-FFF2-40B4-BE49-F238E27FC236}">
                <a16:creationId xmlns:a16="http://schemas.microsoft.com/office/drawing/2014/main" xmlns="" id="{B5173E58-04FE-7527-5B05-F83387CAAEE3}"/>
              </a:ext>
            </a:extLst>
          </p:cNvPr>
          <p:cNvSpPr/>
          <p:nvPr/>
        </p:nvSpPr>
        <p:spPr>
          <a:xfrm>
            <a:off x="7178248" y="3462633"/>
            <a:ext cx="558524" cy="535724"/>
          </a:xfrm>
          <a:custGeom>
            <a:avLst/>
            <a:gdLst/>
            <a:ahLst/>
            <a:cxnLst/>
            <a:rect l="l" t="t" r="r" b="b"/>
            <a:pathLst>
              <a:path w="1264" h="1265" extrusionOk="0">
                <a:moveTo>
                  <a:pt x="631" y="1"/>
                </a:moveTo>
                <a:cubicBezTo>
                  <a:pt x="282" y="1"/>
                  <a:pt x="1" y="284"/>
                  <a:pt x="1" y="633"/>
                </a:cubicBezTo>
                <a:cubicBezTo>
                  <a:pt x="1" y="982"/>
                  <a:pt x="282" y="1265"/>
                  <a:pt x="631" y="1265"/>
                </a:cubicBezTo>
                <a:cubicBezTo>
                  <a:pt x="980" y="1265"/>
                  <a:pt x="1263" y="982"/>
                  <a:pt x="1263" y="633"/>
                </a:cubicBezTo>
                <a:cubicBezTo>
                  <a:pt x="1263" y="284"/>
                  <a:pt x="980" y="1"/>
                  <a:pt x="631"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684;p42">
            <a:extLst>
              <a:ext uri="{FF2B5EF4-FFF2-40B4-BE49-F238E27FC236}">
                <a16:creationId xmlns:a16="http://schemas.microsoft.com/office/drawing/2014/main" xmlns="" id="{CE55C24B-9DD2-953B-202E-3C7AB96D2C7E}"/>
              </a:ext>
            </a:extLst>
          </p:cNvPr>
          <p:cNvSpPr/>
          <p:nvPr/>
        </p:nvSpPr>
        <p:spPr>
          <a:xfrm>
            <a:off x="1548785" y="3781859"/>
            <a:ext cx="322391" cy="284512"/>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685;p42">
            <a:extLst>
              <a:ext uri="{FF2B5EF4-FFF2-40B4-BE49-F238E27FC236}">
                <a16:creationId xmlns:a16="http://schemas.microsoft.com/office/drawing/2014/main" xmlns="" id="{E95DFA84-4CC2-869A-AB58-3B7623B20ADB}"/>
              </a:ext>
            </a:extLst>
          </p:cNvPr>
          <p:cNvSpPr/>
          <p:nvPr/>
        </p:nvSpPr>
        <p:spPr>
          <a:xfrm>
            <a:off x="1971145" y="3576185"/>
            <a:ext cx="82206" cy="78709"/>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 name="Google Shape;2686;p42">
            <a:extLst>
              <a:ext uri="{FF2B5EF4-FFF2-40B4-BE49-F238E27FC236}">
                <a16:creationId xmlns:a16="http://schemas.microsoft.com/office/drawing/2014/main" xmlns="" id="{754CD64D-EB13-2E63-43C5-EABF0D03EAFE}"/>
              </a:ext>
            </a:extLst>
          </p:cNvPr>
          <p:cNvGrpSpPr/>
          <p:nvPr/>
        </p:nvGrpSpPr>
        <p:grpSpPr>
          <a:xfrm rot="630753">
            <a:off x="6735004" y="1941646"/>
            <a:ext cx="1071650" cy="2811873"/>
            <a:chOff x="438975" y="1510001"/>
            <a:chExt cx="1320214" cy="3464072"/>
          </a:xfrm>
        </p:grpSpPr>
        <p:sp>
          <p:nvSpPr>
            <p:cNvPr id="25" name="Google Shape;2687;p42">
              <a:extLst>
                <a:ext uri="{FF2B5EF4-FFF2-40B4-BE49-F238E27FC236}">
                  <a16:creationId xmlns:a16="http://schemas.microsoft.com/office/drawing/2014/main" xmlns="" id="{E18798BD-B5A3-4DEE-83AF-CA605B775B7A}"/>
                </a:ext>
              </a:extLst>
            </p:cNvPr>
            <p:cNvSpPr/>
            <p:nvPr/>
          </p:nvSpPr>
          <p:spPr>
            <a:xfrm>
              <a:off x="448721" y="1525573"/>
              <a:ext cx="1310468" cy="3180879"/>
            </a:xfrm>
            <a:custGeom>
              <a:avLst/>
              <a:gdLst/>
              <a:ahLst/>
              <a:cxnLst/>
              <a:rect l="l" t="t" r="r" b="b"/>
              <a:pathLst>
                <a:path w="11698" h="28395" extrusionOk="0">
                  <a:moveTo>
                    <a:pt x="10352" y="0"/>
                  </a:moveTo>
                  <a:cubicBezTo>
                    <a:pt x="9961" y="0"/>
                    <a:pt x="9547" y="598"/>
                    <a:pt x="9454" y="984"/>
                  </a:cubicBezTo>
                  <a:lnTo>
                    <a:pt x="8750" y="3891"/>
                  </a:lnTo>
                  <a:cubicBezTo>
                    <a:pt x="7689" y="3978"/>
                    <a:pt x="6757" y="4731"/>
                    <a:pt x="6492" y="5822"/>
                  </a:cubicBezTo>
                  <a:cubicBezTo>
                    <a:pt x="6247" y="6833"/>
                    <a:pt x="6646" y="7846"/>
                    <a:pt x="7421" y="8439"/>
                  </a:cubicBezTo>
                  <a:lnTo>
                    <a:pt x="7318" y="8734"/>
                  </a:lnTo>
                  <a:lnTo>
                    <a:pt x="6353" y="8402"/>
                  </a:lnTo>
                  <a:lnTo>
                    <a:pt x="4869" y="12711"/>
                  </a:lnTo>
                  <a:lnTo>
                    <a:pt x="326" y="25904"/>
                  </a:lnTo>
                  <a:lnTo>
                    <a:pt x="241" y="25624"/>
                  </a:lnTo>
                  <a:lnTo>
                    <a:pt x="0" y="25963"/>
                  </a:lnTo>
                  <a:lnTo>
                    <a:pt x="238" y="26533"/>
                  </a:lnTo>
                  <a:cubicBezTo>
                    <a:pt x="295" y="26662"/>
                    <a:pt x="407" y="26766"/>
                    <a:pt x="556" y="26803"/>
                  </a:cubicBezTo>
                  <a:lnTo>
                    <a:pt x="1431" y="27014"/>
                  </a:lnTo>
                  <a:lnTo>
                    <a:pt x="5897" y="13519"/>
                  </a:lnTo>
                  <a:lnTo>
                    <a:pt x="6059" y="13575"/>
                  </a:lnTo>
                  <a:lnTo>
                    <a:pt x="7752" y="8651"/>
                  </a:lnTo>
                  <a:cubicBezTo>
                    <a:pt x="7940" y="8753"/>
                    <a:pt x="8143" y="8836"/>
                    <a:pt x="8363" y="8888"/>
                  </a:cubicBezTo>
                  <a:cubicBezTo>
                    <a:pt x="8562" y="8936"/>
                    <a:pt x="8762" y="8960"/>
                    <a:pt x="8959" y="8960"/>
                  </a:cubicBezTo>
                  <a:cubicBezTo>
                    <a:pt x="9473" y="8960"/>
                    <a:pt x="9966" y="8801"/>
                    <a:pt x="10380" y="8522"/>
                  </a:cubicBezTo>
                  <a:lnTo>
                    <a:pt x="10380" y="8522"/>
                  </a:lnTo>
                  <a:lnTo>
                    <a:pt x="10247" y="9351"/>
                  </a:lnTo>
                  <a:lnTo>
                    <a:pt x="9141" y="9192"/>
                  </a:lnTo>
                  <a:lnTo>
                    <a:pt x="8430" y="13635"/>
                  </a:lnTo>
                  <a:lnTo>
                    <a:pt x="8047" y="13579"/>
                  </a:lnTo>
                  <a:lnTo>
                    <a:pt x="8047" y="13579"/>
                  </a:lnTo>
                  <a:lnTo>
                    <a:pt x="8183" y="13675"/>
                  </a:lnTo>
                  <a:lnTo>
                    <a:pt x="8418" y="13711"/>
                  </a:lnTo>
                  <a:lnTo>
                    <a:pt x="6102" y="28184"/>
                  </a:lnTo>
                  <a:lnTo>
                    <a:pt x="7078" y="28382"/>
                  </a:lnTo>
                  <a:cubicBezTo>
                    <a:pt x="7112" y="28391"/>
                    <a:pt x="7147" y="28395"/>
                    <a:pt x="7181" y="28395"/>
                  </a:cubicBezTo>
                  <a:cubicBezTo>
                    <a:pt x="7391" y="28395"/>
                    <a:pt x="7577" y="28240"/>
                    <a:pt x="7608" y="28023"/>
                  </a:cubicBezTo>
                  <a:lnTo>
                    <a:pt x="9590" y="14301"/>
                  </a:lnTo>
                  <a:lnTo>
                    <a:pt x="9834" y="14336"/>
                  </a:lnTo>
                  <a:lnTo>
                    <a:pt x="10715" y="8256"/>
                  </a:lnTo>
                  <a:lnTo>
                    <a:pt x="10715" y="8254"/>
                  </a:lnTo>
                  <a:cubicBezTo>
                    <a:pt x="11054" y="7929"/>
                    <a:pt x="11310" y="7508"/>
                    <a:pt x="11428" y="7017"/>
                  </a:cubicBezTo>
                  <a:cubicBezTo>
                    <a:pt x="11697" y="5907"/>
                    <a:pt x="11190" y="4790"/>
                    <a:pt x="10257" y="4236"/>
                  </a:cubicBezTo>
                  <a:lnTo>
                    <a:pt x="11057" y="934"/>
                  </a:lnTo>
                  <a:cubicBezTo>
                    <a:pt x="11158" y="517"/>
                    <a:pt x="10854" y="112"/>
                    <a:pt x="10439" y="10"/>
                  </a:cubicBezTo>
                  <a:cubicBezTo>
                    <a:pt x="10410" y="3"/>
                    <a:pt x="10381" y="0"/>
                    <a:pt x="10352" y="0"/>
                  </a:cubicBez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88;p42">
              <a:extLst>
                <a:ext uri="{FF2B5EF4-FFF2-40B4-BE49-F238E27FC236}">
                  <a16:creationId xmlns:a16="http://schemas.microsoft.com/office/drawing/2014/main" xmlns="" id="{FC702794-CA19-8042-ED3E-1BE8915B0DD7}"/>
                </a:ext>
              </a:extLst>
            </p:cNvPr>
            <p:cNvSpPr/>
            <p:nvPr/>
          </p:nvSpPr>
          <p:spPr>
            <a:xfrm>
              <a:off x="935134" y="2929265"/>
              <a:ext cx="18596" cy="33831"/>
            </a:xfrm>
            <a:custGeom>
              <a:avLst/>
              <a:gdLst/>
              <a:ahLst/>
              <a:cxnLst/>
              <a:rect l="l" t="t" r="r" b="b"/>
              <a:pathLst>
                <a:path w="166" h="302" extrusionOk="0">
                  <a:moveTo>
                    <a:pt x="1" y="0"/>
                  </a:moveTo>
                  <a:lnTo>
                    <a:pt x="81" y="302"/>
                  </a:lnTo>
                  <a:lnTo>
                    <a:pt x="165" y="57"/>
                  </a:lnTo>
                  <a:lnTo>
                    <a:pt x="1" y="0"/>
                  </a:ln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689;p42">
              <a:extLst>
                <a:ext uri="{FF2B5EF4-FFF2-40B4-BE49-F238E27FC236}">
                  <a16:creationId xmlns:a16="http://schemas.microsoft.com/office/drawing/2014/main" xmlns="" id="{8D6D39DF-65BC-9A3C-7F95-F860AA57F00B}"/>
                </a:ext>
              </a:extLst>
            </p:cNvPr>
            <p:cNvSpPr/>
            <p:nvPr/>
          </p:nvSpPr>
          <p:spPr>
            <a:xfrm>
              <a:off x="1141372" y="2495834"/>
              <a:ext cx="436897" cy="2151168"/>
            </a:xfrm>
            <a:custGeom>
              <a:avLst/>
              <a:gdLst/>
              <a:ahLst/>
              <a:cxnLst/>
              <a:rect l="l" t="t" r="r" b="b"/>
              <a:pathLst>
                <a:path w="3900" h="19203" extrusionOk="0">
                  <a:moveTo>
                    <a:pt x="2737" y="0"/>
                  </a:moveTo>
                  <a:lnTo>
                    <a:pt x="1" y="19027"/>
                  </a:lnTo>
                  <a:lnTo>
                    <a:pt x="674" y="19191"/>
                  </a:lnTo>
                  <a:cubicBezTo>
                    <a:pt x="708" y="19199"/>
                    <a:pt x="742" y="19203"/>
                    <a:pt x="775" y="19203"/>
                  </a:cubicBezTo>
                  <a:cubicBezTo>
                    <a:pt x="986" y="19203"/>
                    <a:pt x="1173" y="19049"/>
                    <a:pt x="1204" y="18832"/>
                  </a:cubicBezTo>
                  <a:lnTo>
                    <a:pt x="3900" y="166"/>
                  </a:lnTo>
                  <a:lnTo>
                    <a:pt x="2737" y="0"/>
                  </a:ln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690;p42">
              <a:extLst>
                <a:ext uri="{FF2B5EF4-FFF2-40B4-BE49-F238E27FC236}">
                  <a16:creationId xmlns:a16="http://schemas.microsoft.com/office/drawing/2014/main" xmlns="" id="{C388AE3C-C353-D2DB-800F-AED877B85CD4}"/>
                </a:ext>
              </a:extLst>
            </p:cNvPr>
            <p:cNvSpPr/>
            <p:nvPr/>
          </p:nvSpPr>
          <p:spPr>
            <a:xfrm>
              <a:off x="438975" y="2407333"/>
              <a:ext cx="821143" cy="2085075"/>
            </a:xfrm>
            <a:custGeom>
              <a:avLst/>
              <a:gdLst/>
              <a:ahLst/>
              <a:cxnLst/>
              <a:rect l="l" t="t" r="r" b="b"/>
              <a:pathLst>
                <a:path w="7330" h="18613" extrusionOk="0">
                  <a:moveTo>
                    <a:pt x="6219" y="0"/>
                  </a:moveTo>
                  <a:lnTo>
                    <a:pt x="90" y="17796"/>
                  </a:lnTo>
                  <a:cubicBezTo>
                    <a:pt x="0" y="18057"/>
                    <a:pt x="154" y="18337"/>
                    <a:pt x="421" y="18401"/>
                  </a:cubicBezTo>
                  <a:lnTo>
                    <a:pt x="1297" y="18613"/>
                  </a:lnTo>
                  <a:lnTo>
                    <a:pt x="7329" y="383"/>
                  </a:lnTo>
                  <a:lnTo>
                    <a:pt x="6219" y="0"/>
                  </a:ln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691;p42">
              <a:extLst>
                <a:ext uri="{FF2B5EF4-FFF2-40B4-BE49-F238E27FC236}">
                  <a16:creationId xmlns:a16="http://schemas.microsoft.com/office/drawing/2014/main" xmlns="" id="{D0E01868-045B-69AA-12A2-39DC8F4FCDDD}"/>
                </a:ext>
              </a:extLst>
            </p:cNvPr>
            <p:cNvSpPr/>
            <p:nvPr/>
          </p:nvSpPr>
          <p:spPr>
            <a:xfrm>
              <a:off x="1349402" y="2323649"/>
              <a:ext cx="279950" cy="748086"/>
            </a:xfrm>
            <a:custGeom>
              <a:avLst/>
              <a:gdLst/>
              <a:ahLst/>
              <a:cxnLst/>
              <a:rect l="l" t="t" r="r" b="b"/>
              <a:pathLst>
                <a:path w="2499" h="6678" extrusionOk="0">
                  <a:moveTo>
                    <a:pt x="935" y="0"/>
                  </a:moveTo>
                  <a:lnTo>
                    <a:pt x="0" y="6451"/>
                  </a:lnTo>
                  <a:lnTo>
                    <a:pt x="1564" y="6677"/>
                  </a:lnTo>
                  <a:lnTo>
                    <a:pt x="2499" y="227"/>
                  </a:lnTo>
                  <a:lnTo>
                    <a:pt x="935" y="0"/>
                  </a:ln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692;p42">
              <a:extLst>
                <a:ext uri="{FF2B5EF4-FFF2-40B4-BE49-F238E27FC236}">
                  <a16:creationId xmlns:a16="http://schemas.microsoft.com/office/drawing/2014/main" xmlns="" id="{BA5FCD15-46BD-C02A-EE2A-E30894362762}"/>
                </a:ext>
              </a:extLst>
            </p:cNvPr>
            <p:cNvSpPr/>
            <p:nvPr/>
          </p:nvSpPr>
          <p:spPr>
            <a:xfrm>
              <a:off x="936254" y="2238621"/>
              <a:ext cx="404858" cy="748086"/>
            </a:xfrm>
            <a:custGeom>
              <a:avLst/>
              <a:gdLst/>
              <a:ahLst/>
              <a:cxnLst/>
              <a:rect l="l" t="t" r="r" b="b"/>
              <a:pathLst>
                <a:path w="3614" h="6678" extrusionOk="0">
                  <a:moveTo>
                    <a:pt x="2119" y="0"/>
                  </a:moveTo>
                  <a:lnTo>
                    <a:pt x="1" y="6164"/>
                  </a:lnTo>
                  <a:lnTo>
                    <a:pt x="1495" y="6678"/>
                  </a:lnTo>
                  <a:lnTo>
                    <a:pt x="3614" y="514"/>
                  </a:lnTo>
                  <a:lnTo>
                    <a:pt x="2119" y="0"/>
                  </a:ln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693;p42">
              <a:extLst>
                <a:ext uri="{FF2B5EF4-FFF2-40B4-BE49-F238E27FC236}">
                  <a16:creationId xmlns:a16="http://schemas.microsoft.com/office/drawing/2014/main" xmlns="" id="{5424A905-6A37-9F2D-DA66-3D2F65236ABD}"/>
                </a:ext>
              </a:extLst>
            </p:cNvPr>
            <p:cNvSpPr/>
            <p:nvPr/>
          </p:nvSpPr>
          <p:spPr>
            <a:xfrm>
              <a:off x="1114149" y="1510001"/>
              <a:ext cx="620282" cy="959921"/>
            </a:xfrm>
            <a:custGeom>
              <a:avLst/>
              <a:gdLst/>
              <a:ahLst/>
              <a:cxnLst/>
              <a:rect l="l" t="t" r="r" b="b"/>
              <a:pathLst>
                <a:path w="5537" h="8569" extrusionOk="0">
                  <a:moveTo>
                    <a:pt x="4044" y="1"/>
                  </a:moveTo>
                  <a:cubicBezTo>
                    <a:pt x="3695" y="1"/>
                    <a:pt x="3378" y="238"/>
                    <a:pt x="3293" y="593"/>
                  </a:cubicBezTo>
                  <a:lnTo>
                    <a:pt x="2589" y="3499"/>
                  </a:lnTo>
                  <a:cubicBezTo>
                    <a:pt x="1528" y="3587"/>
                    <a:pt x="594" y="4340"/>
                    <a:pt x="331" y="5430"/>
                  </a:cubicBezTo>
                  <a:cubicBezTo>
                    <a:pt x="0" y="6794"/>
                    <a:pt x="838" y="8167"/>
                    <a:pt x="2202" y="8496"/>
                  </a:cubicBezTo>
                  <a:cubicBezTo>
                    <a:pt x="2403" y="8545"/>
                    <a:pt x="2604" y="8568"/>
                    <a:pt x="2802" y="8568"/>
                  </a:cubicBezTo>
                  <a:cubicBezTo>
                    <a:pt x="3947" y="8568"/>
                    <a:pt x="4985" y="7788"/>
                    <a:pt x="5267" y="6625"/>
                  </a:cubicBezTo>
                  <a:cubicBezTo>
                    <a:pt x="5536" y="5515"/>
                    <a:pt x="5030" y="4399"/>
                    <a:pt x="4096" y="3846"/>
                  </a:cubicBezTo>
                  <a:lnTo>
                    <a:pt x="4796" y="957"/>
                  </a:lnTo>
                  <a:cubicBezTo>
                    <a:pt x="4896" y="542"/>
                    <a:pt x="4641" y="124"/>
                    <a:pt x="4226" y="23"/>
                  </a:cubicBezTo>
                  <a:cubicBezTo>
                    <a:pt x="4165" y="8"/>
                    <a:pt x="4104" y="1"/>
                    <a:pt x="4044" y="1"/>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694;p42">
              <a:extLst>
                <a:ext uri="{FF2B5EF4-FFF2-40B4-BE49-F238E27FC236}">
                  <a16:creationId xmlns:a16="http://schemas.microsoft.com/office/drawing/2014/main" xmlns="" id="{115AF341-0506-8D5C-1066-E9CE2CB74E3B}"/>
                </a:ext>
              </a:extLst>
            </p:cNvPr>
            <p:cNvSpPr/>
            <p:nvPr/>
          </p:nvSpPr>
          <p:spPr>
            <a:xfrm>
              <a:off x="1294958" y="2064868"/>
              <a:ext cx="265387" cy="240960"/>
            </a:xfrm>
            <a:custGeom>
              <a:avLst/>
              <a:gdLst/>
              <a:ahLst/>
              <a:cxnLst/>
              <a:rect l="l" t="t" r="r" b="b"/>
              <a:pathLst>
                <a:path w="2369" h="2151" extrusionOk="0">
                  <a:moveTo>
                    <a:pt x="1185" y="1"/>
                  </a:moveTo>
                  <a:cubicBezTo>
                    <a:pt x="700" y="1"/>
                    <a:pt x="260" y="331"/>
                    <a:pt x="142" y="822"/>
                  </a:cubicBezTo>
                  <a:cubicBezTo>
                    <a:pt x="1" y="1399"/>
                    <a:pt x="355" y="1979"/>
                    <a:pt x="933" y="2120"/>
                  </a:cubicBezTo>
                  <a:cubicBezTo>
                    <a:pt x="1017" y="2141"/>
                    <a:pt x="1102" y="2150"/>
                    <a:pt x="1185" y="2150"/>
                  </a:cubicBezTo>
                  <a:cubicBezTo>
                    <a:pt x="1670" y="2150"/>
                    <a:pt x="2110" y="1820"/>
                    <a:pt x="2229" y="1328"/>
                  </a:cubicBezTo>
                  <a:cubicBezTo>
                    <a:pt x="2368" y="752"/>
                    <a:pt x="2014" y="171"/>
                    <a:pt x="1438" y="31"/>
                  </a:cubicBezTo>
                  <a:cubicBezTo>
                    <a:pt x="1353" y="11"/>
                    <a:pt x="1268" y="1"/>
                    <a:pt x="1185" y="1"/>
                  </a:cubicBez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695;p42">
              <a:extLst>
                <a:ext uri="{FF2B5EF4-FFF2-40B4-BE49-F238E27FC236}">
                  <a16:creationId xmlns:a16="http://schemas.microsoft.com/office/drawing/2014/main" xmlns="" id="{3821A25A-9190-1C6B-6F70-46A77E213AB1}"/>
                </a:ext>
              </a:extLst>
            </p:cNvPr>
            <p:cNvSpPr/>
            <p:nvPr/>
          </p:nvSpPr>
          <p:spPr>
            <a:xfrm>
              <a:off x="1099810" y="4652904"/>
              <a:ext cx="114602" cy="321169"/>
            </a:xfrm>
            <a:custGeom>
              <a:avLst/>
              <a:gdLst/>
              <a:ahLst/>
              <a:cxnLst/>
              <a:rect l="l" t="t" r="r" b="b"/>
              <a:pathLst>
                <a:path w="1023" h="2867" extrusionOk="0">
                  <a:moveTo>
                    <a:pt x="594" y="1"/>
                  </a:moveTo>
                  <a:cubicBezTo>
                    <a:pt x="517" y="1"/>
                    <a:pt x="458" y="21"/>
                    <a:pt x="449" y="71"/>
                  </a:cubicBezTo>
                  <a:lnTo>
                    <a:pt x="0" y="2866"/>
                  </a:lnTo>
                  <a:lnTo>
                    <a:pt x="983" y="210"/>
                  </a:lnTo>
                  <a:cubicBezTo>
                    <a:pt x="1023" y="103"/>
                    <a:pt x="765" y="1"/>
                    <a:pt x="594"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696;p42">
              <a:extLst>
                <a:ext uri="{FF2B5EF4-FFF2-40B4-BE49-F238E27FC236}">
                  <a16:creationId xmlns:a16="http://schemas.microsoft.com/office/drawing/2014/main" xmlns="" id="{619177F2-6909-3D70-2E6A-71321C53CC35}"/>
                </a:ext>
              </a:extLst>
            </p:cNvPr>
            <p:cNvSpPr/>
            <p:nvPr/>
          </p:nvSpPr>
          <p:spPr>
            <a:xfrm>
              <a:off x="456115" y="4489570"/>
              <a:ext cx="114826" cy="321056"/>
            </a:xfrm>
            <a:custGeom>
              <a:avLst/>
              <a:gdLst/>
              <a:ahLst/>
              <a:cxnLst/>
              <a:rect l="l" t="t" r="r" b="b"/>
              <a:pathLst>
                <a:path w="1025" h="2866" extrusionOk="0">
                  <a:moveTo>
                    <a:pt x="595" y="1"/>
                  </a:moveTo>
                  <a:cubicBezTo>
                    <a:pt x="518" y="1"/>
                    <a:pt x="459" y="21"/>
                    <a:pt x="451" y="71"/>
                  </a:cubicBezTo>
                  <a:lnTo>
                    <a:pt x="1" y="2866"/>
                  </a:lnTo>
                  <a:lnTo>
                    <a:pt x="984" y="210"/>
                  </a:lnTo>
                  <a:cubicBezTo>
                    <a:pt x="1024" y="103"/>
                    <a:pt x="766" y="1"/>
                    <a:pt x="595"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 name="Google Shape;2697;p42">
            <a:extLst>
              <a:ext uri="{FF2B5EF4-FFF2-40B4-BE49-F238E27FC236}">
                <a16:creationId xmlns:a16="http://schemas.microsoft.com/office/drawing/2014/main" xmlns="" id="{4982A2E0-4C4D-4789-9FE3-7357B1F13017}"/>
              </a:ext>
            </a:extLst>
          </p:cNvPr>
          <p:cNvGrpSpPr/>
          <p:nvPr/>
        </p:nvGrpSpPr>
        <p:grpSpPr>
          <a:xfrm rot="2091024">
            <a:off x="2551386" y="4123153"/>
            <a:ext cx="447987" cy="611019"/>
            <a:chOff x="6618900" y="3939050"/>
            <a:chExt cx="242650" cy="330975"/>
          </a:xfrm>
        </p:grpSpPr>
        <p:sp>
          <p:nvSpPr>
            <p:cNvPr id="19" name="Google Shape;2698;p42">
              <a:extLst>
                <a:ext uri="{FF2B5EF4-FFF2-40B4-BE49-F238E27FC236}">
                  <a16:creationId xmlns:a16="http://schemas.microsoft.com/office/drawing/2014/main" xmlns="" id="{0730F9DE-E6AA-F780-EB0A-563C52729E95}"/>
                </a:ext>
              </a:extLst>
            </p:cNvPr>
            <p:cNvSpPr/>
            <p:nvPr/>
          </p:nvSpPr>
          <p:spPr>
            <a:xfrm>
              <a:off x="6634125" y="4062925"/>
              <a:ext cx="227425" cy="89575"/>
            </a:xfrm>
            <a:custGeom>
              <a:avLst/>
              <a:gdLst/>
              <a:ahLst/>
              <a:cxnLst/>
              <a:rect l="l" t="t" r="r" b="b"/>
              <a:pathLst>
                <a:path w="9097" h="3583" extrusionOk="0">
                  <a:moveTo>
                    <a:pt x="1" y="0"/>
                  </a:moveTo>
                  <a:lnTo>
                    <a:pt x="1" y="3582"/>
                  </a:lnTo>
                  <a:lnTo>
                    <a:pt x="9097" y="3582"/>
                  </a:lnTo>
                  <a:lnTo>
                    <a:pt x="9097" y="0"/>
                  </a:ln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699;p42">
              <a:extLst>
                <a:ext uri="{FF2B5EF4-FFF2-40B4-BE49-F238E27FC236}">
                  <a16:creationId xmlns:a16="http://schemas.microsoft.com/office/drawing/2014/main" xmlns="" id="{BAEDBCC1-E038-9972-781B-D078903D6F82}"/>
                </a:ext>
              </a:extLst>
            </p:cNvPr>
            <p:cNvSpPr/>
            <p:nvPr/>
          </p:nvSpPr>
          <p:spPr>
            <a:xfrm>
              <a:off x="6700900" y="3945375"/>
              <a:ext cx="93900" cy="93925"/>
            </a:xfrm>
            <a:custGeom>
              <a:avLst/>
              <a:gdLst/>
              <a:ahLst/>
              <a:cxnLst/>
              <a:rect l="l" t="t" r="r" b="b"/>
              <a:pathLst>
                <a:path w="3756" h="3757" extrusionOk="0">
                  <a:moveTo>
                    <a:pt x="1878" y="1"/>
                  </a:moveTo>
                  <a:cubicBezTo>
                    <a:pt x="840" y="1"/>
                    <a:pt x="0" y="841"/>
                    <a:pt x="0" y="1879"/>
                  </a:cubicBezTo>
                  <a:cubicBezTo>
                    <a:pt x="0" y="2916"/>
                    <a:pt x="840" y="3756"/>
                    <a:pt x="1878" y="3756"/>
                  </a:cubicBezTo>
                  <a:cubicBezTo>
                    <a:pt x="2915" y="3756"/>
                    <a:pt x="3755" y="2916"/>
                    <a:pt x="3755" y="1879"/>
                  </a:cubicBezTo>
                  <a:cubicBezTo>
                    <a:pt x="3755" y="841"/>
                    <a:pt x="2915" y="1"/>
                    <a:pt x="1878" y="1"/>
                  </a:cubicBez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700;p42">
              <a:extLst>
                <a:ext uri="{FF2B5EF4-FFF2-40B4-BE49-F238E27FC236}">
                  <a16:creationId xmlns:a16="http://schemas.microsoft.com/office/drawing/2014/main" xmlns="" id="{B1176118-679F-5932-1770-7B15ABAB1F1C}"/>
                </a:ext>
              </a:extLst>
            </p:cNvPr>
            <p:cNvSpPr/>
            <p:nvPr/>
          </p:nvSpPr>
          <p:spPr>
            <a:xfrm>
              <a:off x="6700900" y="4176075"/>
              <a:ext cx="93900" cy="93950"/>
            </a:xfrm>
            <a:custGeom>
              <a:avLst/>
              <a:gdLst/>
              <a:ahLst/>
              <a:cxnLst/>
              <a:rect l="l" t="t" r="r" b="b"/>
              <a:pathLst>
                <a:path w="3756" h="3758" extrusionOk="0">
                  <a:moveTo>
                    <a:pt x="1878" y="1"/>
                  </a:moveTo>
                  <a:cubicBezTo>
                    <a:pt x="840" y="1"/>
                    <a:pt x="0" y="842"/>
                    <a:pt x="0" y="1880"/>
                  </a:cubicBezTo>
                  <a:cubicBezTo>
                    <a:pt x="0" y="2917"/>
                    <a:pt x="840" y="3758"/>
                    <a:pt x="1878" y="3758"/>
                  </a:cubicBezTo>
                  <a:cubicBezTo>
                    <a:pt x="2915" y="3758"/>
                    <a:pt x="3755" y="2917"/>
                    <a:pt x="3755" y="1880"/>
                  </a:cubicBezTo>
                  <a:cubicBezTo>
                    <a:pt x="3755" y="842"/>
                    <a:pt x="2915" y="1"/>
                    <a:pt x="1878" y="1"/>
                  </a:cubicBez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701;p42">
              <a:extLst>
                <a:ext uri="{FF2B5EF4-FFF2-40B4-BE49-F238E27FC236}">
                  <a16:creationId xmlns:a16="http://schemas.microsoft.com/office/drawing/2014/main" xmlns="" id="{0DCB1528-5632-151C-4B7C-53F779104EA8}"/>
                </a:ext>
              </a:extLst>
            </p:cNvPr>
            <p:cNvSpPr/>
            <p:nvPr/>
          </p:nvSpPr>
          <p:spPr>
            <a:xfrm>
              <a:off x="6618900" y="4056550"/>
              <a:ext cx="227425" cy="89575"/>
            </a:xfrm>
            <a:custGeom>
              <a:avLst/>
              <a:gdLst/>
              <a:ahLst/>
              <a:cxnLst/>
              <a:rect l="l" t="t" r="r" b="b"/>
              <a:pathLst>
                <a:path w="9097" h="3583" extrusionOk="0">
                  <a:moveTo>
                    <a:pt x="0" y="0"/>
                  </a:moveTo>
                  <a:lnTo>
                    <a:pt x="0" y="3583"/>
                  </a:lnTo>
                  <a:lnTo>
                    <a:pt x="9096" y="3583"/>
                  </a:lnTo>
                  <a:lnTo>
                    <a:pt x="9096" y="0"/>
                  </a:ln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702;p42">
              <a:extLst>
                <a:ext uri="{FF2B5EF4-FFF2-40B4-BE49-F238E27FC236}">
                  <a16:creationId xmlns:a16="http://schemas.microsoft.com/office/drawing/2014/main" xmlns="" id="{ECD1BD04-9EC5-76BC-8722-F507C4A1183A}"/>
                </a:ext>
              </a:extLst>
            </p:cNvPr>
            <p:cNvSpPr/>
            <p:nvPr/>
          </p:nvSpPr>
          <p:spPr>
            <a:xfrm>
              <a:off x="6685650" y="3939050"/>
              <a:ext cx="93900" cy="93900"/>
            </a:xfrm>
            <a:custGeom>
              <a:avLst/>
              <a:gdLst/>
              <a:ahLst/>
              <a:cxnLst/>
              <a:rect l="l" t="t" r="r" b="b"/>
              <a:pathLst>
                <a:path w="3756" h="3756" extrusionOk="0">
                  <a:moveTo>
                    <a:pt x="1878" y="1"/>
                  </a:moveTo>
                  <a:cubicBezTo>
                    <a:pt x="841" y="1"/>
                    <a:pt x="1" y="841"/>
                    <a:pt x="1" y="1878"/>
                  </a:cubicBezTo>
                  <a:cubicBezTo>
                    <a:pt x="1" y="2916"/>
                    <a:pt x="841" y="3756"/>
                    <a:pt x="1878" y="3756"/>
                  </a:cubicBezTo>
                  <a:cubicBezTo>
                    <a:pt x="2916" y="3756"/>
                    <a:pt x="3756" y="2916"/>
                    <a:pt x="3756" y="1878"/>
                  </a:cubicBezTo>
                  <a:cubicBezTo>
                    <a:pt x="3756" y="841"/>
                    <a:pt x="2916" y="1"/>
                    <a:pt x="1878"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703;p42">
              <a:extLst>
                <a:ext uri="{FF2B5EF4-FFF2-40B4-BE49-F238E27FC236}">
                  <a16:creationId xmlns:a16="http://schemas.microsoft.com/office/drawing/2014/main" xmlns="" id="{08FB03E5-2AAC-57FE-7019-E790AC94AC98}"/>
                </a:ext>
              </a:extLst>
            </p:cNvPr>
            <p:cNvSpPr/>
            <p:nvPr/>
          </p:nvSpPr>
          <p:spPr>
            <a:xfrm>
              <a:off x="6685650" y="4169750"/>
              <a:ext cx="93900" cy="93950"/>
            </a:xfrm>
            <a:custGeom>
              <a:avLst/>
              <a:gdLst/>
              <a:ahLst/>
              <a:cxnLst/>
              <a:rect l="l" t="t" r="r" b="b"/>
              <a:pathLst>
                <a:path w="3756" h="3758" extrusionOk="0">
                  <a:moveTo>
                    <a:pt x="1878" y="0"/>
                  </a:moveTo>
                  <a:cubicBezTo>
                    <a:pt x="841" y="0"/>
                    <a:pt x="1" y="841"/>
                    <a:pt x="1" y="1878"/>
                  </a:cubicBezTo>
                  <a:cubicBezTo>
                    <a:pt x="1" y="2915"/>
                    <a:pt x="841" y="3757"/>
                    <a:pt x="1878" y="3757"/>
                  </a:cubicBezTo>
                  <a:cubicBezTo>
                    <a:pt x="2916" y="3757"/>
                    <a:pt x="3756" y="2915"/>
                    <a:pt x="3756" y="1878"/>
                  </a:cubicBezTo>
                  <a:cubicBezTo>
                    <a:pt x="3756" y="841"/>
                    <a:pt x="2916" y="0"/>
                    <a:pt x="1878" y="0"/>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 name="Google Shape;2704;p42">
            <a:extLst>
              <a:ext uri="{FF2B5EF4-FFF2-40B4-BE49-F238E27FC236}">
                <a16:creationId xmlns:a16="http://schemas.microsoft.com/office/drawing/2014/main" xmlns="" id="{A6ED6B2D-A1DA-AFDE-1E8B-FA4CD962832F}"/>
              </a:ext>
            </a:extLst>
          </p:cNvPr>
          <p:cNvGrpSpPr/>
          <p:nvPr/>
        </p:nvGrpSpPr>
        <p:grpSpPr>
          <a:xfrm rot="-7461975">
            <a:off x="605720" y="2021897"/>
            <a:ext cx="1975498" cy="437006"/>
            <a:chOff x="941138" y="3737350"/>
            <a:chExt cx="3389456" cy="749792"/>
          </a:xfrm>
        </p:grpSpPr>
        <p:sp>
          <p:nvSpPr>
            <p:cNvPr id="14" name="Google Shape;2705;p42">
              <a:extLst>
                <a:ext uri="{FF2B5EF4-FFF2-40B4-BE49-F238E27FC236}">
                  <a16:creationId xmlns:a16="http://schemas.microsoft.com/office/drawing/2014/main" xmlns="" id="{85F664D8-2280-C630-C75A-96144AE0E190}"/>
                </a:ext>
              </a:extLst>
            </p:cNvPr>
            <p:cNvSpPr/>
            <p:nvPr/>
          </p:nvSpPr>
          <p:spPr>
            <a:xfrm>
              <a:off x="941138" y="3737350"/>
              <a:ext cx="3318410" cy="700355"/>
            </a:xfrm>
            <a:custGeom>
              <a:avLst/>
              <a:gdLst/>
              <a:ahLst/>
              <a:cxnLst/>
              <a:rect l="l" t="t" r="r" b="b"/>
              <a:pathLst>
                <a:path w="35778" h="7551" extrusionOk="0">
                  <a:moveTo>
                    <a:pt x="1871" y="1863"/>
                  </a:moveTo>
                  <a:cubicBezTo>
                    <a:pt x="1931" y="1863"/>
                    <a:pt x="1991" y="1868"/>
                    <a:pt x="2053" y="1878"/>
                  </a:cubicBezTo>
                  <a:cubicBezTo>
                    <a:pt x="2138" y="1892"/>
                    <a:pt x="2223" y="1916"/>
                    <a:pt x="2303" y="1950"/>
                  </a:cubicBezTo>
                  <a:cubicBezTo>
                    <a:pt x="2675" y="2104"/>
                    <a:pt x="2906" y="2451"/>
                    <a:pt x="2837" y="2805"/>
                  </a:cubicBezTo>
                  <a:cubicBezTo>
                    <a:pt x="2765" y="3180"/>
                    <a:pt x="2390" y="3442"/>
                    <a:pt x="1953" y="3449"/>
                  </a:cubicBezTo>
                  <a:cubicBezTo>
                    <a:pt x="1945" y="3449"/>
                    <a:pt x="1936" y="3449"/>
                    <a:pt x="1928" y="3449"/>
                  </a:cubicBezTo>
                  <a:cubicBezTo>
                    <a:pt x="1870" y="3449"/>
                    <a:pt x="1811" y="3444"/>
                    <a:pt x="1754" y="3435"/>
                  </a:cubicBezTo>
                  <a:cubicBezTo>
                    <a:pt x="1236" y="3353"/>
                    <a:pt x="887" y="2936"/>
                    <a:pt x="970" y="2506"/>
                  </a:cubicBezTo>
                  <a:cubicBezTo>
                    <a:pt x="1042" y="2126"/>
                    <a:pt x="1427" y="1863"/>
                    <a:pt x="1871" y="1863"/>
                  </a:cubicBezTo>
                  <a:close/>
                  <a:moveTo>
                    <a:pt x="112" y="0"/>
                  </a:moveTo>
                  <a:lnTo>
                    <a:pt x="0" y="7550"/>
                  </a:lnTo>
                  <a:lnTo>
                    <a:pt x="35778" y="5140"/>
                  </a:lnTo>
                  <a:lnTo>
                    <a:pt x="35745" y="511"/>
                  </a:lnTo>
                  <a:lnTo>
                    <a:pt x="112" y="0"/>
                  </a:ln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706;p42">
              <a:extLst>
                <a:ext uri="{FF2B5EF4-FFF2-40B4-BE49-F238E27FC236}">
                  <a16:creationId xmlns:a16="http://schemas.microsoft.com/office/drawing/2014/main" xmlns="" id="{D9943757-9D58-BE40-D0C6-D3B3DE2DD389}"/>
                </a:ext>
              </a:extLst>
            </p:cNvPr>
            <p:cNvSpPr/>
            <p:nvPr/>
          </p:nvSpPr>
          <p:spPr>
            <a:xfrm>
              <a:off x="941138" y="3784839"/>
              <a:ext cx="3389456" cy="702303"/>
            </a:xfrm>
            <a:custGeom>
              <a:avLst/>
              <a:gdLst/>
              <a:ahLst/>
              <a:cxnLst/>
              <a:rect l="l" t="t" r="r" b="b"/>
              <a:pathLst>
                <a:path w="36544" h="7572" extrusionOk="0">
                  <a:moveTo>
                    <a:pt x="1872" y="1351"/>
                  </a:moveTo>
                  <a:cubicBezTo>
                    <a:pt x="1428" y="1351"/>
                    <a:pt x="1042" y="1616"/>
                    <a:pt x="970" y="1994"/>
                  </a:cubicBezTo>
                  <a:cubicBezTo>
                    <a:pt x="887" y="2426"/>
                    <a:pt x="1236" y="2841"/>
                    <a:pt x="1754" y="2923"/>
                  </a:cubicBezTo>
                  <a:cubicBezTo>
                    <a:pt x="1811" y="2932"/>
                    <a:pt x="1870" y="2937"/>
                    <a:pt x="1928" y="2937"/>
                  </a:cubicBezTo>
                  <a:cubicBezTo>
                    <a:pt x="1936" y="2937"/>
                    <a:pt x="1945" y="2937"/>
                    <a:pt x="1953" y="2937"/>
                  </a:cubicBezTo>
                  <a:cubicBezTo>
                    <a:pt x="1581" y="2782"/>
                    <a:pt x="1353" y="2437"/>
                    <a:pt x="1421" y="2079"/>
                  </a:cubicBezTo>
                  <a:cubicBezTo>
                    <a:pt x="1492" y="1706"/>
                    <a:pt x="1868" y="1445"/>
                    <a:pt x="2303" y="1438"/>
                  </a:cubicBezTo>
                  <a:cubicBezTo>
                    <a:pt x="2223" y="1404"/>
                    <a:pt x="2138" y="1380"/>
                    <a:pt x="2053" y="1366"/>
                  </a:cubicBezTo>
                  <a:cubicBezTo>
                    <a:pt x="1992" y="1356"/>
                    <a:pt x="1932" y="1351"/>
                    <a:pt x="1872" y="1351"/>
                  </a:cubicBezTo>
                  <a:close/>
                  <a:moveTo>
                    <a:pt x="35745" y="0"/>
                  </a:moveTo>
                  <a:lnTo>
                    <a:pt x="35776" y="4630"/>
                  </a:lnTo>
                  <a:lnTo>
                    <a:pt x="0" y="7038"/>
                  </a:lnTo>
                  <a:lnTo>
                    <a:pt x="945" y="7572"/>
                  </a:lnTo>
                  <a:lnTo>
                    <a:pt x="36543" y="5211"/>
                  </a:lnTo>
                  <a:lnTo>
                    <a:pt x="36397" y="525"/>
                  </a:lnTo>
                  <a:lnTo>
                    <a:pt x="35745" y="0"/>
                  </a:ln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707;p42">
              <a:extLst>
                <a:ext uri="{FF2B5EF4-FFF2-40B4-BE49-F238E27FC236}">
                  <a16:creationId xmlns:a16="http://schemas.microsoft.com/office/drawing/2014/main" xmlns="" id="{2232A314-9F1B-C4BF-E99A-A816433C075F}"/>
                </a:ext>
              </a:extLst>
            </p:cNvPr>
            <p:cNvSpPr/>
            <p:nvPr/>
          </p:nvSpPr>
          <p:spPr>
            <a:xfrm>
              <a:off x="1006249" y="4010038"/>
              <a:ext cx="3185777" cy="361539"/>
            </a:xfrm>
            <a:custGeom>
              <a:avLst/>
              <a:gdLst/>
              <a:ahLst/>
              <a:cxnLst/>
              <a:rect l="l" t="t" r="r" b="b"/>
              <a:pathLst>
                <a:path w="34348" h="3898" extrusionOk="0">
                  <a:moveTo>
                    <a:pt x="34113" y="0"/>
                  </a:moveTo>
                  <a:lnTo>
                    <a:pt x="4" y="2182"/>
                  </a:lnTo>
                  <a:lnTo>
                    <a:pt x="1" y="3898"/>
                  </a:lnTo>
                  <a:lnTo>
                    <a:pt x="34348" y="1754"/>
                  </a:lnTo>
                  <a:lnTo>
                    <a:pt x="34113" y="0"/>
                  </a:ln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708;p42">
              <a:extLst>
                <a:ext uri="{FF2B5EF4-FFF2-40B4-BE49-F238E27FC236}">
                  <a16:creationId xmlns:a16="http://schemas.microsoft.com/office/drawing/2014/main" xmlns="" id="{CDF87A68-719B-F5EA-6473-43DACB374BCD}"/>
                </a:ext>
              </a:extLst>
            </p:cNvPr>
            <p:cNvSpPr/>
            <p:nvPr/>
          </p:nvSpPr>
          <p:spPr>
            <a:xfrm>
              <a:off x="1080264" y="4083961"/>
              <a:ext cx="3059081" cy="302829"/>
            </a:xfrm>
            <a:custGeom>
              <a:avLst/>
              <a:gdLst/>
              <a:ahLst/>
              <a:cxnLst/>
              <a:rect l="l" t="t" r="r" b="b"/>
              <a:pathLst>
                <a:path w="32982" h="3265" extrusionOk="0">
                  <a:moveTo>
                    <a:pt x="32925" y="0"/>
                  </a:moveTo>
                  <a:lnTo>
                    <a:pt x="32748" y="7"/>
                  </a:lnTo>
                  <a:lnTo>
                    <a:pt x="32804" y="1257"/>
                  </a:lnTo>
                  <a:lnTo>
                    <a:pt x="32981" y="1250"/>
                  </a:lnTo>
                  <a:lnTo>
                    <a:pt x="32925" y="0"/>
                  </a:lnTo>
                  <a:close/>
                  <a:moveTo>
                    <a:pt x="31614" y="80"/>
                  </a:moveTo>
                  <a:lnTo>
                    <a:pt x="31437" y="87"/>
                  </a:lnTo>
                  <a:lnTo>
                    <a:pt x="31495" y="1337"/>
                  </a:lnTo>
                  <a:lnTo>
                    <a:pt x="31672" y="1330"/>
                  </a:lnTo>
                  <a:lnTo>
                    <a:pt x="31614" y="80"/>
                  </a:lnTo>
                  <a:close/>
                  <a:moveTo>
                    <a:pt x="30305" y="162"/>
                  </a:moveTo>
                  <a:lnTo>
                    <a:pt x="30127" y="168"/>
                  </a:lnTo>
                  <a:lnTo>
                    <a:pt x="30184" y="1418"/>
                  </a:lnTo>
                  <a:lnTo>
                    <a:pt x="30362" y="1411"/>
                  </a:lnTo>
                  <a:lnTo>
                    <a:pt x="30305" y="162"/>
                  </a:lnTo>
                  <a:close/>
                  <a:moveTo>
                    <a:pt x="28995" y="242"/>
                  </a:moveTo>
                  <a:lnTo>
                    <a:pt x="28818" y="248"/>
                  </a:lnTo>
                  <a:lnTo>
                    <a:pt x="28874" y="1498"/>
                  </a:lnTo>
                  <a:lnTo>
                    <a:pt x="29053" y="1491"/>
                  </a:lnTo>
                  <a:lnTo>
                    <a:pt x="28995" y="242"/>
                  </a:lnTo>
                  <a:close/>
                  <a:moveTo>
                    <a:pt x="27685" y="322"/>
                  </a:moveTo>
                  <a:lnTo>
                    <a:pt x="27507" y="328"/>
                  </a:lnTo>
                  <a:lnTo>
                    <a:pt x="27565" y="1578"/>
                  </a:lnTo>
                  <a:lnTo>
                    <a:pt x="27742" y="1571"/>
                  </a:lnTo>
                  <a:lnTo>
                    <a:pt x="27685" y="322"/>
                  </a:lnTo>
                  <a:close/>
                  <a:moveTo>
                    <a:pt x="26376" y="403"/>
                  </a:moveTo>
                  <a:lnTo>
                    <a:pt x="26198" y="410"/>
                  </a:lnTo>
                  <a:lnTo>
                    <a:pt x="26255" y="1658"/>
                  </a:lnTo>
                  <a:lnTo>
                    <a:pt x="26432" y="1651"/>
                  </a:lnTo>
                  <a:lnTo>
                    <a:pt x="26376" y="403"/>
                  </a:lnTo>
                  <a:close/>
                  <a:moveTo>
                    <a:pt x="25065" y="483"/>
                  </a:moveTo>
                  <a:lnTo>
                    <a:pt x="24888" y="490"/>
                  </a:lnTo>
                  <a:lnTo>
                    <a:pt x="24945" y="1738"/>
                  </a:lnTo>
                  <a:lnTo>
                    <a:pt x="25123" y="1731"/>
                  </a:lnTo>
                  <a:lnTo>
                    <a:pt x="25065" y="483"/>
                  </a:lnTo>
                  <a:close/>
                  <a:moveTo>
                    <a:pt x="23756" y="563"/>
                  </a:moveTo>
                  <a:lnTo>
                    <a:pt x="23577" y="570"/>
                  </a:lnTo>
                  <a:lnTo>
                    <a:pt x="23635" y="1819"/>
                  </a:lnTo>
                  <a:lnTo>
                    <a:pt x="23812" y="1812"/>
                  </a:lnTo>
                  <a:lnTo>
                    <a:pt x="23756" y="563"/>
                  </a:lnTo>
                  <a:close/>
                  <a:moveTo>
                    <a:pt x="22446" y="643"/>
                  </a:moveTo>
                  <a:lnTo>
                    <a:pt x="22268" y="650"/>
                  </a:lnTo>
                  <a:lnTo>
                    <a:pt x="22325" y="1899"/>
                  </a:lnTo>
                  <a:lnTo>
                    <a:pt x="22502" y="1892"/>
                  </a:lnTo>
                  <a:lnTo>
                    <a:pt x="22446" y="643"/>
                  </a:lnTo>
                  <a:close/>
                  <a:moveTo>
                    <a:pt x="21135" y="724"/>
                  </a:moveTo>
                  <a:lnTo>
                    <a:pt x="20958" y="731"/>
                  </a:lnTo>
                  <a:lnTo>
                    <a:pt x="21016" y="1979"/>
                  </a:lnTo>
                  <a:lnTo>
                    <a:pt x="21193" y="1972"/>
                  </a:lnTo>
                  <a:lnTo>
                    <a:pt x="21135" y="724"/>
                  </a:lnTo>
                  <a:close/>
                  <a:moveTo>
                    <a:pt x="19826" y="804"/>
                  </a:moveTo>
                  <a:lnTo>
                    <a:pt x="19649" y="811"/>
                  </a:lnTo>
                  <a:lnTo>
                    <a:pt x="19705" y="2059"/>
                  </a:lnTo>
                  <a:lnTo>
                    <a:pt x="19883" y="2054"/>
                  </a:lnTo>
                  <a:lnTo>
                    <a:pt x="19826" y="804"/>
                  </a:lnTo>
                  <a:close/>
                  <a:moveTo>
                    <a:pt x="18516" y="884"/>
                  </a:moveTo>
                  <a:lnTo>
                    <a:pt x="18338" y="891"/>
                  </a:lnTo>
                  <a:lnTo>
                    <a:pt x="18395" y="2140"/>
                  </a:lnTo>
                  <a:lnTo>
                    <a:pt x="18573" y="2133"/>
                  </a:lnTo>
                  <a:lnTo>
                    <a:pt x="18516" y="884"/>
                  </a:lnTo>
                  <a:close/>
                  <a:moveTo>
                    <a:pt x="17207" y="964"/>
                  </a:moveTo>
                  <a:lnTo>
                    <a:pt x="17028" y="971"/>
                  </a:lnTo>
                  <a:lnTo>
                    <a:pt x="17086" y="2220"/>
                  </a:lnTo>
                  <a:lnTo>
                    <a:pt x="17263" y="2214"/>
                  </a:lnTo>
                  <a:lnTo>
                    <a:pt x="17207" y="964"/>
                  </a:lnTo>
                  <a:close/>
                  <a:moveTo>
                    <a:pt x="15896" y="1045"/>
                  </a:moveTo>
                  <a:lnTo>
                    <a:pt x="15719" y="1052"/>
                  </a:lnTo>
                  <a:lnTo>
                    <a:pt x="15775" y="2300"/>
                  </a:lnTo>
                  <a:lnTo>
                    <a:pt x="15954" y="2294"/>
                  </a:lnTo>
                  <a:lnTo>
                    <a:pt x="15896" y="1045"/>
                  </a:lnTo>
                  <a:close/>
                  <a:moveTo>
                    <a:pt x="14586" y="1125"/>
                  </a:moveTo>
                  <a:lnTo>
                    <a:pt x="14409" y="1132"/>
                  </a:lnTo>
                  <a:lnTo>
                    <a:pt x="14466" y="2382"/>
                  </a:lnTo>
                  <a:lnTo>
                    <a:pt x="14644" y="2375"/>
                  </a:lnTo>
                  <a:lnTo>
                    <a:pt x="14586" y="1125"/>
                  </a:lnTo>
                  <a:close/>
                  <a:moveTo>
                    <a:pt x="13277" y="1205"/>
                  </a:moveTo>
                  <a:lnTo>
                    <a:pt x="13100" y="1212"/>
                  </a:lnTo>
                  <a:lnTo>
                    <a:pt x="13156" y="2462"/>
                  </a:lnTo>
                  <a:lnTo>
                    <a:pt x="13333" y="2455"/>
                  </a:lnTo>
                  <a:lnTo>
                    <a:pt x="13277" y="1205"/>
                  </a:lnTo>
                  <a:close/>
                  <a:moveTo>
                    <a:pt x="11966" y="1285"/>
                  </a:moveTo>
                  <a:lnTo>
                    <a:pt x="11789" y="1292"/>
                  </a:lnTo>
                  <a:lnTo>
                    <a:pt x="11847" y="2542"/>
                  </a:lnTo>
                  <a:lnTo>
                    <a:pt x="12024" y="2535"/>
                  </a:lnTo>
                  <a:lnTo>
                    <a:pt x="11966" y="1285"/>
                  </a:lnTo>
                  <a:close/>
                  <a:moveTo>
                    <a:pt x="10657" y="1365"/>
                  </a:moveTo>
                  <a:lnTo>
                    <a:pt x="10479" y="1372"/>
                  </a:lnTo>
                  <a:lnTo>
                    <a:pt x="10536" y="2622"/>
                  </a:lnTo>
                  <a:lnTo>
                    <a:pt x="10714" y="2615"/>
                  </a:lnTo>
                  <a:lnTo>
                    <a:pt x="10657" y="1365"/>
                  </a:lnTo>
                  <a:close/>
                  <a:moveTo>
                    <a:pt x="9347" y="1446"/>
                  </a:moveTo>
                  <a:lnTo>
                    <a:pt x="9170" y="1453"/>
                  </a:lnTo>
                  <a:lnTo>
                    <a:pt x="9226" y="2703"/>
                  </a:lnTo>
                  <a:lnTo>
                    <a:pt x="9405" y="2696"/>
                  </a:lnTo>
                  <a:lnTo>
                    <a:pt x="9347" y="1446"/>
                  </a:lnTo>
                  <a:close/>
                  <a:moveTo>
                    <a:pt x="8037" y="1527"/>
                  </a:moveTo>
                  <a:lnTo>
                    <a:pt x="7859" y="1533"/>
                  </a:lnTo>
                  <a:lnTo>
                    <a:pt x="7917" y="2783"/>
                  </a:lnTo>
                  <a:lnTo>
                    <a:pt x="8094" y="2776"/>
                  </a:lnTo>
                  <a:lnTo>
                    <a:pt x="8037" y="1527"/>
                  </a:lnTo>
                  <a:close/>
                  <a:moveTo>
                    <a:pt x="6728" y="1608"/>
                  </a:moveTo>
                  <a:lnTo>
                    <a:pt x="6550" y="1613"/>
                  </a:lnTo>
                  <a:lnTo>
                    <a:pt x="6606" y="2863"/>
                  </a:lnTo>
                  <a:lnTo>
                    <a:pt x="6784" y="2856"/>
                  </a:lnTo>
                  <a:lnTo>
                    <a:pt x="6728" y="1608"/>
                  </a:lnTo>
                  <a:close/>
                  <a:moveTo>
                    <a:pt x="5417" y="1686"/>
                  </a:moveTo>
                  <a:lnTo>
                    <a:pt x="5240" y="1693"/>
                  </a:lnTo>
                  <a:lnTo>
                    <a:pt x="5297" y="2943"/>
                  </a:lnTo>
                  <a:lnTo>
                    <a:pt x="5475" y="2936"/>
                  </a:lnTo>
                  <a:lnTo>
                    <a:pt x="5417" y="1686"/>
                  </a:lnTo>
                  <a:close/>
                  <a:moveTo>
                    <a:pt x="4108" y="1768"/>
                  </a:moveTo>
                  <a:lnTo>
                    <a:pt x="3929" y="1774"/>
                  </a:lnTo>
                  <a:lnTo>
                    <a:pt x="3987" y="3024"/>
                  </a:lnTo>
                  <a:lnTo>
                    <a:pt x="4164" y="3017"/>
                  </a:lnTo>
                  <a:lnTo>
                    <a:pt x="4108" y="1768"/>
                  </a:lnTo>
                  <a:close/>
                  <a:moveTo>
                    <a:pt x="2798" y="1848"/>
                  </a:moveTo>
                  <a:lnTo>
                    <a:pt x="2620" y="1854"/>
                  </a:lnTo>
                  <a:lnTo>
                    <a:pt x="2677" y="3104"/>
                  </a:lnTo>
                  <a:lnTo>
                    <a:pt x="2855" y="3097"/>
                  </a:lnTo>
                  <a:lnTo>
                    <a:pt x="2798" y="1848"/>
                  </a:lnTo>
                  <a:close/>
                  <a:moveTo>
                    <a:pt x="1489" y="1928"/>
                  </a:moveTo>
                  <a:lnTo>
                    <a:pt x="1310" y="1936"/>
                  </a:lnTo>
                  <a:lnTo>
                    <a:pt x="1368" y="3184"/>
                  </a:lnTo>
                  <a:lnTo>
                    <a:pt x="1545" y="3177"/>
                  </a:lnTo>
                  <a:lnTo>
                    <a:pt x="1489" y="1928"/>
                  </a:lnTo>
                  <a:close/>
                  <a:moveTo>
                    <a:pt x="178" y="2009"/>
                  </a:moveTo>
                  <a:lnTo>
                    <a:pt x="1" y="2016"/>
                  </a:lnTo>
                  <a:lnTo>
                    <a:pt x="57" y="3264"/>
                  </a:lnTo>
                  <a:lnTo>
                    <a:pt x="236" y="3257"/>
                  </a:lnTo>
                  <a:lnTo>
                    <a:pt x="178" y="2009"/>
                  </a:ln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709;p42">
              <a:extLst>
                <a:ext uri="{FF2B5EF4-FFF2-40B4-BE49-F238E27FC236}">
                  <a16:creationId xmlns:a16="http://schemas.microsoft.com/office/drawing/2014/main" xmlns="" id="{1978CE6A-E095-30BA-64D7-32E8F9993F30}"/>
                </a:ext>
              </a:extLst>
            </p:cNvPr>
            <p:cNvSpPr/>
            <p:nvPr/>
          </p:nvSpPr>
          <p:spPr>
            <a:xfrm>
              <a:off x="989554" y="3772410"/>
              <a:ext cx="3155355" cy="109816"/>
            </a:xfrm>
            <a:custGeom>
              <a:avLst/>
              <a:gdLst/>
              <a:ahLst/>
              <a:cxnLst/>
              <a:rect l="l" t="t" r="r" b="b"/>
              <a:pathLst>
                <a:path w="34020" h="1184" extrusionOk="0">
                  <a:moveTo>
                    <a:pt x="1" y="1"/>
                  </a:moveTo>
                  <a:lnTo>
                    <a:pt x="13" y="1183"/>
                  </a:lnTo>
                  <a:lnTo>
                    <a:pt x="34020" y="682"/>
                  </a:lnTo>
                  <a:lnTo>
                    <a:pt x="1" y="1"/>
                  </a:lnTo>
                  <a:close/>
                </a:path>
              </a:pathLst>
            </a:custGeom>
            <a:solidFill>
              <a:srgbClr val="FEE9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8270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xmlns="" id="{FCAA79B8-880E-124C-90F9-2B0E4136737A}"/>
              </a:ext>
            </a:extLst>
          </p:cNvPr>
          <p:cNvSpPr>
            <a:spLocks/>
          </p:cNvSpPr>
          <p:nvPr/>
        </p:nvSpPr>
        <p:spPr bwMode="auto">
          <a:xfrm>
            <a:off x="7170113" y="3998676"/>
            <a:ext cx="1151944" cy="1144824"/>
          </a:xfrm>
          <a:custGeom>
            <a:avLst/>
            <a:gdLst/>
            <a:ahLst/>
            <a:cxnLst>
              <a:cxn ang="0">
                <a:pos x="1114" y="270"/>
              </a:cxn>
              <a:cxn ang="0">
                <a:pos x="140" y="268"/>
              </a:cxn>
              <a:cxn ang="0">
                <a:pos x="0" y="479"/>
              </a:cxn>
              <a:cxn ang="0">
                <a:pos x="766" y="624"/>
              </a:cxn>
              <a:cxn ang="0">
                <a:pos x="922" y="1388"/>
              </a:cxn>
              <a:cxn ang="0">
                <a:pos x="1130" y="1245"/>
              </a:cxn>
              <a:cxn ang="0">
                <a:pos x="1114" y="270"/>
              </a:cxn>
            </a:cxnLst>
            <a:rect l="0" t="0" r="r" b="b"/>
            <a:pathLst>
              <a:path w="1395" h="1388">
                <a:moveTo>
                  <a:pt x="1114" y="270"/>
                </a:moveTo>
                <a:cubicBezTo>
                  <a:pt x="841" y="1"/>
                  <a:pt x="405" y="0"/>
                  <a:pt x="140" y="268"/>
                </a:cubicBezTo>
                <a:cubicBezTo>
                  <a:pt x="79" y="331"/>
                  <a:pt x="32" y="402"/>
                  <a:pt x="0" y="479"/>
                </a:cubicBezTo>
                <a:cubicBezTo>
                  <a:pt x="251" y="369"/>
                  <a:pt x="556" y="417"/>
                  <a:pt x="766" y="624"/>
                </a:cubicBezTo>
                <a:cubicBezTo>
                  <a:pt x="976" y="831"/>
                  <a:pt x="1028" y="1136"/>
                  <a:pt x="922" y="1388"/>
                </a:cubicBezTo>
                <a:cubicBezTo>
                  <a:pt x="998" y="1355"/>
                  <a:pt x="1069" y="1307"/>
                  <a:pt x="1130" y="1245"/>
                </a:cubicBezTo>
                <a:cubicBezTo>
                  <a:pt x="1395" y="976"/>
                  <a:pt x="1388" y="540"/>
                  <a:pt x="1114" y="270"/>
                </a:cubicBezTo>
              </a:path>
            </a:pathLst>
          </a:custGeom>
          <a:solidFill>
            <a:schemeClr val="accent2"/>
          </a:solidFill>
          <a:ln w="9525">
            <a:noFill/>
            <a:round/>
            <a:headEnd/>
            <a:tailEnd/>
          </a:ln>
        </p:spPr>
        <p:txBody>
          <a:bodyPr vert="horz" wrap="square" lIns="91234" tIns="45617" rIns="91234" bIns="45617" numCol="1" anchor="t" anchorCtr="0" compatLnSpc="1">
            <a:prstTxWarp prst="textNoShape">
              <a:avLst/>
            </a:prstTxWarp>
          </a:bodyPr>
          <a:lstStyle/>
          <a:p>
            <a:pPr defTabSz="1029950">
              <a:defRPr/>
            </a:pPr>
            <a:endParaRPr lang="en-US" sz="2700" dirty="0">
              <a:solidFill>
                <a:srgbClr val="262626"/>
              </a:solidFill>
              <a:cs typeface="+mn-ea"/>
              <a:sym typeface="+mn-lt"/>
            </a:endParaRPr>
          </a:p>
        </p:txBody>
      </p:sp>
      <p:sp>
        <p:nvSpPr>
          <p:cNvPr id="4" name="Freeform 10">
            <a:extLst>
              <a:ext uri="{FF2B5EF4-FFF2-40B4-BE49-F238E27FC236}">
                <a16:creationId xmlns:a16="http://schemas.microsoft.com/office/drawing/2014/main" xmlns="" id="{AE324B12-013C-9047-BAA3-5E66745546B5}"/>
              </a:ext>
            </a:extLst>
          </p:cNvPr>
          <p:cNvSpPr>
            <a:spLocks/>
          </p:cNvSpPr>
          <p:nvPr/>
        </p:nvSpPr>
        <p:spPr bwMode="auto">
          <a:xfrm>
            <a:off x="7585894" y="3383546"/>
            <a:ext cx="1335628" cy="1347020"/>
          </a:xfrm>
          <a:custGeom>
            <a:avLst/>
            <a:gdLst/>
            <a:ahLst/>
            <a:cxnLst>
              <a:cxn ang="0">
                <a:pos x="462" y="557"/>
              </a:cxn>
              <a:cxn ang="0">
                <a:pos x="0" y="1288"/>
              </a:cxn>
              <a:cxn ang="0">
                <a:pos x="201" y="1433"/>
              </a:cxn>
              <a:cxn ang="0">
                <a:pos x="349" y="1632"/>
              </a:cxn>
              <a:cxn ang="0">
                <a:pos x="1073" y="1160"/>
              </a:cxn>
              <a:cxn ang="0">
                <a:pos x="1589" y="24"/>
              </a:cxn>
              <a:cxn ang="0">
                <a:pos x="462" y="557"/>
              </a:cxn>
            </a:cxnLst>
            <a:rect l="0" t="0" r="r" b="b"/>
            <a:pathLst>
              <a:path w="1618" h="1632">
                <a:moveTo>
                  <a:pt x="462" y="557"/>
                </a:moveTo>
                <a:cubicBezTo>
                  <a:pt x="236" y="786"/>
                  <a:pt x="78" y="1044"/>
                  <a:pt x="0" y="1288"/>
                </a:cubicBezTo>
                <a:cubicBezTo>
                  <a:pt x="72" y="1325"/>
                  <a:pt x="140" y="1373"/>
                  <a:pt x="201" y="1433"/>
                </a:cubicBezTo>
                <a:cubicBezTo>
                  <a:pt x="262" y="1493"/>
                  <a:pt x="311" y="1560"/>
                  <a:pt x="349" y="1632"/>
                </a:cubicBezTo>
                <a:cubicBezTo>
                  <a:pt x="591" y="1550"/>
                  <a:pt x="847" y="1389"/>
                  <a:pt x="1073" y="1160"/>
                </a:cubicBezTo>
                <a:cubicBezTo>
                  <a:pt x="1432" y="796"/>
                  <a:pt x="1618" y="358"/>
                  <a:pt x="1589" y="24"/>
                </a:cubicBezTo>
                <a:cubicBezTo>
                  <a:pt x="1255" y="0"/>
                  <a:pt x="820" y="193"/>
                  <a:pt x="462" y="557"/>
                </a:cubicBezTo>
              </a:path>
            </a:pathLst>
          </a:custGeom>
          <a:solidFill>
            <a:srgbClr val="262626">
              <a:lumMod val="10000"/>
              <a:lumOff val="90000"/>
            </a:srgbClr>
          </a:solidFill>
          <a:ln w="9525">
            <a:noFill/>
            <a:round/>
            <a:headEnd/>
            <a:tailEnd/>
          </a:ln>
        </p:spPr>
        <p:txBody>
          <a:bodyPr vert="horz" wrap="square" lIns="91234" tIns="45617" rIns="91234" bIns="45617" numCol="1" anchor="t" anchorCtr="0" compatLnSpc="1">
            <a:prstTxWarp prst="textNoShape">
              <a:avLst/>
            </a:prstTxWarp>
          </a:bodyPr>
          <a:lstStyle/>
          <a:p>
            <a:pPr defTabSz="1029950">
              <a:defRPr/>
            </a:pPr>
            <a:endParaRPr lang="en-US" sz="2700" dirty="0">
              <a:solidFill>
                <a:srgbClr val="262626"/>
              </a:solidFill>
              <a:cs typeface="+mn-ea"/>
              <a:sym typeface="+mn-lt"/>
            </a:endParaRPr>
          </a:p>
        </p:txBody>
      </p:sp>
      <p:sp>
        <p:nvSpPr>
          <p:cNvPr id="6" name="Freeform 16">
            <a:extLst>
              <a:ext uri="{FF2B5EF4-FFF2-40B4-BE49-F238E27FC236}">
                <a16:creationId xmlns:a16="http://schemas.microsoft.com/office/drawing/2014/main" xmlns="" id="{C022C45E-3378-FE47-B4F6-52FD389DA9A9}"/>
              </a:ext>
            </a:extLst>
          </p:cNvPr>
          <p:cNvSpPr>
            <a:spLocks/>
          </p:cNvSpPr>
          <p:nvPr/>
        </p:nvSpPr>
        <p:spPr bwMode="auto">
          <a:xfrm>
            <a:off x="8150476" y="3796481"/>
            <a:ext cx="343163" cy="327500"/>
          </a:xfrm>
          <a:custGeom>
            <a:avLst/>
            <a:gdLst/>
            <a:ahLst/>
            <a:cxnLst>
              <a:cxn ang="0">
                <a:pos x="340" y="57"/>
              </a:cxn>
              <a:cxn ang="0">
                <a:pos x="338" y="55"/>
              </a:cxn>
              <a:cxn ang="0">
                <a:pos x="204" y="0"/>
              </a:cxn>
              <a:cxn ang="0">
                <a:pos x="71" y="55"/>
              </a:cxn>
              <a:cxn ang="0">
                <a:pos x="74" y="320"/>
              </a:cxn>
              <a:cxn ang="0">
                <a:pos x="75" y="322"/>
              </a:cxn>
              <a:cxn ang="0">
                <a:pos x="342" y="322"/>
              </a:cxn>
              <a:cxn ang="0">
                <a:pos x="340" y="57"/>
              </a:cxn>
            </a:cxnLst>
            <a:rect l="0" t="0" r="r" b="b"/>
            <a:pathLst>
              <a:path w="414" h="396">
                <a:moveTo>
                  <a:pt x="340" y="57"/>
                </a:moveTo>
                <a:cubicBezTo>
                  <a:pt x="338" y="55"/>
                  <a:pt x="338" y="55"/>
                  <a:pt x="338" y="55"/>
                </a:cubicBezTo>
                <a:cubicBezTo>
                  <a:pt x="302" y="20"/>
                  <a:pt x="254" y="0"/>
                  <a:pt x="204" y="0"/>
                </a:cubicBezTo>
                <a:cubicBezTo>
                  <a:pt x="153" y="0"/>
                  <a:pt x="106" y="19"/>
                  <a:pt x="71" y="55"/>
                </a:cubicBezTo>
                <a:cubicBezTo>
                  <a:pt x="0" y="127"/>
                  <a:pt x="1" y="246"/>
                  <a:pt x="74" y="320"/>
                </a:cubicBezTo>
                <a:cubicBezTo>
                  <a:pt x="75" y="322"/>
                  <a:pt x="75" y="322"/>
                  <a:pt x="75" y="322"/>
                </a:cubicBezTo>
                <a:cubicBezTo>
                  <a:pt x="150" y="395"/>
                  <a:pt x="270" y="396"/>
                  <a:pt x="342" y="322"/>
                </a:cubicBezTo>
                <a:cubicBezTo>
                  <a:pt x="414" y="250"/>
                  <a:pt x="413" y="131"/>
                  <a:pt x="340" y="57"/>
                </a:cubicBezTo>
              </a:path>
            </a:pathLst>
          </a:custGeom>
          <a:solidFill>
            <a:srgbClr val="F19B14"/>
          </a:solidFill>
          <a:ln w="57150">
            <a:solidFill>
              <a:schemeClr val="accent2"/>
            </a:solidFill>
            <a:round/>
            <a:headEnd/>
            <a:tailEnd/>
          </a:ln>
        </p:spPr>
        <p:txBody>
          <a:bodyPr vert="horz" wrap="square" lIns="91234" tIns="45617" rIns="91234" bIns="45617" numCol="1" anchor="t" anchorCtr="0" compatLnSpc="1">
            <a:prstTxWarp prst="textNoShape">
              <a:avLst/>
            </a:prstTxWarp>
          </a:bodyPr>
          <a:lstStyle/>
          <a:p>
            <a:pPr defTabSz="1029950">
              <a:defRPr/>
            </a:pPr>
            <a:endParaRPr lang="en-US" sz="2700" dirty="0">
              <a:solidFill>
                <a:srgbClr val="262626"/>
              </a:solidFill>
              <a:cs typeface="+mn-ea"/>
              <a:sym typeface="+mn-lt"/>
            </a:endParaRPr>
          </a:p>
        </p:txBody>
      </p:sp>
      <p:sp>
        <p:nvSpPr>
          <p:cNvPr id="7" name="Freeform 5">
            <a:extLst>
              <a:ext uri="{FF2B5EF4-FFF2-40B4-BE49-F238E27FC236}">
                <a16:creationId xmlns:a16="http://schemas.microsoft.com/office/drawing/2014/main" xmlns="" id="{2FF3812D-19DE-BF45-BCA8-54546DE425A4}"/>
              </a:ext>
            </a:extLst>
          </p:cNvPr>
          <p:cNvSpPr>
            <a:spLocks/>
          </p:cNvSpPr>
          <p:nvPr/>
        </p:nvSpPr>
        <p:spPr bwMode="auto">
          <a:xfrm>
            <a:off x="7391530" y="4537625"/>
            <a:ext cx="388728" cy="385881"/>
          </a:xfrm>
          <a:custGeom>
            <a:avLst/>
            <a:gdLst/>
            <a:ahLst/>
            <a:cxnLst>
              <a:cxn ang="0">
                <a:pos x="2" y="468"/>
              </a:cxn>
              <a:cxn ang="0">
                <a:pos x="452" y="180"/>
              </a:cxn>
              <a:cxn ang="0">
                <a:pos x="374" y="101"/>
              </a:cxn>
              <a:cxn ang="0">
                <a:pos x="373" y="101"/>
              </a:cxn>
              <a:cxn ang="0">
                <a:pos x="295" y="22"/>
              </a:cxn>
              <a:cxn ang="0">
                <a:pos x="1" y="468"/>
              </a:cxn>
              <a:cxn ang="0">
                <a:pos x="0" y="468"/>
              </a:cxn>
              <a:cxn ang="0">
                <a:pos x="1" y="468"/>
              </a:cxn>
              <a:cxn ang="0">
                <a:pos x="1" y="469"/>
              </a:cxn>
              <a:cxn ang="0">
                <a:pos x="2" y="468"/>
              </a:cxn>
            </a:cxnLst>
            <a:rect l="0" t="0" r="r" b="b"/>
            <a:pathLst>
              <a:path w="470" h="469">
                <a:moveTo>
                  <a:pt x="2" y="468"/>
                </a:moveTo>
                <a:cubicBezTo>
                  <a:pt x="470" y="426"/>
                  <a:pt x="452" y="180"/>
                  <a:pt x="452" y="180"/>
                </a:cubicBezTo>
                <a:cubicBezTo>
                  <a:pt x="374" y="101"/>
                  <a:pt x="374" y="101"/>
                  <a:pt x="374" y="101"/>
                </a:cubicBezTo>
                <a:cubicBezTo>
                  <a:pt x="373" y="101"/>
                  <a:pt x="373" y="101"/>
                  <a:pt x="373" y="101"/>
                </a:cubicBezTo>
                <a:cubicBezTo>
                  <a:pt x="295" y="22"/>
                  <a:pt x="295" y="22"/>
                  <a:pt x="295" y="22"/>
                </a:cubicBezTo>
                <a:cubicBezTo>
                  <a:pt x="295" y="22"/>
                  <a:pt x="50" y="0"/>
                  <a:pt x="1" y="468"/>
                </a:cubicBezTo>
                <a:cubicBezTo>
                  <a:pt x="0" y="468"/>
                  <a:pt x="0" y="468"/>
                  <a:pt x="0" y="468"/>
                </a:cubicBezTo>
                <a:cubicBezTo>
                  <a:pt x="1" y="468"/>
                  <a:pt x="1" y="468"/>
                  <a:pt x="1" y="468"/>
                </a:cubicBezTo>
                <a:cubicBezTo>
                  <a:pt x="1" y="469"/>
                  <a:pt x="1" y="469"/>
                  <a:pt x="1" y="469"/>
                </a:cubicBezTo>
                <a:lnTo>
                  <a:pt x="2" y="468"/>
                </a:lnTo>
                <a:close/>
              </a:path>
            </a:pathLst>
          </a:custGeom>
          <a:solidFill>
            <a:srgbClr val="F19B14"/>
          </a:solidFill>
          <a:ln w="9525">
            <a:noFill/>
            <a:round/>
            <a:headEnd/>
            <a:tailEnd/>
          </a:ln>
        </p:spPr>
        <p:txBody>
          <a:bodyPr vert="horz" wrap="square" lIns="91234" tIns="45617" rIns="91234" bIns="45617" numCol="1" anchor="t" anchorCtr="0" compatLnSpc="1">
            <a:prstTxWarp prst="textNoShape">
              <a:avLst/>
            </a:prstTxWarp>
          </a:bodyPr>
          <a:lstStyle/>
          <a:p>
            <a:pPr defTabSz="1029950">
              <a:defRPr/>
            </a:pPr>
            <a:endParaRPr lang="en-US" sz="2700" dirty="0">
              <a:solidFill>
                <a:srgbClr val="262626"/>
              </a:solidFill>
              <a:cs typeface="+mn-ea"/>
              <a:sym typeface="+mn-lt"/>
            </a:endParaRPr>
          </a:p>
        </p:txBody>
      </p:sp>
      <p:sp>
        <p:nvSpPr>
          <p:cNvPr id="2" name="TextBox 1"/>
          <p:cNvSpPr txBox="1"/>
          <p:nvPr/>
        </p:nvSpPr>
        <p:spPr>
          <a:xfrm>
            <a:off x="791129" y="1075863"/>
            <a:ext cx="7812543" cy="1569660"/>
          </a:xfrm>
          <a:prstGeom prst="rect">
            <a:avLst/>
          </a:prstGeom>
          <a:noFill/>
        </p:spPr>
        <p:txBody>
          <a:bodyPr wrap="square" rtlCol="0">
            <a:spAutoFit/>
          </a:bodyPr>
          <a:lstStyle/>
          <a:p>
            <a:pPr algn="just">
              <a:lnSpc>
                <a:spcPct val="150000"/>
              </a:lnSpc>
            </a:pP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Nhiệm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vụ</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nhóm</a:t>
            </a:r>
            <a:r>
              <a:rPr lang="en-US" sz="1600" b="1" dirty="0">
                <a:solidFill>
                  <a:srgbClr val="FF0000"/>
                </a:solidFill>
                <a:latin typeface="Times New Roman" panose="02020603050405020304" pitchFamily="18" charset="0"/>
                <a:cs typeface="Times New Roman" panose="02020603050405020304" pitchFamily="18" charset="0"/>
              </a:rPr>
              <a:t> 1 </a:t>
            </a:r>
            <a:r>
              <a:rPr lang="en-US" sz="1600" b="1" dirty="0" err="1">
                <a:solidFill>
                  <a:srgbClr val="FF0000"/>
                </a:solidFill>
                <a:latin typeface="Times New Roman" panose="02020603050405020304" pitchFamily="18" charset="0"/>
                <a:cs typeface="Times New Roman" panose="02020603050405020304" pitchFamily="18" charset="0"/>
              </a:rPr>
              <a:t>và</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smtClean="0">
                <a:solidFill>
                  <a:srgbClr val="FF0000"/>
                </a:solidFill>
                <a:latin typeface="Times New Roman" panose="02020603050405020304" pitchFamily="18" charset="0"/>
                <a:cs typeface="Times New Roman" panose="02020603050405020304" pitchFamily="18" charset="0"/>
              </a:rPr>
              <a:t>2: </a:t>
            </a:r>
            <a:r>
              <a:rPr lang="en-US" sz="1600" b="1" dirty="0" err="1">
                <a:solidFill>
                  <a:schemeClr val="tx1"/>
                </a:solidFill>
                <a:latin typeface="Times New Roman" panose="02020603050405020304" pitchFamily="18" charset="0"/>
                <a:cs typeface="Times New Roman" panose="02020603050405020304" pitchFamily="18" charset="0"/>
              </a:rPr>
              <a:t>Thiết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kế</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một</a:t>
            </a:r>
            <a:r>
              <a:rPr lang="en-US" sz="1600" b="1" dirty="0">
                <a:solidFill>
                  <a:schemeClr val="tx1"/>
                </a:solidFill>
                <a:latin typeface="Times New Roman" panose="02020603050405020304" pitchFamily="18" charset="0"/>
                <a:cs typeface="Times New Roman" panose="02020603050405020304" pitchFamily="18" charset="0"/>
              </a:rPr>
              <a:t> infographic: </a:t>
            </a:r>
            <a:r>
              <a:rPr lang="en-US" sz="1600" b="1" dirty="0" err="1">
                <a:solidFill>
                  <a:schemeClr val="tx1"/>
                </a:solidFill>
                <a:latin typeface="Times New Roman" panose="02020603050405020304" pitchFamily="18" charset="0"/>
                <a:cs typeface="Times New Roman" panose="02020603050405020304" pitchFamily="18" charset="0"/>
              </a:rPr>
              <a:t>Tóm</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tắt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những</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thông</a:t>
            </a:r>
            <a:r>
              <a:rPr lang="en-US" sz="1600" b="1" dirty="0">
                <a:solidFill>
                  <a:schemeClr val="tx1"/>
                </a:solidFill>
                <a:latin typeface="Times New Roman" panose="02020603050405020304" pitchFamily="18" charset="0"/>
                <a:cs typeface="Times New Roman" panose="02020603050405020304" pitchFamily="18" charset="0"/>
              </a:rPr>
              <a:t> tin </a:t>
            </a:r>
            <a:r>
              <a:rPr lang="en-US" sz="1600" b="1" dirty="0" err="1">
                <a:solidFill>
                  <a:schemeClr val="tx1"/>
                </a:solidFill>
                <a:latin typeface="Times New Roman" panose="02020603050405020304" pitchFamily="18" charset="0"/>
                <a:cs typeface="Times New Roman" panose="02020603050405020304" pitchFamily="18" charset="0"/>
              </a:rPr>
              <a:t>chính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về</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một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tác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giả</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văn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học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có</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tác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phẩm</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được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học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trong</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sách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giáo</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khoa</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Ngữ</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Văn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lớp</a:t>
            </a:r>
            <a:r>
              <a:rPr lang="en-US" sz="1600" b="1" dirty="0">
                <a:solidFill>
                  <a:schemeClr val="tx1"/>
                </a:solidFill>
                <a:latin typeface="Times New Roman" panose="02020603050405020304" pitchFamily="18" charset="0"/>
                <a:cs typeface="Times New Roman" panose="02020603050405020304" pitchFamily="18" charset="0"/>
              </a:rPr>
              <a:t> 11. </a:t>
            </a:r>
          </a:p>
          <a:p>
            <a:pPr algn="just">
              <a:lnSpc>
                <a:spcPct val="150000"/>
              </a:lnSpc>
            </a:pP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Nhiệm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vụ</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nhóm</a:t>
            </a:r>
            <a:r>
              <a:rPr lang="en-US" sz="1600" b="1" dirty="0">
                <a:solidFill>
                  <a:srgbClr val="FF0000"/>
                </a:solidFill>
                <a:latin typeface="Times New Roman" panose="02020603050405020304" pitchFamily="18" charset="0"/>
                <a:cs typeface="Times New Roman" panose="02020603050405020304" pitchFamily="18" charset="0"/>
              </a:rPr>
              <a:t> 3 </a:t>
            </a:r>
            <a:r>
              <a:rPr lang="en-US" sz="1600" b="1" dirty="0" err="1">
                <a:solidFill>
                  <a:srgbClr val="FF0000"/>
                </a:solidFill>
                <a:latin typeface="Times New Roman" panose="02020603050405020304" pitchFamily="18" charset="0"/>
                <a:cs typeface="Times New Roman" panose="02020603050405020304" pitchFamily="18" charset="0"/>
              </a:rPr>
              <a:t>và</a:t>
            </a:r>
            <a:r>
              <a:rPr lang="en-US" sz="1600" b="1" dirty="0">
                <a:solidFill>
                  <a:srgbClr val="FF0000"/>
                </a:solidFill>
                <a:latin typeface="Times New Roman" panose="02020603050405020304" pitchFamily="18" charset="0"/>
                <a:cs typeface="Times New Roman" panose="02020603050405020304" pitchFamily="18" charset="0"/>
              </a:rPr>
              <a:t> 4: </a:t>
            </a:r>
            <a:r>
              <a:rPr lang="en-US" sz="1600" b="1" dirty="0" err="1">
                <a:solidFill>
                  <a:schemeClr val="tx1"/>
                </a:solidFill>
                <a:latin typeface="Times New Roman" panose="02020603050405020304" pitchFamily="18" charset="0"/>
                <a:cs typeface="Times New Roman" panose="02020603050405020304" pitchFamily="18" charset="0"/>
              </a:rPr>
              <a:t>Thiết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kế</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một</a:t>
            </a:r>
            <a:r>
              <a:rPr lang="en-US" sz="1600" b="1" dirty="0">
                <a:solidFill>
                  <a:schemeClr val="tx1"/>
                </a:solidFill>
                <a:latin typeface="Times New Roman" panose="02020603050405020304" pitchFamily="18" charset="0"/>
                <a:cs typeface="Times New Roman" panose="02020603050405020304" pitchFamily="18" charset="0"/>
              </a:rPr>
              <a:t> infographic: </a:t>
            </a:r>
            <a:r>
              <a:rPr lang="en-US" sz="1600" b="1" dirty="0" err="1">
                <a:solidFill>
                  <a:schemeClr val="tx1"/>
                </a:solidFill>
                <a:latin typeface="Times New Roman" panose="02020603050405020304" pitchFamily="18" charset="0"/>
                <a:cs typeface="Times New Roman" panose="02020603050405020304" pitchFamily="18" charset="0"/>
              </a:rPr>
              <a:t>Tóm</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tắt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những</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thông</a:t>
            </a:r>
            <a:r>
              <a:rPr lang="en-US" sz="1600" b="1" dirty="0">
                <a:solidFill>
                  <a:schemeClr val="tx1"/>
                </a:solidFill>
                <a:latin typeface="Times New Roman" panose="02020603050405020304" pitchFamily="18" charset="0"/>
                <a:cs typeface="Times New Roman" panose="02020603050405020304" pitchFamily="18" charset="0"/>
              </a:rPr>
              <a:t> tin </a:t>
            </a:r>
            <a:r>
              <a:rPr lang="en-US" sz="1600" b="1" dirty="0" err="1">
                <a:solidFill>
                  <a:schemeClr val="tx1"/>
                </a:solidFill>
                <a:latin typeface="Times New Roman" panose="02020603050405020304" pitchFamily="18" charset="0"/>
                <a:cs typeface="Times New Roman" panose="02020603050405020304" pitchFamily="18" charset="0"/>
              </a:rPr>
              <a:t>chính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của</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một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văn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bản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được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học</a:t>
            </a:r>
            <a:r>
              <a:rPr lang="en-US" sz="1600" b="1" dirty="0">
                <a:solidFill>
                  <a:schemeClr val="tx1"/>
                </a:solidFill>
                <a:latin typeface="Times New Roman" panose="02020603050405020304" pitchFamily="18" charset="0"/>
                <a:cs typeface="Times New Roman" panose="02020603050405020304" pitchFamily="18" charset="0"/>
              </a:rPr>
              <a:t> ở </a:t>
            </a:r>
            <a:r>
              <a:rPr lang="en-US" sz="1600" b="1" dirty="0" err="1">
                <a:solidFill>
                  <a:schemeClr val="tx1"/>
                </a:solidFill>
                <a:latin typeface="Times New Roman" panose="02020603050405020304" pitchFamily="18" charset="0"/>
                <a:cs typeface="Times New Roman" panose="02020603050405020304" pitchFamily="18" charset="0"/>
              </a:rPr>
              <a:t>Bài</a:t>
            </a:r>
            <a:r>
              <a:rPr lang="en-US" sz="1600" b="1" dirty="0">
                <a:solidFill>
                  <a:schemeClr val="tx1"/>
                </a:solidFill>
                <a:latin typeface="Times New Roman" panose="02020603050405020304" pitchFamily="18" charset="0"/>
                <a:cs typeface="Times New Roman" panose="02020603050405020304" pitchFamily="18" charset="0"/>
              </a:rPr>
              <a:t> 8 - </a:t>
            </a:r>
            <a:r>
              <a:rPr lang="en-US" sz="1600" b="1" dirty="0" err="1">
                <a:solidFill>
                  <a:schemeClr val="tx1"/>
                </a:solidFill>
                <a:latin typeface="Times New Roman" panose="02020603050405020304" pitchFamily="18" charset="0"/>
                <a:cs typeface="Times New Roman" panose="02020603050405020304" pitchFamily="18" charset="0"/>
              </a:rPr>
              <a:t>Cấu</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trúc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của</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văn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bản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thông</a:t>
            </a:r>
            <a:r>
              <a:rPr lang="en-US" sz="1600" b="1" dirty="0">
                <a:solidFill>
                  <a:schemeClr val="tx1"/>
                </a:solidFill>
                <a:latin typeface="Times New Roman" panose="02020603050405020304" pitchFamily="18" charset="0"/>
                <a:cs typeface="Times New Roman" panose="02020603050405020304" pitchFamily="18" charset="0"/>
              </a:rPr>
              <a:t> tin.</a:t>
            </a:r>
          </a:p>
        </p:txBody>
      </p:sp>
      <p:sp>
        <p:nvSpPr>
          <p:cNvPr id="5" name="Footer Placeholder 4"/>
          <p:cNvSpPr>
            <a:spLocks noGrp="1"/>
          </p:cNvSpPr>
          <p:nvPr>
            <p:ph type="ftr" sz="quarter" idx="11"/>
          </p:nvPr>
        </p:nvSpPr>
        <p:spPr>
          <a:xfrm>
            <a:off x="482885" y="4767263"/>
            <a:ext cx="8120787" cy="273844"/>
          </a:xfrm>
        </p:spPr>
        <p:txBody>
          <a:bodyPr/>
          <a:lstStyle/>
          <a:p>
            <a:r>
              <a:rPr lang="en-US" dirty="0" err="1" smtClean="0"/>
              <a:t>Sản</a:t>
            </a:r>
            <a:r>
              <a:rPr lang="en-US" dirty="0" smtClean="0"/>
              <a:t> </a:t>
            </a:r>
            <a:r>
              <a:rPr lang="en-US" dirty="0" err="1" smtClean="0"/>
              <a:t>phẩm</a:t>
            </a:r>
            <a:r>
              <a:rPr lang="en-US" dirty="0" smtClean="0"/>
              <a:t> </a:t>
            </a:r>
            <a:r>
              <a:rPr lang="en-US" dirty="0" err="1" smtClean="0"/>
              <a:t>của</a:t>
            </a:r>
            <a:r>
              <a:rPr lang="en-US" dirty="0" smtClean="0"/>
              <a:t> </a:t>
            </a:r>
            <a:r>
              <a:rPr lang="en-US" dirty="0" err="1" smtClean="0"/>
              <a:t>nhóm</a:t>
            </a:r>
            <a:r>
              <a:rPr lang="en-US" dirty="0" smtClean="0"/>
              <a:t> </a:t>
            </a:r>
            <a:r>
              <a:rPr lang="en-US" dirty="0" err="1" smtClean="0"/>
              <a:t>zalo</a:t>
            </a:r>
            <a:r>
              <a:rPr lang="en-US" dirty="0" smtClean="0"/>
              <a:t>: NGỮ VĂN THPT (</a:t>
            </a:r>
            <a:r>
              <a:rPr lang="en-US" dirty="0" err="1" smtClean="0"/>
              <a:t>nhóm</a:t>
            </a:r>
            <a:r>
              <a:rPr lang="en-US" dirty="0" smtClean="0"/>
              <a:t> </a:t>
            </a:r>
            <a:r>
              <a:rPr lang="en-US" dirty="0" err="1" smtClean="0"/>
              <a:t>cô</a:t>
            </a:r>
            <a:r>
              <a:rPr lang="en-US" dirty="0" smtClean="0"/>
              <a:t> Thu </a:t>
            </a:r>
            <a:r>
              <a:rPr lang="en-US" dirty="0" err="1" smtClean="0"/>
              <a:t>Huyền</a:t>
            </a:r>
            <a:r>
              <a:rPr lang="en-US" dirty="0" smtClean="0"/>
              <a:t>) – </a:t>
            </a:r>
            <a:r>
              <a:rPr lang="en-US" dirty="0" err="1" smtClean="0"/>
              <a:t>Dự</a:t>
            </a:r>
            <a:r>
              <a:rPr lang="en-US" dirty="0" smtClean="0"/>
              <a:t> </a:t>
            </a:r>
            <a:r>
              <a:rPr lang="en-US" dirty="0" err="1" smtClean="0"/>
              <a:t>án</a:t>
            </a:r>
            <a:r>
              <a:rPr lang="en-US" dirty="0" smtClean="0"/>
              <a:t> </a:t>
            </a:r>
            <a:r>
              <a:rPr lang="en-US" dirty="0" err="1" smtClean="0"/>
              <a:t>cộng</a:t>
            </a:r>
            <a:r>
              <a:rPr lang="en-US" dirty="0" smtClean="0"/>
              <a:t> </a:t>
            </a:r>
            <a:r>
              <a:rPr lang="en-US" dirty="0" err="1" smtClean="0"/>
              <a:t>đồng</a:t>
            </a:r>
            <a:endParaRPr lang="en-US" dirty="0"/>
          </a:p>
        </p:txBody>
      </p:sp>
    </p:spTree>
    <p:extLst>
      <p:ext uri="{BB962C8B-B14F-4D97-AF65-F5344CB8AC3E}">
        <p14:creationId xmlns:p14="http://schemas.microsoft.com/office/powerpoint/2010/main" val="577666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0" y="59377"/>
            <a:ext cx="4393870" cy="5023262"/>
          </a:xfrm>
          <a:prstGeom prst="rect">
            <a:avLst/>
          </a:prstGeom>
          <a:noFill/>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465122" y="-1"/>
            <a:ext cx="4678878" cy="5082639"/>
          </a:xfrm>
          <a:prstGeom prst="rect">
            <a:avLst/>
          </a:prstGeom>
          <a:noFill/>
        </p:spPr>
      </p:pic>
      <p:sp>
        <p:nvSpPr>
          <p:cNvPr id="2" name="Footer Placeholder 1"/>
          <p:cNvSpPr>
            <a:spLocks noGrp="1"/>
          </p:cNvSpPr>
          <p:nvPr>
            <p:ph type="ftr" sz="quarter" idx="11"/>
          </p:nvPr>
        </p:nvSpPr>
        <p:spPr>
          <a:xfrm>
            <a:off x="462337" y="4767263"/>
            <a:ext cx="7900827" cy="273844"/>
          </a:xfrm>
        </p:spPr>
        <p:txBody>
          <a:bodyPr/>
          <a:lstStyle/>
          <a:p>
            <a:r>
              <a:rPr lang="en-US" dirty="0" err="1" smtClean="0"/>
              <a:t>Sản</a:t>
            </a:r>
            <a:r>
              <a:rPr lang="en-US" dirty="0" smtClean="0"/>
              <a:t> </a:t>
            </a:r>
            <a:r>
              <a:rPr lang="en-US" dirty="0" err="1" smtClean="0"/>
              <a:t>phẩm</a:t>
            </a:r>
            <a:r>
              <a:rPr lang="en-US" dirty="0" smtClean="0"/>
              <a:t> </a:t>
            </a:r>
            <a:r>
              <a:rPr lang="en-US" dirty="0" err="1" smtClean="0"/>
              <a:t>của</a:t>
            </a:r>
            <a:r>
              <a:rPr lang="en-US" dirty="0" smtClean="0"/>
              <a:t> </a:t>
            </a:r>
            <a:r>
              <a:rPr lang="en-US" dirty="0" err="1" smtClean="0"/>
              <a:t>nhóm</a:t>
            </a:r>
            <a:r>
              <a:rPr lang="en-US" dirty="0" smtClean="0"/>
              <a:t> </a:t>
            </a:r>
            <a:r>
              <a:rPr lang="en-US" dirty="0" err="1" smtClean="0"/>
              <a:t>zalo</a:t>
            </a:r>
            <a:r>
              <a:rPr lang="en-US" dirty="0" smtClean="0"/>
              <a:t>: NGỮ VĂN THPT (</a:t>
            </a:r>
            <a:r>
              <a:rPr lang="en-US" dirty="0" err="1" smtClean="0"/>
              <a:t>nhóm</a:t>
            </a:r>
            <a:r>
              <a:rPr lang="en-US" dirty="0" smtClean="0"/>
              <a:t> </a:t>
            </a:r>
            <a:r>
              <a:rPr lang="en-US" dirty="0" err="1" smtClean="0"/>
              <a:t>cô</a:t>
            </a:r>
            <a:r>
              <a:rPr lang="en-US" dirty="0" smtClean="0"/>
              <a:t> Thu </a:t>
            </a:r>
            <a:r>
              <a:rPr lang="en-US" dirty="0" err="1" smtClean="0"/>
              <a:t>Huyền</a:t>
            </a:r>
            <a:r>
              <a:rPr lang="en-US" dirty="0" smtClean="0"/>
              <a:t>) – </a:t>
            </a:r>
            <a:r>
              <a:rPr lang="en-US" dirty="0" err="1" smtClean="0"/>
              <a:t>Dự</a:t>
            </a:r>
            <a:r>
              <a:rPr lang="en-US" dirty="0" smtClean="0"/>
              <a:t> </a:t>
            </a:r>
            <a:r>
              <a:rPr lang="en-US" dirty="0" err="1" smtClean="0"/>
              <a:t>án</a:t>
            </a:r>
            <a:r>
              <a:rPr lang="en-US" dirty="0" smtClean="0"/>
              <a:t> </a:t>
            </a:r>
            <a:r>
              <a:rPr lang="en-US" dirty="0" err="1" smtClean="0"/>
              <a:t>cộng</a:t>
            </a:r>
            <a:r>
              <a:rPr lang="en-US" dirty="0" smtClean="0"/>
              <a:t> </a:t>
            </a:r>
            <a:r>
              <a:rPr lang="en-US" dirty="0" err="1" smtClean="0"/>
              <a:t>đồng</a:t>
            </a:r>
            <a:endParaRPr lang="en-US" dirty="0"/>
          </a:p>
        </p:txBody>
      </p:sp>
    </p:spTree>
    <p:extLst>
      <p:ext uri="{BB962C8B-B14F-4D97-AF65-F5344CB8AC3E}">
        <p14:creationId xmlns:p14="http://schemas.microsoft.com/office/powerpoint/2010/main" val="577666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672;p42">
            <a:extLst>
              <a:ext uri="{FF2B5EF4-FFF2-40B4-BE49-F238E27FC236}">
                <a16:creationId xmlns:a16="http://schemas.microsoft.com/office/drawing/2014/main" xmlns="" id="{80A87B34-D8AC-55FC-8334-762DE348C415}"/>
              </a:ext>
            </a:extLst>
          </p:cNvPr>
          <p:cNvGrpSpPr/>
          <p:nvPr/>
        </p:nvGrpSpPr>
        <p:grpSpPr>
          <a:xfrm>
            <a:off x="1313949" y="284447"/>
            <a:ext cx="6852864" cy="4131342"/>
            <a:chOff x="2962745" y="2063425"/>
            <a:chExt cx="2598525" cy="1644174"/>
          </a:xfrm>
        </p:grpSpPr>
        <p:sp>
          <p:nvSpPr>
            <p:cNvPr id="40" name="Google Shape;2673;p42">
              <a:extLst>
                <a:ext uri="{FF2B5EF4-FFF2-40B4-BE49-F238E27FC236}">
                  <a16:creationId xmlns:a16="http://schemas.microsoft.com/office/drawing/2014/main" xmlns="" id="{2664CE5E-D8E1-6C50-EB2A-25889C8D6563}"/>
                </a:ext>
              </a:extLst>
            </p:cNvPr>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rgbClr val="FEE9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674;p42">
              <a:extLst>
                <a:ext uri="{FF2B5EF4-FFF2-40B4-BE49-F238E27FC236}">
                  <a16:creationId xmlns:a16="http://schemas.microsoft.com/office/drawing/2014/main" xmlns="" id="{E35016C4-764F-39C8-B28C-30EDDA1263AF}"/>
                </a:ext>
              </a:extLst>
            </p:cNvPr>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rgbClr val="FEE9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2675;p42">
            <a:extLst>
              <a:ext uri="{FF2B5EF4-FFF2-40B4-BE49-F238E27FC236}">
                <a16:creationId xmlns:a16="http://schemas.microsoft.com/office/drawing/2014/main" xmlns="" id="{11FEC7AA-FC23-B8B1-1B60-6F3BE78FDFA8}"/>
              </a:ext>
            </a:extLst>
          </p:cNvPr>
          <p:cNvSpPr txBox="1">
            <a:spLocks noGrp="1"/>
          </p:cNvSpPr>
          <p:nvPr/>
        </p:nvSpPr>
        <p:spPr>
          <a:xfrm>
            <a:off x="2250040" y="1918728"/>
            <a:ext cx="5085707"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lang="en" sz="4000" b="1" dirty="0" smtClean="0">
                <a:solidFill>
                  <a:schemeClr val="tx1"/>
                </a:solidFill>
                <a:latin typeface="Times New Roman" pitchFamily="18" charset="0"/>
                <a:cs typeface="Times New Roman" pitchFamily="18" charset="0"/>
              </a:rPr>
              <a:t>H</a:t>
            </a:r>
            <a:r>
              <a:rPr lang="en-US" sz="4000" b="1" dirty="0" smtClean="0">
                <a:solidFill>
                  <a:schemeClr val="tx1"/>
                </a:solidFill>
                <a:latin typeface="Times New Roman" pitchFamily="18" charset="0"/>
                <a:cs typeface="Times New Roman" pitchFamily="18" charset="0"/>
              </a:rPr>
              <a:t>O</a:t>
            </a:r>
            <a:r>
              <a:rPr lang="en" sz="4000" b="1" dirty="0" smtClean="0">
                <a:solidFill>
                  <a:schemeClr val="tx1"/>
                </a:solidFill>
                <a:latin typeface="Times New Roman" pitchFamily="18" charset="0"/>
                <a:cs typeface="Times New Roman" pitchFamily="18" charset="0"/>
              </a:rPr>
              <a:t>ẠT ĐỘNG : </a:t>
            </a:r>
          </a:p>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lang="en" sz="4000" b="1" dirty="0" smtClean="0">
                <a:solidFill>
                  <a:schemeClr val="tx1"/>
                </a:solidFill>
                <a:latin typeface="Times New Roman" pitchFamily="18" charset="0"/>
                <a:cs typeface="Times New Roman" pitchFamily="18" charset="0"/>
              </a:rPr>
              <a:t>VẬN DỤNG</a:t>
            </a:r>
            <a:endParaRPr kumimoji="0" sz="4000" b="1" i="0" u="none" strike="noStrike" kern="0" cap="none" spc="0" normalizeH="0" baseline="0" noProof="0" dirty="0">
              <a:ln>
                <a:noFill/>
              </a:ln>
              <a:solidFill>
                <a:schemeClr val="tx1"/>
              </a:solidFill>
              <a:effectLst/>
              <a:uLnTx/>
              <a:uFillTx/>
              <a:latin typeface="Times New Roman" pitchFamily="18" charset="0"/>
              <a:cs typeface="Times New Roman" pitchFamily="18" charset="0"/>
              <a:sym typeface="Pangolin"/>
            </a:endParaRPr>
          </a:p>
        </p:txBody>
      </p:sp>
      <p:grpSp>
        <p:nvGrpSpPr>
          <p:cNvPr id="3" name="Google Shape;2677;p42">
            <a:extLst>
              <a:ext uri="{FF2B5EF4-FFF2-40B4-BE49-F238E27FC236}">
                <a16:creationId xmlns:a16="http://schemas.microsoft.com/office/drawing/2014/main" xmlns="" id="{B9B957D9-94FE-0ECB-CA16-719C2F4AE505}"/>
              </a:ext>
            </a:extLst>
          </p:cNvPr>
          <p:cNvGrpSpPr/>
          <p:nvPr/>
        </p:nvGrpSpPr>
        <p:grpSpPr>
          <a:xfrm>
            <a:off x="4238667" y="4013026"/>
            <a:ext cx="666579" cy="211374"/>
            <a:chOff x="5181425" y="2685475"/>
            <a:chExt cx="224900" cy="74425"/>
          </a:xfrm>
        </p:grpSpPr>
        <p:sp>
          <p:nvSpPr>
            <p:cNvPr id="35" name="Google Shape;2678;p42">
              <a:extLst>
                <a:ext uri="{FF2B5EF4-FFF2-40B4-BE49-F238E27FC236}">
                  <a16:creationId xmlns:a16="http://schemas.microsoft.com/office/drawing/2014/main" xmlns="" id="{6DCADB1B-842B-4FF7-965F-2D4AAE3B74F1}"/>
                </a:ext>
              </a:extLst>
            </p:cNvPr>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679;p42">
              <a:extLst>
                <a:ext uri="{FF2B5EF4-FFF2-40B4-BE49-F238E27FC236}">
                  <a16:creationId xmlns:a16="http://schemas.microsoft.com/office/drawing/2014/main" xmlns="" id="{5D712CB5-561C-C811-1732-EFCEB163B015}"/>
                </a:ext>
              </a:extLst>
            </p:cNvPr>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680;p42">
              <a:extLst>
                <a:ext uri="{FF2B5EF4-FFF2-40B4-BE49-F238E27FC236}">
                  <a16:creationId xmlns:a16="http://schemas.microsoft.com/office/drawing/2014/main" xmlns="" id="{F872EE2A-3095-2250-B455-B639580AB271}"/>
                </a:ext>
              </a:extLst>
            </p:cNvPr>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681;p42">
              <a:extLst>
                <a:ext uri="{FF2B5EF4-FFF2-40B4-BE49-F238E27FC236}">
                  <a16:creationId xmlns:a16="http://schemas.microsoft.com/office/drawing/2014/main" xmlns="" id="{06FA1B43-63AA-9877-AD68-8C98CEADEEB1}"/>
                </a:ext>
              </a:extLst>
            </p:cNvPr>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682;p42">
              <a:extLst>
                <a:ext uri="{FF2B5EF4-FFF2-40B4-BE49-F238E27FC236}">
                  <a16:creationId xmlns:a16="http://schemas.microsoft.com/office/drawing/2014/main" xmlns="" id="{1A4ACED9-9001-08B0-C832-64595C7844EA}"/>
                </a:ext>
              </a:extLst>
            </p:cNvPr>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Google Shape;2683;p42">
            <a:extLst>
              <a:ext uri="{FF2B5EF4-FFF2-40B4-BE49-F238E27FC236}">
                <a16:creationId xmlns:a16="http://schemas.microsoft.com/office/drawing/2014/main" xmlns="" id="{B5173E58-04FE-7527-5B05-F83387CAAEE3}"/>
              </a:ext>
            </a:extLst>
          </p:cNvPr>
          <p:cNvSpPr/>
          <p:nvPr/>
        </p:nvSpPr>
        <p:spPr>
          <a:xfrm>
            <a:off x="7178248" y="3462633"/>
            <a:ext cx="558524" cy="535724"/>
          </a:xfrm>
          <a:custGeom>
            <a:avLst/>
            <a:gdLst/>
            <a:ahLst/>
            <a:cxnLst/>
            <a:rect l="l" t="t" r="r" b="b"/>
            <a:pathLst>
              <a:path w="1264" h="1265" extrusionOk="0">
                <a:moveTo>
                  <a:pt x="631" y="1"/>
                </a:moveTo>
                <a:cubicBezTo>
                  <a:pt x="282" y="1"/>
                  <a:pt x="1" y="284"/>
                  <a:pt x="1" y="633"/>
                </a:cubicBezTo>
                <a:cubicBezTo>
                  <a:pt x="1" y="982"/>
                  <a:pt x="282" y="1265"/>
                  <a:pt x="631" y="1265"/>
                </a:cubicBezTo>
                <a:cubicBezTo>
                  <a:pt x="980" y="1265"/>
                  <a:pt x="1263" y="982"/>
                  <a:pt x="1263" y="633"/>
                </a:cubicBezTo>
                <a:cubicBezTo>
                  <a:pt x="1263" y="284"/>
                  <a:pt x="980" y="1"/>
                  <a:pt x="631"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684;p42">
            <a:extLst>
              <a:ext uri="{FF2B5EF4-FFF2-40B4-BE49-F238E27FC236}">
                <a16:creationId xmlns:a16="http://schemas.microsoft.com/office/drawing/2014/main" xmlns="" id="{CE55C24B-9DD2-953B-202E-3C7AB96D2C7E}"/>
              </a:ext>
            </a:extLst>
          </p:cNvPr>
          <p:cNvSpPr/>
          <p:nvPr/>
        </p:nvSpPr>
        <p:spPr>
          <a:xfrm>
            <a:off x="1548785" y="3781859"/>
            <a:ext cx="322391" cy="284512"/>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685;p42">
            <a:extLst>
              <a:ext uri="{FF2B5EF4-FFF2-40B4-BE49-F238E27FC236}">
                <a16:creationId xmlns:a16="http://schemas.microsoft.com/office/drawing/2014/main" xmlns="" id="{E95DFA84-4CC2-869A-AB58-3B7623B20ADB}"/>
              </a:ext>
            </a:extLst>
          </p:cNvPr>
          <p:cNvSpPr/>
          <p:nvPr/>
        </p:nvSpPr>
        <p:spPr>
          <a:xfrm>
            <a:off x="1971145" y="3576185"/>
            <a:ext cx="82206" cy="78709"/>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 name="Google Shape;2686;p42">
            <a:extLst>
              <a:ext uri="{FF2B5EF4-FFF2-40B4-BE49-F238E27FC236}">
                <a16:creationId xmlns:a16="http://schemas.microsoft.com/office/drawing/2014/main" xmlns="" id="{754CD64D-EB13-2E63-43C5-EABF0D03EAFE}"/>
              </a:ext>
            </a:extLst>
          </p:cNvPr>
          <p:cNvGrpSpPr/>
          <p:nvPr/>
        </p:nvGrpSpPr>
        <p:grpSpPr>
          <a:xfrm rot="630753">
            <a:off x="6735004" y="1941646"/>
            <a:ext cx="1071650" cy="2811873"/>
            <a:chOff x="438975" y="1510001"/>
            <a:chExt cx="1320214" cy="3464072"/>
          </a:xfrm>
        </p:grpSpPr>
        <p:sp>
          <p:nvSpPr>
            <p:cNvPr id="25" name="Google Shape;2687;p42">
              <a:extLst>
                <a:ext uri="{FF2B5EF4-FFF2-40B4-BE49-F238E27FC236}">
                  <a16:creationId xmlns:a16="http://schemas.microsoft.com/office/drawing/2014/main" xmlns="" id="{E18798BD-B5A3-4DEE-83AF-CA605B775B7A}"/>
                </a:ext>
              </a:extLst>
            </p:cNvPr>
            <p:cNvSpPr/>
            <p:nvPr/>
          </p:nvSpPr>
          <p:spPr>
            <a:xfrm>
              <a:off x="448721" y="1525573"/>
              <a:ext cx="1310468" cy="3180879"/>
            </a:xfrm>
            <a:custGeom>
              <a:avLst/>
              <a:gdLst/>
              <a:ahLst/>
              <a:cxnLst/>
              <a:rect l="l" t="t" r="r" b="b"/>
              <a:pathLst>
                <a:path w="11698" h="28395" extrusionOk="0">
                  <a:moveTo>
                    <a:pt x="10352" y="0"/>
                  </a:moveTo>
                  <a:cubicBezTo>
                    <a:pt x="9961" y="0"/>
                    <a:pt x="9547" y="598"/>
                    <a:pt x="9454" y="984"/>
                  </a:cubicBezTo>
                  <a:lnTo>
                    <a:pt x="8750" y="3891"/>
                  </a:lnTo>
                  <a:cubicBezTo>
                    <a:pt x="7689" y="3978"/>
                    <a:pt x="6757" y="4731"/>
                    <a:pt x="6492" y="5822"/>
                  </a:cubicBezTo>
                  <a:cubicBezTo>
                    <a:pt x="6247" y="6833"/>
                    <a:pt x="6646" y="7846"/>
                    <a:pt x="7421" y="8439"/>
                  </a:cubicBezTo>
                  <a:lnTo>
                    <a:pt x="7318" y="8734"/>
                  </a:lnTo>
                  <a:lnTo>
                    <a:pt x="6353" y="8402"/>
                  </a:lnTo>
                  <a:lnTo>
                    <a:pt x="4869" y="12711"/>
                  </a:lnTo>
                  <a:lnTo>
                    <a:pt x="326" y="25904"/>
                  </a:lnTo>
                  <a:lnTo>
                    <a:pt x="241" y="25624"/>
                  </a:lnTo>
                  <a:lnTo>
                    <a:pt x="0" y="25963"/>
                  </a:lnTo>
                  <a:lnTo>
                    <a:pt x="238" y="26533"/>
                  </a:lnTo>
                  <a:cubicBezTo>
                    <a:pt x="295" y="26662"/>
                    <a:pt x="407" y="26766"/>
                    <a:pt x="556" y="26803"/>
                  </a:cubicBezTo>
                  <a:lnTo>
                    <a:pt x="1431" y="27014"/>
                  </a:lnTo>
                  <a:lnTo>
                    <a:pt x="5897" y="13519"/>
                  </a:lnTo>
                  <a:lnTo>
                    <a:pt x="6059" y="13575"/>
                  </a:lnTo>
                  <a:lnTo>
                    <a:pt x="7752" y="8651"/>
                  </a:lnTo>
                  <a:cubicBezTo>
                    <a:pt x="7940" y="8753"/>
                    <a:pt x="8143" y="8836"/>
                    <a:pt x="8363" y="8888"/>
                  </a:cubicBezTo>
                  <a:cubicBezTo>
                    <a:pt x="8562" y="8936"/>
                    <a:pt x="8762" y="8960"/>
                    <a:pt x="8959" y="8960"/>
                  </a:cubicBezTo>
                  <a:cubicBezTo>
                    <a:pt x="9473" y="8960"/>
                    <a:pt x="9966" y="8801"/>
                    <a:pt x="10380" y="8522"/>
                  </a:cubicBezTo>
                  <a:lnTo>
                    <a:pt x="10380" y="8522"/>
                  </a:lnTo>
                  <a:lnTo>
                    <a:pt x="10247" y="9351"/>
                  </a:lnTo>
                  <a:lnTo>
                    <a:pt x="9141" y="9192"/>
                  </a:lnTo>
                  <a:lnTo>
                    <a:pt x="8430" y="13635"/>
                  </a:lnTo>
                  <a:lnTo>
                    <a:pt x="8047" y="13579"/>
                  </a:lnTo>
                  <a:lnTo>
                    <a:pt x="8047" y="13579"/>
                  </a:lnTo>
                  <a:lnTo>
                    <a:pt x="8183" y="13675"/>
                  </a:lnTo>
                  <a:lnTo>
                    <a:pt x="8418" y="13711"/>
                  </a:lnTo>
                  <a:lnTo>
                    <a:pt x="6102" y="28184"/>
                  </a:lnTo>
                  <a:lnTo>
                    <a:pt x="7078" y="28382"/>
                  </a:lnTo>
                  <a:cubicBezTo>
                    <a:pt x="7112" y="28391"/>
                    <a:pt x="7147" y="28395"/>
                    <a:pt x="7181" y="28395"/>
                  </a:cubicBezTo>
                  <a:cubicBezTo>
                    <a:pt x="7391" y="28395"/>
                    <a:pt x="7577" y="28240"/>
                    <a:pt x="7608" y="28023"/>
                  </a:cubicBezTo>
                  <a:lnTo>
                    <a:pt x="9590" y="14301"/>
                  </a:lnTo>
                  <a:lnTo>
                    <a:pt x="9834" y="14336"/>
                  </a:lnTo>
                  <a:lnTo>
                    <a:pt x="10715" y="8256"/>
                  </a:lnTo>
                  <a:lnTo>
                    <a:pt x="10715" y="8254"/>
                  </a:lnTo>
                  <a:cubicBezTo>
                    <a:pt x="11054" y="7929"/>
                    <a:pt x="11310" y="7508"/>
                    <a:pt x="11428" y="7017"/>
                  </a:cubicBezTo>
                  <a:cubicBezTo>
                    <a:pt x="11697" y="5907"/>
                    <a:pt x="11190" y="4790"/>
                    <a:pt x="10257" y="4236"/>
                  </a:cubicBezTo>
                  <a:lnTo>
                    <a:pt x="11057" y="934"/>
                  </a:lnTo>
                  <a:cubicBezTo>
                    <a:pt x="11158" y="517"/>
                    <a:pt x="10854" y="112"/>
                    <a:pt x="10439" y="10"/>
                  </a:cubicBezTo>
                  <a:cubicBezTo>
                    <a:pt x="10410" y="3"/>
                    <a:pt x="10381" y="0"/>
                    <a:pt x="10352" y="0"/>
                  </a:cubicBez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88;p42">
              <a:extLst>
                <a:ext uri="{FF2B5EF4-FFF2-40B4-BE49-F238E27FC236}">
                  <a16:creationId xmlns:a16="http://schemas.microsoft.com/office/drawing/2014/main" xmlns="" id="{FC702794-CA19-8042-ED3E-1BE8915B0DD7}"/>
                </a:ext>
              </a:extLst>
            </p:cNvPr>
            <p:cNvSpPr/>
            <p:nvPr/>
          </p:nvSpPr>
          <p:spPr>
            <a:xfrm>
              <a:off x="935134" y="2929265"/>
              <a:ext cx="18596" cy="33831"/>
            </a:xfrm>
            <a:custGeom>
              <a:avLst/>
              <a:gdLst/>
              <a:ahLst/>
              <a:cxnLst/>
              <a:rect l="l" t="t" r="r" b="b"/>
              <a:pathLst>
                <a:path w="166" h="302" extrusionOk="0">
                  <a:moveTo>
                    <a:pt x="1" y="0"/>
                  </a:moveTo>
                  <a:lnTo>
                    <a:pt x="81" y="302"/>
                  </a:lnTo>
                  <a:lnTo>
                    <a:pt x="165" y="57"/>
                  </a:lnTo>
                  <a:lnTo>
                    <a:pt x="1" y="0"/>
                  </a:ln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689;p42">
              <a:extLst>
                <a:ext uri="{FF2B5EF4-FFF2-40B4-BE49-F238E27FC236}">
                  <a16:creationId xmlns:a16="http://schemas.microsoft.com/office/drawing/2014/main" xmlns="" id="{8D6D39DF-65BC-9A3C-7F95-F860AA57F00B}"/>
                </a:ext>
              </a:extLst>
            </p:cNvPr>
            <p:cNvSpPr/>
            <p:nvPr/>
          </p:nvSpPr>
          <p:spPr>
            <a:xfrm>
              <a:off x="1141372" y="2495834"/>
              <a:ext cx="436897" cy="2151168"/>
            </a:xfrm>
            <a:custGeom>
              <a:avLst/>
              <a:gdLst/>
              <a:ahLst/>
              <a:cxnLst/>
              <a:rect l="l" t="t" r="r" b="b"/>
              <a:pathLst>
                <a:path w="3900" h="19203" extrusionOk="0">
                  <a:moveTo>
                    <a:pt x="2737" y="0"/>
                  </a:moveTo>
                  <a:lnTo>
                    <a:pt x="1" y="19027"/>
                  </a:lnTo>
                  <a:lnTo>
                    <a:pt x="674" y="19191"/>
                  </a:lnTo>
                  <a:cubicBezTo>
                    <a:pt x="708" y="19199"/>
                    <a:pt x="742" y="19203"/>
                    <a:pt x="775" y="19203"/>
                  </a:cubicBezTo>
                  <a:cubicBezTo>
                    <a:pt x="986" y="19203"/>
                    <a:pt x="1173" y="19049"/>
                    <a:pt x="1204" y="18832"/>
                  </a:cubicBezTo>
                  <a:lnTo>
                    <a:pt x="3900" y="166"/>
                  </a:lnTo>
                  <a:lnTo>
                    <a:pt x="2737" y="0"/>
                  </a:ln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690;p42">
              <a:extLst>
                <a:ext uri="{FF2B5EF4-FFF2-40B4-BE49-F238E27FC236}">
                  <a16:creationId xmlns:a16="http://schemas.microsoft.com/office/drawing/2014/main" xmlns="" id="{C388AE3C-C353-D2DB-800F-AED877B85CD4}"/>
                </a:ext>
              </a:extLst>
            </p:cNvPr>
            <p:cNvSpPr/>
            <p:nvPr/>
          </p:nvSpPr>
          <p:spPr>
            <a:xfrm>
              <a:off x="438975" y="2407333"/>
              <a:ext cx="821143" cy="2085075"/>
            </a:xfrm>
            <a:custGeom>
              <a:avLst/>
              <a:gdLst/>
              <a:ahLst/>
              <a:cxnLst/>
              <a:rect l="l" t="t" r="r" b="b"/>
              <a:pathLst>
                <a:path w="7330" h="18613" extrusionOk="0">
                  <a:moveTo>
                    <a:pt x="6219" y="0"/>
                  </a:moveTo>
                  <a:lnTo>
                    <a:pt x="90" y="17796"/>
                  </a:lnTo>
                  <a:cubicBezTo>
                    <a:pt x="0" y="18057"/>
                    <a:pt x="154" y="18337"/>
                    <a:pt x="421" y="18401"/>
                  </a:cubicBezTo>
                  <a:lnTo>
                    <a:pt x="1297" y="18613"/>
                  </a:lnTo>
                  <a:lnTo>
                    <a:pt x="7329" y="383"/>
                  </a:lnTo>
                  <a:lnTo>
                    <a:pt x="6219" y="0"/>
                  </a:ln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691;p42">
              <a:extLst>
                <a:ext uri="{FF2B5EF4-FFF2-40B4-BE49-F238E27FC236}">
                  <a16:creationId xmlns:a16="http://schemas.microsoft.com/office/drawing/2014/main" xmlns="" id="{D0E01868-045B-69AA-12A2-39DC8F4FCDDD}"/>
                </a:ext>
              </a:extLst>
            </p:cNvPr>
            <p:cNvSpPr/>
            <p:nvPr/>
          </p:nvSpPr>
          <p:spPr>
            <a:xfrm>
              <a:off x="1349402" y="2323649"/>
              <a:ext cx="279950" cy="748086"/>
            </a:xfrm>
            <a:custGeom>
              <a:avLst/>
              <a:gdLst/>
              <a:ahLst/>
              <a:cxnLst/>
              <a:rect l="l" t="t" r="r" b="b"/>
              <a:pathLst>
                <a:path w="2499" h="6678" extrusionOk="0">
                  <a:moveTo>
                    <a:pt x="935" y="0"/>
                  </a:moveTo>
                  <a:lnTo>
                    <a:pt x="0" y="6451"/>
                  </a:lnTo>
                  <a:lnTo>
                    <a:pt x="1564" y="6677"/>
                  </a:lnTo>
                  <a:lnTo>
                    <a:pt x="2499" y="227"/>
                  </a:lnTo>
                  <a:lnTo>
                    <a:pt x="935" y="0"/>
                  </a:ln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692;p42">
              <a:extLst>
                <a:ext uri="{FF2B5EF4-FFF2-40B4-BE49-F238E27FC236}">
                  <a16:creationId xmlns:a16="http://schemas.microsoft.com/office/drawing/2014/main" xmlns="" id="{BA5FCD15-46BD-C02A-EE2A-E30894362762}"/>
                </a:ext>
              </a:extLst>
            </p:cNvPr>
            <p:cNvSpPr/>
            <p:nvPr/>
          </p:nvSpPr>
          <p:spPr>
            <a:xfrm>
              <a:off x="936254" y="2238621"/>
              <a:ext cx="404858" cy="748086"/>
            </a:xfrm>
            <a:custGeom>
              <a:avLst/>
              <a:gdLst/>
              <a:ahLst/>
              <a:cxnLst/>
              <a:rect l="l" t="t" r="r" b="b"/>
              <a:pathLst>
                <a:path w="3614" h="6678" extrusionOk="0">
                  <a:moveTo>
                    <a:pt x="2119" y="0"/>
                  </a:moveTo>
                  <a:lnTo>
                    <a:pt x="1" y="6164"/>
                  </a:lnTo>
                  <a:lnTo>
                    <a:pt x="1495" y="6678"/>
                  </a:lnTo>
                  <a:lnTo>
                    <a:pt x="3614" y="514"/>
                  </a:lnTo>
                  <a:lnTo>
                    <a:pt x="2119" y="0"/>
                  </a:ln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693;p42">
              <a:extLst>
                <a:ext uri="{FF2B5EF4-FFF2-40B4-BE49-F238E27FC236}">
                  <a16:creationId xmlns:a16="http://schemas.microsoft.com/office/drawing/2014/main" xmlns="" id="{5424A905-6A37-9F2D-DA66-3D2F65236ABD}"/>
                </a:ext>
              </a:extLst>
            </p:cNvPr>
            <p:cNvSpPr/>
            <p:nvPr/>
          </p:nvSpPr>
          <p:spPr>
            <a:xfrm>
              <a:off x="1114149" y="1510001"/>
              <a:ext cx="620282" cy="959921"/>
            </a:xfrm>
            <a:custGeom>
              <a:avLst/>
              <a:gdLst/>
              <a:ahLst/>
              <a:cxnLst/>
              <a:rect l="l" t="t" r="r" b="b"/>
              <a:pathLst>
                <a:path w="5537" h="8569" extrusionOk="0">
                  <a:moveTo>
                    <a:pt x="4044" y="1"/>
                  </a:moveTo>
                  <a:cubicBezTo>
                    <a:pt x="3695" y="1"/>
                    <a:pt x="3378" y="238"/>
                    <a:pt x="3293" y="593"/>
                  </a:cubicBezTo>
                  <a:lnTo>
                    <a:pt x="2589" y="3499"/>
                  </a:lnTo>
                  <a:cubicBezTo>
                    <a:pt x="1528" y="3587"/>
                    <a:pt x="594" y="4340"/>
                    <a:pt x="331" y="5430"/>
                  </a:cubicBezTo>
                  <a:cubicBezTo>
                    <a:pt x="0" y="6794"/>
                    <a:pt x="838" y="8167"/>
                    <a:pt x="2202" y="8496"/>
                  </a:cubicBezTo>
                  <a:cubicBezTo>
                    <a:pt x="2403" y="8545"/>
                    <a:pt x="2604" y="8568"/>
                    <a:pt x="2802" y="8568"/>
                  </a:cubicBezTo>
                  <a:cubicBezTo>
                    <a:pt x="3947" y="8568"/>
                    <a:pt x="4985" y="7788"/>
                    <a:pt x="5267" y="6625"/>
                  </a:cubicBezTo>
                  <a:cubicBezTo>
                    <a:pt x="5536" y="5515"/>
                    <a:pt x="5030" y="4399"/>
                    <a:pt x="4096" y="3846"/>
                  </a:cubicBezTo>
                  <a:lnTo>
                    <a:pt x="4796" y="957"/>
                  </a:lnTo>
                  <a:cubicBezTo>
                    <a:pt x="4896" y="542"/>
                    <a:pt x="4641" y="124"/>
                    <a:pt x="4226" y="23"/>
                  </a:cubicBezTo>
                  <a:cubicBezTo>
                    <a:pt x="4165" y="8"/>
                    <a:pt x="4104" y="1"/>
                    <a:pt x="4044" y="1"/>
                  </a:cubicBez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694;p42">
              <a:extLst>
                <a:ext uri="{FF2B5EF4-FFF2-40B4-BE49-F238E27FC236}">
                  <a16:creationId xmlns:a16="http://schemas.microsoft.com/office/drawing/2014/main" xmlns="" id="{115AF341-0506-8D5C-1066-E9CE2CB74E3B}"/>
                </a:ext>
              </a:extLst>
            </p:cNvPr>
            <p:cNvSpPr/>
            <p:nvPr/>
          </p:nvSpPr>
          <p:spPr>
            <a:xfrm>
              <a:off x="1294958" y="2064868"/>
              <a:ext cx="265387" cy="240960"/>
            </a:xfrm>
            <a:custGeom>
              <a:avLst/>
              <a:gdLst/>
              <a:ahLst/>
              <a:cxnLst/>
              <a:rect l="l" t="t" r="r" b="b"/>
              <a:pathLst>
                <a:path w="2369" h="2151" extrusionOk="0">
                  <a:moveTo>
                    <a:pt x="1185" y="1"/>
                  </a:moveTo>
                  <a:cubicBezTo>
                    <a:pt x="700" y="1"/>
                    <a:pt x="260" y="331"/>
                    <a:pt x="142" y="822"/>
                  </a:cubicBezTo>
                  <a:cubicBezTo>
                    <a:pt x="1" y="1399"/>
                    <a:pt x="355" y="1979"/>
                    <a:pt x="933" y="2120"/>
                  </a:cubicBezTo>
                  <a:cubicBezTo>
                    <a:pt x="1017" y="2141"/>
                    <a:pt x="1102" y="2150"/>
                    <a:pt x="1185" y="2150"/>
                  </a:cubicBezTo>
                  <a:cubicBezTo>
                    <a:pt x="1670" y="2150"/>
                    <a:pt x="2110" y="1820"/>
                    <a:pt x="2229" y="1328"/>
                  </a:cubicBezTo>
                  <a:cubicBezTo>
                    <a:pt x="2368" y="752"/>
                    <a:pt x="2014" y="171"/>
                    <a:pt x="1438" y="31"/>
                  </a:cubicBezTo>
                  <a:cubicBezTo>
                    <a:pt x="1353" y="11"/>
                    <a:pt x="1268" y="1"/>
                    <a:pt x="1185" y="1"/>
                  </a:cubicBez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695;p42">
              <a:extLst>
                <a:ext uri="{FF2B5EF4-FFF2-40B4-BE49-F238E27FC236}">
                  <a16:creationId xmlns:a16="http://schemas.microsoft.com/office/drawing/2014/main" xmlns="" id="{3821A25A-9190-1C6B-6F70-46A77E213AB1}"/>
                </a:ext>
              </a:extLst>
            </p:cNvPr>
            <p:cNvSpPr/>
            <p:nvPr/>
          </p:nvSpPr>
          <p:spPr>
            <a:xfrm>
              <a:off x="1099810" y="4652904"/>
              <a:ext cx="114602" cy="321169"/>
            </a:xfrm>
            <a:custGeom>
              <a:avLst/>
              <a:gdLst/>
              <a:ahLst/>
              <a:cxnLst/>
              <a:rect l="l" t="t" r="r" b="b"/>
              <a:pathLst>
                <a:path w="1023" h="2867" extrusionOk="0">
                  <a:moveTo>
                    <a:pt x="594" y="1"/>
                  </a:moveTo>
                  <a:cubicBezTo>
                    <a:pt x="517" y="1"/>
                    <a:pt x="458" y="21"/>
                    <a:pt x="449" y="71"/>
                  </a:cubicBezTo>
                  <a:lnTo>
                    <a:pt x="0" y="2866"/>
                  </a:lnTo>
                  <a:lnTo>
                    <a:pt x="983" y="210"/>
                  </a:lnTo>
                  <a:cubicBezTo>
                    <a:pt x="1023" y="103"/>
                    <a:pt x="765" y="1"/>
                    <a:pt x="594"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696;p42">
              <a:extLst>
                <a:ext uri="{FF2B5EF4-FFF2-40B4-BE49-F238E27FC236}">
                  <a16:creationId xmlns:a16="http://schemas.microsoft.com/office/drawing/2014/main" xmlns="" id="{619177F2-6909-3D70-2E6A-71321C53CC35}"/>
                </a:ext>
              </a:extLst>
            </p:cNvPr>
            <p:cNvSpPr/>
            <p:nvPr/>
          </p:nvSpPr>
          <p:spPr>
            <a:xfrm>
              <a:off x="456115" y="4489570"/>
              <a:ext cx="114826" cy="321056"/>
            </a:xfrm>
            <a:custGeom>
              <a:avLst/>
              <a:gdLst/>
              <a:ahLst/>
              <a:cxnLst/>
              <a:rect l="l" t="t" r="r" b="b"/>
              <a:pathLst>
                <a:path w="1025" h="2866" extrusionOk="0">
                  <a:moveTo>
                    <a:pt x="595" y="1"/>
                  </a:moveTo>
                  <a:cubicBezTo>
                    <a:pt x="518" y="1"/>
                    <a:pt x="459" y="21"/>
                    <a:pt x="451" y="71"/>
                  </a:cubicBezTo>
                  <a:lnTo>
                    <a:pt x="1" y="2866"/>
                  </a:lnTo>
                  <a:lnTo>
                    <a:pt x="984" y="210"/>
                  </a:lnTo>
                  <a:cubicBezTo>
                    <a:pt x="1024" y="103"/>
                    <a:pt x="766" y="1"/>
                    <a:pt x="595"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 name="Google Shape;2697;p42">
            <a:extLst>
              <a:ext uri="{FF2B5EF4-FFF2-40B4-BE49-F238E27FC236}">
                <a16:creationId xmlns:a16="http://schemas.microsoft.com/office/drawing/2014/main" xmlns="" id="{4982A2E0-4C4D-4789-9FE3-7357B1F13017}"/>
              </a:ext>
            </a:extLst>
          </p:cNvPr>
          <p:cNvGrpSpPr/>
          <p:nvPr/>
        </p:nvGrpSpPr>
        <p:grpSpPr>
          <a:xfrm rot="2091024">
            <a:off x="2551386" y="4123153"/>
            <a:ext cx="447987" cy="611019"/>
            <a:chOff x="6618900" y="3939050"/>
            <a:chExt cx="242650" cy="330975"/>
          </a:xfrm>
        </p:grpSpPr>
        <p:sp>
          <p:nvSpPr>
            <p:cNvPr id="19" name="Google Shape;2698;p42">
              <a:extLst>
                <a:ext uri="{FF2B5EF4-FFF2-40B4-BE49-F238E27FC236}">
                  <a16:creationId xmlns:a16="http://schemas.microsoft.com/office/drawing/2014/main" xmlns="" id="{0730F9DE-E6AA-F780-EB0A-563C52729E95}"/>
                </a:ext>
              </a:extLst>
            </p:cNvPr>
            <p:cNvSpPr/>
            <p:nvPr/>
          </p:nvSpPr>
          <p:spPr>
            <a:xfrm>
              <a:off x="6634125" y="4062925"/>
              <a:ext cx="227425" cy="89575"/>
            </a:xfrm>
            <a:custGeom>
              <a:avLst/>
              <a:gdLst/>
              <a:ahLst/>
              <a:cxnLst/>
              <a:rect l="l" t="t" r="r" b="b"/>
              <a:pathLst>
                <a:path w="9097" h="3583" extrusionOk="0">
                  <a:moveTo>
                    <a:pt x="1" y="0"/>
                  </a:moveTo>
                  <a:lnTo>
                    <a:pt x="1" y="3582"/>
                  </a:lnTo>
                  <a:lnTo>
                    <a:pt x="9097" y="3582"/>
                  </a:lnTo>
                  <a:lnTo>
                    <a:pt x="9097" y="0"/>
                  </a:ln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699;p42">
              <a:extLst>
                <a:ext uri="{FF2B5EF4-FFF2-40B4-BE49-F238E27FC236}">
                  <a16:creationId xmlns:a16="http://schemas.microsoft.com/office/drawing/2014/main" xmlns="" id="{BAEDBCC1-E038-9972-781B-D078903D6F82}"/>
                </a:ext>
              </a:extLst>
            </p:cNvPr>
            <p:cNvSpPr/>
            <p:nvPr/>
          </p:nvSpPr>
          <p:spPr>
            <a:xfrm>
              <a:off x="6700900" y="3945375"/>
              <a:ext cx="93900" cy="93925"/>
            </a:xfrm>
            <a:custGeom>
              <a:avLst/>
              <a:gdLst/>
              <a:ahLst/>
              <a:cxnLst/>
              <a:rect l="l" t="t" r="r" b="b"/>
              <a:pathLst>
                <a:path w="3756" h="3757" extrusionOk="0">
                  <a:moveTo>
                    <a:pt x="1878" y="1"/>
                  </a:moveTo>
                  <a:cubicBezTo>
                    <a:pt x="840" y="1"/>
                    <a:pt x="0" y="841"/>
                    <a:pt x="0" y="1879"/>
                  </a:cubicBezTo>
                  <a:cubicBezTo>
                    <a:pt x="0" y="2916"/>
                    <a:pt x="840" y="3756"/>
                    <a:pt x="1878" y="3756"/>
                  </a:cubicBezTo>
                  <a:cubicBezTo>
                    <a:pt x="2915" y="3756"/>
                    <a:pt x="3755" y="2916"/>
                    <a:pt x="3755" y="1879"/>
                  </a:cubicBezTo>
                  <a:cubicBezTo>
                    <a:pt x="3755" y="841"/>
                    <a:pt x="2915" y="1"/>
                    <a:pt x="1878" y="1"/>
                  </a:cubicBez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700;p42">
              <a:extLst>
                <a:ext uri="{FF2B5EF4-FFF2-40B4-BE49-F238E27FC236}">
                  <a16:creationId xmlns:a16="http://schemas.microsoft.com/office/drawing/2014/main" xmlns="" id="{B1176118-679F-5932-1770-7B15ABAB1F1C}"/>
                </a:ext>
              </a:extLst>
            </p:cNvPr>
            <p:cNvSpPr/>
            <p:nvPr/>
          </p:nvSpPr>
          <p:spPr>
            <a:xfrm>
              <a:off x="6700900" y="4176075"/>
              <a:ext cx="93900" cy="93950"/>
            </a:xfrm>
            <a:custGeom>
              <a:avLst/>
              <a:gdLst/>
              <a:ahLst/>
              <a:cxnLst/>
              <a:rect l="l" t="t" r="r" b="b"/>
              <a:pathLst>
                <a:path w="3756" h="3758" extrusionOk="0">
                  <a:moveTo>
                    <a:pt x="1878" y="1"/>
                  </a:moveTo>
                  <a:cubicBezTo>
                    <a:pt x="840" y="1"/>
                    <a:pt x="0" y="842"/>
                    <a:pt x="0" y="1880"/>
                  </a:cubicBezTo>
                  <a:cubicBezTo>
                    <a:pt x="0" y="2917"/>
                    <a:pt x="840" y="3758"/>
                    <a:pt x="1878" y="3758"/>
                  </a:cubicBezTo>
                  <a:cubicBezTo>
                    <a:pt x="2915" y="3758"/>
                    <a:pt x="3755" y="2917"/>
                    <a:pt x="3755" y="1880"/>
                  </a:cubicBezTo>
                  <a:cubicBezTo>
                    <a:pt x="3755" y="842"/>
                    <a:pt x="2915" y="1"/>
                    <a:pt x="1878" y="1"/>
                  </a:cubicBez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701;p42">
              <a:extLst>
                <a:ext uri="{FF2B5EF4-FFF2-40B4-BE49-F238E27FC236}">
                  <a16:creationId xmlns:a16="http://schemas.microsoft.com/office/drawing/2014/main" xmlns="" id="{0DCB1528-5632-151C-4B7C-53F779104EA8}"/>
                </a:ext>
              </a:extLst>
            </p:cNvPr>
            <p:cNvSpPr/>
            <p:nvPr/>
          </p:nvSpPr>
          <p:spPr>
            <a:xfrm>
              <a:off x="6618900" y="4056550"/>
              <a:ext cx="227425" cy="89575"/>
            </a:xfrm>
            <a:custGeom>
              <a:avLst/>
              <a:gdLst/>
              <a:ahLst/>
              <a:cxnLst/>
              <a:rect l="l" t="t" r="r" b="b"/>
              <a:pathLst>
                <a:path w="9097" h="3583" extrusionOk="0">
                  <a:moveTo>
                    <a:pt x="0" y="0"/>
                  </a:moveTo>
                  <a:lnTo>
                    <a:pt x="0" y="3583"/>
                  </a:lnTo>
                  <a:lnTo>
                    <a:pt x="9096" y="3583"/>
                  </a:lnTo>
                  <a:lnTo>
                    <a:pt x="9096" y="0"/>
                  </a:ln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702;p42">
              <a:extLst>
                <a:ext uri="{FF2B5EF4-FFF2-40B4-BE49-F238E27FC236}">
                  <a16:creationId xmlns:a16="http://schemas.microsoft.com/office/drawing/2014/main" xmlns="" id="{ECD1BD04-9EC5-76BC-8722-F507C4A1183A}"/>
                </a:ext>
              </a:extLst>
            </p:cNvPr>
            <p:cNvSpPr/>
            <p:nvPr/>
          </p:nvSpPr>
          <p:spPr>
            <a:xfrm>
              <a:off x="6685650" y="3939050"/>
              <a:ext cx="93900" cy="93900"/>
            </a:xfrm>
            <a:custGeom>
              <a:avLst/>
              <a:gdLst/>
              <a:ahLst/>
              <a:cxnLst/>
              <a:rect l="l" t="t" r="r" b="b"/>
              <a:pathLst>
                <a:path w="3756" h="3756" extrusionOk="0">
                  <a:moveTo>
                    <a:pt x="1878" y="1"/>
                  </a:moveTo>
                  <a:cubicBezTo>
                    <a:pt x="841" y="1"/>
                    <a:pt x="1" y="841"/>
                    <a:pt x="1" y="1878"/>
                  </a:cubicBezTo>
                  <a:cubicBezTo>
                    <a:pt x="1" y="2916"/>
                    <a:pt x="841" y="3756"/>
                    <a:pt x="1878" y="3756"/>
                  </a:cubicBezTo>
                  <a:cubicBezTo>
                    <a:pt x="2916" y="3756"/>
                    <a:pt x="3756" y="2916"/>
                    <a:pt x="3756" y="1878"/>
                  </a:cubicBezTo>
                  <a:cubicBezTo>
                    <a:pt x="3756" y="841"/>
                    <a:pt x="2916" y="1"/>
                    <a:pt x="1878" y="1"/>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703;p42">
              <a:extLst>
                <a:ext uri="{FF2B5EF4-FFF2-40B4-BE49-F238E27FC236}">
                  <a16:creationId xmlns:a16="http://schemas.microsoft.com/office/drawing/2014/main" xmlns="" id="{08FB03E5-2AAC-57FE-7019-E790AC94AC98}"/>
                </a:ext>
              </a:extLst>
            </p:cNvPr>
            <p:cNvSpPr/>
            <p:nvPr/>
          </p:nvSpPr>
          <p:spPr>
            <a:xfrm>
              <a:off x="6685650" y="4169750"/>
              <a:ext cx="93900" cy="93950"/>
            </a:xfrm>
            <a:custGeom>
              <a:avLst/>
              <a:gdLst/>
              <a:ahLst/>
              <a:cxnLst/>
              <a:rect l="l" t="t" r="r" b="b"/>
              <a:pathLst>
                <a:path w="3756" h="3758" extrusionOk="0">
                  <a:moveTo>
                    <a:pt x="1878" y="0"/>
                  </a:moveTo>
                  <a:cubicBezTo>
                    <a:pt x="841" y="0"/>
                    <a:pt x="1" y="841"/>
                    <a:pt x="1" y="1878"/>
                  </a:cubicBezTo>
                  <a:cubicBezTo>
                    <a:pt x="1" y="2915"/>
                    <a:pt x="841" y="3757"/>
                    <a:pt x="1878" y="3757"/>
                  </a:cubicBezTo>
                  <a:cubicBezTo>
                    <a:pt x="2916" y="3757"/>
                    <a:pt x="3756" y="2915"/>
                    <a:pt x="3756" y="1878"/>
                  </a:cubicBezTo>
                  <a:cubicBezTo>
                    <a:pt x="3756" y="841"/>
                    <a:pt x="2916" y="0"/>
                    <a:pt x="1878" y="0"/>
                  </a:cubicBez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 name="Google Shape;2704;p42">
            <a:extLst>
              <a:ext uri="{FF2B5EF4-FFF2-40B4-BE49-F238E27FC236}">
                <a16:creationId xmlns:a16="http://schemas.microsoft.com/office/drawing/2014/main" xmlns="" id="{A6ED6B2D-A1DA-AFDE-1E8B-FA4CD962832F}"/>
              </a:ext>
            </a:extLst>
          </p:cNvPr>
          <p:cNvGrpSpPr/>
          <p:nvPr/>
        </p:nvGrpSpPr>
        <p:grpSpPr>
          <a:xfrm rot="-7461975">
            <a:off x="605720" y="2021897"/>
            <a:ext cx="1975498" cy="437006"/>
            <a:chOff x="941138" y="3737350"/>
            <a:chExt cx="3389456" cy="749792"/>
          </a:xfrm>
        </p:grpSpPr>
        <p:sp>
          <p:nvSpPr>
            <p:cNvPr id="14" name="Google Shape;2705;p42">
              <a:extLst>
                <a:ext uri="{FF2B5EF4-FFF2-40B4-BE49-F238E27FC236}">
                  <a16:creationId xmlns:a16="http://schemas.microsoft.com/office/drawing/2014/main" xmlns="" id="{85F664D8-2280-C630-C75A-96144AE0E190}"/>
                </a:ext>
              </a:extLst>
            </p:cNvPr>
            <p:cNvSpPr/>
            <p:nvPr/>
          </p:nvSpPr>
          <p:spPr>
            <a:xfrm>
              <a:off x="941138" y="3737350"/>
              <a:ext cx="3318410" cy="700355"/>
            </a:xfrm>
            <a:custGeom>
              <a:avLst/>
              <a:gdLst/>
              <a:ahLst/>
              <a:cxnLst/>
              <a:rect l="l" t="t" r="r" b="b"/>
              <a:pathLst>
                <a:path w="35778" h="7551" extrusionOk="0">
                  <a:moveTo>
                    <a:pt x="1871" y="1863"/>
                  </a:moveTo>
                  <a:cubicBezTo>
                    <a:pt x="1931" y="1863"/>
                    <a:pt x="1991" y="1868"/>
                    <a:pt x="2053" y="1878"/>
                  </a:cubicBezTo>
                  <a:cubicBezTo>
                    <a:pt x="2138" y="1892"/>
                    <a:pt x="2223" y="1916"/>
                    <a:pt x="2303" y="1950"/>
                  </a:cubicBezTo>
                  <a:cubicBezTo>
                    <a:pt x="2675" y="2104"/>
                    <a:pt x="2906" y="2451"/>
                    <a:pt x="2837" y="2805"/>
                  </a:cubicBezTo>
                  <a:cubicBezTo>
                    <a:pt x="2765" y="3180"/>
                    <a:pt x="2390" y="3442"/>
                    <a:pt x="1953" y="3449"/>
                  </a:cubicBezTo>
                  <a:cubicBezTo>
                    <a:pt x="1945" y="3449"/>
                    <a:pt x="1936" y="3449"/>
                    <a:pt x="1928" y="3449"/>
                  </a:cubicBezTo>
                  <a:cubicBezTo>
                    <a:pt x="1870" y="3449"/>
                    <a:pt x="1811" y="3444"/>
                    <a:pt x="1754" y="3435"/>
                  </a:cubicBezTo>
                  <a:cubicBezTo>
                    <a:pt x="1236" y="3353"/>
                    <a:pt x="887" y="2936"/>
                    <a:pt x="970" y="2506"/>
                  </a:cubicBezTo>
                  <a:cubicBezTo>
                    <a:pt x="1042" y="2126"/>
                    <a:pt x="1427" y="1863"/>
                    <a:pt x="1871" y="1863"/>
                  </a:cubicBezTo>
                  <a:close/>
                  <a:moveTo>
                    <a:pt x="112" y="0"/>
                  </a:moveTo>
                  <a:lnTo>
                    <a:pt x="0" y="7550"/>
                  </a:lnTo>
                  <a:lnTo>
                    <a:pt x="35778" y="5140"/>
                  </a:lnTo>
                  <a:lnTo>
                    <a:pt x="35745" y="511"/>
                  </a:lnTo>
                  <a:lnTo>
                    <a:pt x="112" y="0"/>
                  </a:lnTo>
                  <a:close/>
                </a:path>
              </a:pathLst>
            </a:custGeom>
            <a:solidFill>
              <a:srgbClr val="37A7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706;p42">
              <a:extLst>
                <a:ext uri="{FF2B5EF4-FFF2-40B4-BE49-F238E27FC236}">
                  <a16:creationId xmlns:a16="http://schemas.microsoft.com/office/drawing/2014/main" xmlns="" id="{D9943757-9D58-BE40-D0C6-D3B3DE2DD389}"/>
                </a:ext>
              </a:extLst>
            </p:cNvPr>
            <p:cNvSpPr/>
            <p:nvPr/>
          </p:nvSpPr>
          <p:spPr>
            <a:xfrm>
              <a:off x="941138" y="3784839"/>
              <a:ext cx="3389456" cy="702303"/>
            </a:xfrm>
            <a:custGeom>
              <a:avLst/>
              <a:gdLst/>
              <a:ahLst/>
              <a:cxnLst/>
              <a:rect l="l" t="t" r="r" b="b"/>
              <a:pathLst>
                <a:path w="36544" h="7572" extrusionOk="0">
                  <a:moveTo>
                    <a:pt x="1872" y="1351"/>
                  </a:moveTo>
                  <a:cubicBezTo>
                    <a:pt x="1428" y="1351"/>
                    <a:pt x="1042" y="1616"/>
                    <a:pt x="970" y="1994"/>
                  </a:cubicBezTo>
                  <a:cubicBezTo>
                    <a:pt x="887" y="2426"/>
                    <a:pt x="1236" y="2841"/>
                    <a:pt x="1754" y="2923"/>
                  </a:cubicBezTo>
                  <a:cubicBezTo>
                    <a:pt x="1811" y="2932"/>
                    <a:pt x="1870" y="2937"/>
                    <a:pt x="1928" y="2937"/>
                  </a:cubicBezTo>
                  <a:cubicBezTo>
                    <a:pt x="1936" y="2937"/>
                    <a:pt x="1945" y="2937"/>
                    <a:pt x="1953" y="2937"/>
                  </a:cubicBezTo>
                  <a:cubicBezTo>
                    <a:pt x="1581" y="2782"/>
                    <a:pt x="1353" y="2437"/>
                    <a:pt x="1421" y="2079"/>
                  </a:cubicBezTo>
                  <a:cubicBezTo>
                    <a:pt x="1492" y="1706"/>
                    <a:pt x="1868" y="1445"/>
                    <a:pt x="2303" y="1438"/>
                  </a:cubicBezTo>
                  <a:cubicBezTo>
                    <a:pt x="2223" y="1404"/>
                    <a:pt x="2138" y="1380"/>
                    <a:pt x="2053" y="1366"/>
                  </a:cubicBezTo>
                  <a:cubicBezTo>
                    <a:pt x="1992" y="1356"/>
                    <a:pt x="1932" y="1351"/>
                    <a:pt x="1872" y="1351"/>
                  </a:cubicBezTo>
                  <a:close/>
                  <a:moveTo>
                    <a:pt x="35745" y="0"/>
                  </a:moveTo>
                  <a:lnTo>
                    <a:pt x="35776" y="4630"/>
                  </a:lnTo>
                  <a:lnTo>
                    <a:pt x="0" y="7038"/>
                  </a:lnTo>
                  <a:lnTo>
                    <a:pt x="945" y="7572"/>
                  </a:lnTo>
                  <a:lnTo>
                    <a:pt x="36543" y="5211"/>
                  </a:lnTo>
                  <a:lnTo>
                    <a:pt x="36397" y="525"/>
                  </a:lnTo>
                  <a:lnTo>
                    <a:pt x="35745" y="0"/>
                  </a:lnTo>
                  <a:close/>
                </a:path>
              </a:pathLst>
            </a:custGeom>
            <a:solidFill>
              <a:srgbClr val="DD94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707;p42">
              <a:extLst>
                <a:ext uri="{FF2B5EF4-FFF2-40B4-BE49-F238E27FC236}">
                  <a16:creationId xmlns:a16="http://schemas.microsoft.com/office/drawing/2014/main" xmlns="" id="{2232A314-9F1B-C4BF-E99A-A816433C075F}"/>
                </a:ext>
              </a:extLst>
            </p:cNvPr>
            <p:cNvSpPr/>
            <p:nvPr/>
          </p:nvSpPr>
          <p:spPr>
            <a:xfrm>
              <a:off x="1006249" y="4010038"/>
              <a:ext cx="3185777" cy="361539"/>
            </a:xfrm>
            <a:custGeom>
              <a:avLst/>
              <a:gdLst/>
              <a:ahLst/>
              <a:cxnLst/>
              <a:rect l="l" t="t" r="r" b="b"/>
              <a:pathLst>
                <a:path w="34348" h="3898" extrusionOk="0">
                  <a:moveTo>
                    <a:pt x="34113" y="0"/>
                  </a:moveTo>
                  <a:lnTo>
                    <a:pt x="4" y="2182"/>
                  </a:lnTo>
                  <a:lnTo>
                    <a:pt x="1" y="3898"/>
                  </a:lnTo>
                  <a:lnTo>
                    <a:pt x="34348" y="1754"/>
                  </a:lnTo>
                  <a:lnTo>
                    <a:pt x="34113" y="0"/>
                  </a:lnTo>
                  <a:close/>
                </a:path>
              </a:pathLst>
            </a:custGeom>
            <a:solidFill>
              <a:srgbClr val="0074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708;p42">
              <a:extLst>
                <a:ext uri="{FF2B5EF4-FFF2-40B4-BE49-F238E27FC236}">
                  <a16:creationId xmlns:a16="http://schemas.microsoft.com/office/drawing/2014/main" xmlns="" id="{CDF87A68-719B-F5EA-6473-43DACB374BCD}"/>
                </a:ext>
              </a:extLst>
            </p:cNvPr>
            <p:cNvSpPr/>
            <p:nvPr/>
          </p:nvSpPr>
          <p:spPr>
            <a:xfrm>
              <a:off x="1080264" y="4083961"/>
              <a:ext cx="3059081" cy="302829"/>
            </a:xfrm>
            <a:custGeom>
              <a:avLst/>
              <a:gdLst/>
              <a:ahLst/>
              <a:cxnLst/>
              <a:rect l="l" t="t" r="r" b="b"/>
              <a:pathLst>
                <a:path w="32982" h="3265" extrusionOk="0">
                  <a:moveTo>
                    <a:pt x="32925" y="0"/>
                  </a:moveTo>
                  <a:lnTo>
                    <a:pt x="32748" y="7"/>
                  </a:lnTo>
                  <a:lnTo>
                    <a:pt x="32804" y="1257"/>
                  </a:lnTo>
                  <a:lnTo>
                    <a:pt x="32981" y="1250"/>
                  </a:lnTo>
                  <a:lnTo>
                    <a:pt x="32925" y="0"/>
                  </a:lnTo>
                  <a:close/>
                  <a:moveTo>
                    <a:pt x="31614" y="80"/>
                  </a:moveTo>
                  <a:lnTo>
                    <a:pt x="31437" y="87"/>
                  </a:lnTo>
                  <a:lnTo>
                    <a:pt x="31495" y="1337"/>
                  </a:lnTo>
                  <a:lnTo>
                    <a:pt x="31672" y="1330"/>
                  </a:lnTo>
                  <a:lnTo>
                    <a:pt x="31614" y="80"/>
                  </a:lnTo>
                  <a:close/>
                  <a:moveTo>
                    <a:pt x="30305" y="162"/>
                  </a:moveTo>
                  <a:lnTo>
                    <a:pt x="30127" y="168"/>
                  </a:lnTo>
                  <a:lnTo>
                    <a:pt x="30184" y="1418"/>
                  </a:lnTo>
                  <a:lnTo>
                    <a:pt x="30362" y="1411"/>
                  </a:lnTo>
                  <a:lnTo>
                    <a:pt x="30305" y="162"/>
                  </a:lnTo>
                  <a:close/>
                  <a:moveTo>
                    <a:pt x="28995" y="242"/>
                  </a:moveTo>
                  <a:lnTo>
                    <a:pt x="28818" y="248"/>
                  </a:lnTo>
                  <a:lnTo>
                    <a:pt x="28874" y="1498"/>
                  </a:lnTo>
                  <a:lnTo>
                    <a:pt x="29053" y="1491"/>
                  </a:lnTo>
                  <a:lnTo>
                    <a:pt x="28995" y="242"/>
                  </a:lnTo>
                  <a:close/>
                  <a:moveTo>
                    <a:pt x="27685" y="322"/>
                  </a:moveTo>
                  <a:lnTo>
                    <a:pt x="27507" y="328"/>
                  </a:lnTo>
                  <a:lnTo>
                    <a:pt x="27565" y="1578"/>
                  </a:lnTo>
                  <a:lnTo>
                    <a:pt x="27742" y="1571"/>
                  </a:lnTo>
                  <a:lnTo>
                    <a:pt x="27685" y="322"/>
                  </a:lnTo>
                  <a:close/>
                  <a:moveTo>
                    <a:pt x="26376" y="403"/>
                  </a:moveTo>
                  <a:lnTo>
                    <a:pt x="26198" y="410"/>
                  </a:lnTo>
                  <a:lnTo>
                    <a:pt x="26255" y="1658"/>
                  </a:lnTo>
                  <a:lnTo>
                    <a:pt x="26432" y="1651"/>
                  </a:lnTo>
                  <a:lnTo>
                    <a:pt x="26376" y="403"/>
                  </a:lnTo>
                  <a:close/>
                  <a:moveTo>
                    <a:pt x="25065" y="483"/>
                  </a:moveTo>
                  <a:lnTo>
                    <a:pt x="24888" y="490"/>
                  </a:lnTo>
                  <a:lnTo>
                    <a:pt x="24945" y="1738"/>
                  </a:lnTo>
                  <a:lnTo>
                    <a:pt x="25123" y="1731"/>
                  </a:lnTo>
                  <a:lnTo>
                    <a:pt x="25065" y="483"/>
                  </a:lnTo>
                  <a:close/>
                  <a:moveTo>
                    <a:pt x="23756" y="563"/>
                  </a:moveTo>
                  <a:lnTo>
                    <a:pt x="23577" y="570"/>
                  </a:lnTo>
                  <a:lnTo>
                    <a:pt x="23635" y="1819"/>
                  </a:lnTo>
                  <a:lnTo>
                    <a:pt x="23812" y="1812"/>
                  </a:lnTo>
                  <a:lnTo>
                    <a:pt x="23756" y="563"/>
                  </a:lnTo>
                  <a:close/>
                  <a:moveTo>
                    <a:pt x="22446" y="643"/>
                  </a:moveTo>
                  <a:lnTo>
                    <a:pt x="22268" y="650"/>
                  </a:lnTo>
                  <a:lnTo>
                    <a:pt x="22325" y="1899"/>
                  </a:lnTo>
                  <a:lnTo>
                    <a:pt x="22502" y="1892"/>
                  </a:lnTo>
                  <a:lnTo>
                    <a:pt x="22446" y="643"/>
                  </a:lnTo>
                  <a:close/>
                  <a:moveTo>
                    <a:pt x="21135" y="724"/>
                  </a:moveTo>
                  <a:lnTo>
                    <a:pt x="20958" y="731"/>
                  </a:lnTo>
                  <a:lnTo>
                    <a:pt x="21016" y="1979"/>
                  </a:lnTo>
                  <a:lnTo>
                    <a:pt x="21193" y="1972"/>
                  </a:lnTo>
                  <a:lnTo>
                    <a:pt x="21135" y="724"/>
                  </a:lnTo>
                  <a:close/>
                  <a:moveTo>
                    <a:pt x="19826" y="804"/>
                  </a:moveTo>
                  <a:lnTo>
                    <a:pt x="19649" y="811"/>
                  </a:lnTo>
                  <a:lnTo>
                    <a:pt x="19705" y="2059"/>
                  </a:lnTo>
                  <a:lnTo>
                    <a:pt x="19883" y="2054"/>
                  </a:lnTo>
                  <a:lnTo>
                    <a:pt x="19826" y="804"/>
                  </a:lnTo>
                  <a:close/>
                  <a:moveTo>
                    <a:pt x="18516" y="884"/>
                  </a:moveTo>
                  <a:lnTo>
                    <a:pt x="18338" y="891"/>
                  </a:lnTo>
                  <a:lnTo>
                    <a:pt x="18395" y="2140"/>
                  </a:lnTo>
                  <a:lnTo>
                    <a:pt x="18573" y="2133"/>
                  </a:lnTo>
                  <a:lnTo>
                    <a:pt x="18516" y="884"/>
                  </a:lnTo>
                  <a:close/>
                  <a:moveTo>
                    <a:pt x="17207" y="964"/>
                  </a:moveTo>
                  <a:lnTo>
                    <a:pt x="17028" y="971"/>
                  </a:lnTo>
                  <a:lnTo>
                    <a:pt x="17086" y="2220"/>
                  </a:lnTo>
                  <a:lnTo>
                    <a:pt x="17263" y="2214"/>
                  </a:lnTo>
                  <a:lnTo>
                    <a:pt x="17207" y="964"/>
                  </a:lnTo>
                  <a:close/>
                  <a:moveTo>
                    <a:pt x="15896" y="1045"/>
                  </a:moveTo>
                  <a:lnTo>
                    <a:pt x="15719" y="1052"/>
                  </a:lnTo>
                  <a:lnTo>
                    <a:pt x="15775" y="2300"/>
                  </a:lnTo>
                  <a:lnTo>
                    <a:pt x="15954" y="2294"/>
                  </a:lnTo>
                  <a:lnTo>
                    <a:pt x="15896" y="1045"/>
                  </a:lnTo>
                  <a:close/>
                  <a:moveTo>
                    <a:pt x="14586" y="1125"/>
                  </a:moveTo>
                  <a:lnTo>
                    <a:pt x="14409" y="1132"/>
                  </a:lnTo>
                  <a:lnTo>
                    <a:pt x="14466" y="2382"/>
                  </a:lnTo>
                  <a:lnTo>
                    <a:pt x="14644" y="2375"/>
                  </a:lnTo>
                  <a:lnTo>
                    <a:pt x="14586" y="1125"/>
                  </a:lnTo>
                  <a:close/>
                  <a:moveTo>
                    <a:pt x="13277" y="1205"/>
                  </a:moveTo>
                  <a:lnTo>
                    <a:pt x="13100" y="1212"/>
                  </a:lnTo>
                  <a:lnTo>
                    <a:pt x="13156" y="2462"/>
                  </a:lnTo>
                  <a:lnTo>
                    <a:pt x="13333" y="2455"/>
                  </a:lnTo>
                  <a:lnTo>
                    <a:pt x="13277" y="1205"/>
                  </a:lnTo>
                  <a:close/>
                  <a:moveTo>
                    <a:pt x="11966" y="1285"/>
                  </a:moveTo>
                  <a:lnTo>
                    <a:pt x="11789" y="1292"/>
                  </a:lnTo>
                  <a:lnTo>
                    <a:pt x="11847" y="2542"/>
                  </a:lnTo>
                  <a:lnTo>
                    <a:pt x="12024" y="2535"/>
                  </a:lnTo>
                  <a:lnTo>
                    <a:pt x="11966" y="1285"/>
                  </a:lnTo>
                  <a:close/>
                  <a:moveTo>
                    <a:pt x="10657" y="1365"/>
                  </a:moveTo>
                  <a:lnTo>
                    <a:pt x="10479" y="1372"/>
                  </a:lnTo>
                  <a:lnTo>
                    <a:pt x="10536" y="2622"/>
                  </a:lnTo>
                  <a:lnTo>
                    <a:pt x="10714" y="2615"/>
                  </a:lnTo>
                  <a:lnTo>
                    <a:pt x="10657" y="1365"/>
                  </a:lnTo>
                  <a:close/>
                  <a:moveTo>
                    <a:pt x="9347" y="1446"/>
                  </a:moveTo>
                  <a:lnTo>
                    <a:pt x="9170" y="1453"/>
                  </a:lnTo>
                  <a:lnTo>
                    <a:pt x="9226" y="2703"/>
                  </a:lnTo>
                  <a:lnTo>
                    <a:pt x="9405" y="2696"/>
                  </a:lnTo>
                  <a:lnTo>
                    <a:pt x="9347" y="1446"/>
                  </a:lnTo>
                  <a:close/>
                  <a:moveTo>
                    <a:pt x="8037" y="1527"/>
                  </a:moveTo>
                  <a:lnTo>
                    <a:pt x="7859" y="1533"/>
                  </a:lnTo>
                  <a:lnTo>
                    <a:pt x="7917" y="2783"/>
                  </a:lnTo>
                  <a:lnTo>
                    <a:pt x="8094" y="2776"/>
                  </a:lnTo>
                  <a:lnTo>
                    <a:pt x="8037" y="1527"/>
                  </a:lnTo>
                  <a:close/>
                  <a:moveTo>
                    <a:pt x="6728" y="1608"/>
                  </a:moveTo>
                  <a:lnTo>
                    <a:pt x="6550" y="1613"/>
                  </a:lnTo>
                  <a:lnTo>
                    <a:pt x="6606" y="2863"/>
                  </a:lnTo>
                  <a:lnTo>
                    <a:pt x="6784" y="2856"/>
                  </a:lnTo>
                  <a:lnTo>
                    <a:pt x="6728" y="1608"/>
                  </a:lnTo>
                  <a:close/>
                  <a:moveTo>
                    <a:pt x="5417" y="1686"/>
                  </a:moveTo>
                  <a:lnTo>
                    <a:pt x="5240" y="1693"/>
                  </a:lnTo>
                  <a:lnTo>
                    <a:pt x="5297" y="2943"/>
                  </a:lnTo>
                  <a:lnTo>
                    <a:pt x="5475" y="2936"/>
                  </a:lnTo>
                  <a:lnTo>
                    <a:pt x="5417" y="1686"/>
                  </a:lnTo>
                  <a:close/>
                  <a:moveTo>
                    <a:pt x="4108" y="1768"/>
                  </a:moveTo>
                  <a:lnTo>
                    <a:pt x="3929" y="1774"/>
                  </a:lnTo>
                  <a:lnTo>
                    <a:pt x="3987" y="3024"/>
                  </a:lnTo>
                  <a:lnTo>
                    <a:pt x="4164" y="3017"/>
                  </a:lnTo>
                  <a:lnTo>
                    <a:pt x="4108" y="1768"/>
                  </a:lnTo>
                  <a:close/>
                  <a:moveTo>
                    <a:pt x="2798" y="1848"/>
                  </a:moveTo>
                  <a:lnTo>
                    <a:pt x="2620" y="1854"/>
                  </a:lnTo>
                  <a:lnTo>
                    <a:pt x="2677" y="3104"/>
                  </a:lnTo>
                  <a:lnTo>
                    <a:pt x="2855" y="3097"/>
                  </a:lnTo>
                  <a:lnTo>
                    <a:pt x="2798" y="1848"/>
                  </a:lnTo>
                  <a:close/>
                  <a:moveTo>
                    <a:pt x="1489" y="1928"/>
                  </a:moveTo>
                  <a:lnTo>
                    <a:pt x="1310" y="1936"/>
                  </a:lnTo>
                  <a:lnTo>
                    <a:pt x="1368" y="3184"/>
                  </a:lnTo>
                  <a:lnTo>
                    <a:pt x="1545" y="3177"/>
                  </a:lnTo>
                  <a:lnTo>
                    <a:pt x="1489" y="1928"/>
                  </a:lnTo>
                  <a:close/>
                  <a:moveTo>
                    <a:pt x="178" y="2009"/>
                  </a:moveTo>
                  <a:lnTo>
                    <a:pt x="1" y="2016"/>
                  </a:lnTo>
                  <a:lnTo>
                    <a:pt x="57" y="3264"/>
                  </a:lnTo>
                  <a:lnTo>
                    <a:pt x="236" y="3257"/>
                  </a:lnTo>
                  <a:lnTo>
                    <a:pt x="178" y="2009"/>
                  </a:lnTo>
                  <a:close/>
                </a:path>
              </a:pathLst>
            </a:custGeom>
            <a:solidFill>
              <a:srgbClr val="FFCA5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709;p42">
              <a:extLst>
                <a:ext uri="{FF2B5EF4-FFF2-40B4-BE49-F238E27FC236}">
                  <a16:creationId xmlns:a16="http://schemas.microsoft.com/office/drawing/2014/main" xmlns="" id="{1978CE6A-E095-30BA-64D7-32E8F9993F30}"/>
                </a:ext>
              </a:extLst>
            </p:cNvPr>
            <p:cNvSpPr/>
            <p:nvPr/>
          </p:nvSpPr>
          <p:spPr>
            <a:xfrm>
              <a:off x="989554" y="3772410"/>
              <a:ext cx="3155355" cy="109816"/>
            </a:xfrm>
            <a:custGeom>
              <a:avLst/>
              <a:gdLst/>
              <a:ahLst/>
              <a:cxnLst/>
              <a:rect l="l" t="t" r="r" b="b"/>
              <a:pathLst>
                <a:path w="34020" h="1184" extrusionOk="0">
                  <a:moveTo>
                    <a:pt x="1" y="1"/>
                  </a:moveTo>
                  <a:lnTo>
                    <a:pt x="13" y="1183"/>
                  </a:lnTo>
                  <a:lnTo>
                    <a:pt x="34020" y="682"/>
                  </a:lnTo>
                  <a:lnTo>
                    <a:pt x="1" y="1"/>
                  </a:lnTo>
                  <a:close/>
                </a:path>
              </a:pathLst>
            </a:custGeom>
            <a:solidFill>
              <a:srgbClr val="FEE9A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8270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grpSp>
        <p:nvGrpSpPr>
          <p:cNvPr id="2" name="Google Shape;1334;p41"/>
          <p:cNvGrpSpPr/>
          <p:nvPr/>
        </p:nvGrpSpPr>
        <p:grpSpPr>
          <a:xfrm>
            <a:off x="5537606" y="1581152"/>
            <a:ext cx="3111828" cy="2935379"/>
            <a:chOff x="6028456" y="1701113"/>
            <a:chExt cx="2247600" cy="2453100"/>
          </a:xfrm>
        </p:grpSpPr>
        <p:sp>
          <p:nvSpPr>
            <p:cNvPr id="1335" name="Google Shape;1335;p41"/>
            <p:cNvSpPr/>
            <p:nvPr/>
          </p:nvSpPr>
          <p:spPr>
            <a:xfrm rot="5400000">
              <a:off x="5925706" y="1803863"/>
              <a:ext cx="2453100" cy="22476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336;p41"/>
            <p:cNvGrpSpPr/>
            <p:nvPr/>
          </p:nvGrpSpPr>
          <p:grpSpPr>
            <a:xfrm>
              <a:off x="6066470" y="1783293"/>
              <a:ext cx="255756" cy="2263067"/>
              <a:chOff x="2308246" y="2925325"/>
              <a:chExt cx="83723" cy="740823"/>
            </a:xfrm>
          </p:grpSpPr>
          <p:sp>
            <p:nvSpPr>
              <p:cNvPr id="1337" name="Google Shape;1337;p41"/>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1"/>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1"/>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1"/>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1"/>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1"/>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1"/>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1"/>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oogle Shape;1347;p41"/>
          <p:cNvGrpSpPr/>
          <p:nvPr/>
        </p:nvGrpSpPr>
        <p:grpSpPr>
          <a:xfrm rot="-2124592">
            <a:off x="461716" y="251425"/>
            <a:ext cx="851959" cy="959907"/>
            <a:chOff x="8109318" y="-118425"/>
            <a:chExt cx="1034675" cy="1165774"/>
          </a:xfrm>
        </p:grpSpPr>
        <p:sp>
          <p:nvSpPr>
            <p:cNvPr id="1348" name="Google Shape;1348;p41"/>
            <p:cNvSpPr/>
            <p:nvPr/>
          </p:nvSpPr>
          <p:spPr>
            <a:xfrm>
              <a:off x="8149803" y="-37160"/>
              <a:ext cx="994189" cy="1084509"/>
            </a:xfrm>
            <a:custGeom>
              <a:avLst/>
              <a:gdLst/>
              <a:ahLst/>
              <a:cxnLst/>
              <a:rect l="l" t="t" r="r" b="b"/>
              <a:pathLst>
                <a:path w="96711" h="105497" extrusionOk="0">
                  <a:moveTo>
                    <a:pt x="35961" y="0"/>
                  </a:moveTo>
                  <a:lnTo>
                    <a:pt x="1" y="79305"/>
                  </a:lnTo>
                  <a:lnTo>
                    <a:pt x="56631" y="104985"/>
                  </a:lnTo>
                  <a:cubicBezTo>
                    <a:pt x="57394" y="105332"/>
                    <a:pt x="58192" y="105497"/>
                    <a:pt x="58976" y="105497"/>
                  </a:cubicBezTo>
                  <a:cubicBezTo>
                    <a:pt x="61127" y="105497"/>
                    <a:pt x="63175" y="104259"/>
                    <a:pt x="64127" y="102165"/>
                  </a:cubicBezTo>
                  <a:lnTo>
                    <a:pt x="95411" y="33177"/>
                  </a:lnTo>
                  <a:cubicBezTo>
                    <a:pt x="96710" y="30320"/>
                    <a:pt x="95411" y="26943"/>
                    <a:pt x="92591" y="25681"/>
                  </a:cubicBezTo>
                  <a:lnTo>
                    <a:pt x="359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1"/>
            <p:cNvSpPr/>
            <p:nvPr/>
          </p:nvSpPr>
          <p:spPr>
            <a:xfrm>
              <a:off x="8140643" y="-76451"/>
              <a:ext cx="994189" cy="1084509"/>
            </a:xfrm>
            <a:custGeom>
              <a:avLst/>
              <a:gdLst/>
              <a:ahLst/>
              <a:cxnLst/>
              <a:rect l="l" t="t" r="r" b="b"/>
              <a:pathLst>
                <a:path w="96711" h="105497" extrusionOk="0">
                  <a:moveTo>
                    <a:pt x="35961" y="0"/>
                  </a:moveTo>
                  <a:lnTo>
                    <a:pt x="1" y="79305"/>
                  </a:lnTo>
                  <a:lnTo>
                    <a:pt x="56631" y="104985"/>
                  </a:lnTo>
                  <a:cubicBezTo>
                    <a:pt x="57394" y="105332"/>
                    <a:pt x="58192" y="105496"/>
                    <a:pt x="58976" y="105496"/>
                  </a:cubicBezTo>
                  <a:cubicBezTo>
                    <a:pt x="61127" y="105496"/>
                    <a:pt x="63176" y="104259"/>
                    <a:pt x="64128" y="102165"/>
                  </a:cubicBezTo>
                  <a:lnTo>
                    <a:pt x="95412" y="33177"/>
                  </a:lnTo>
                  <a:cubicBezTo>
                    <a:pt x="96711" y="30319"/>
                    <a:pt x="95449" y="26979"/>
                    <a:pt x="92591" y="25680"/>
                  </a:cubicBezTo>
                  <a:lnTo>
                    <a:pt x="359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1"/>
            <p:cNvSpPr/>
            <p:nvPr/>
          </p:nvSpPr>
          <p:spPr>
            <a:xfrm>
              <a:off x="8123475" y="-118425"/>
              <a:ext cx="994189" cy="1084519"/>
            </a:xfrm>
            <a:custGeom>
              <a:avLst/>
              <a:gdLst/>
              <a:ahLst/>
              <a:cxnLst/>
              <a:rect l="l" t="t" r="r" b="b"/>
              <a:pathLst>
                <a:path w="96711" h="105498" extrusionOk="0">
                  <a:moveTo>
                    <a:pt x="35961" y="1"/>
                  </a:moveTo>
                  <a:lnTo>
                    <a:pt x="1" y="79306"/>
                  </a:lnTo>
                  <a:lnTo>
                    <a:pt x="56631" y="104986"/>
                  </a:lnTo>
                  <a:cubicBezTo>
                    <a:pt x="57395" y="105333"/>
                    <a:pt x="58195" y="105497"/>
                    <a:pt x="58982" y="105497"/>
                  </a:cubicBezTo>
                  <a:cubicBezTo>
                    <a:pt x="61142" y="105497"/>
                    <a:pt x="63203" y="104260"/>
                    <a:pt x="64128" y="102166"/>
                  </a:cubicBezTo>
                  <a:lnTo>
                    <a:pt x="95412" y="33178"/>
                  </a:lnTo>
                  <a:cubicBezTo>
                    <a:pt x="96711" y="30320"/>
                    <a:pt x="95449" y="26980"/>
                    <a:pt x="92591" y="25681"/>
                  </a:cubicBezTo>
                  <a:lnTo>
                    <a:pt x="359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351;p41"/>
            <p:cNvGrpSpPr/>
            <p:nvPr/>
          </p:nvGrpSpPr>
          <p:grpSpPr>
            <a:xfrm>
              <a:off x="8109318" y="-75443"/>
              <a:ext cx="420814" cy="757961"/>
              <a:chOff x="7775168" y="-75443"/>
              <a:chExt cx="420814" cy="757961"/>
            </a:xfrm>
          </p:grpSpPr>
          <p:sp>
            <p:nvSpPr>
              <p:cNvPr id="1352" name="Google Shape;1352;p41"/>
              <p:cNvSpPr/>
              <p:nvPr/>
            </p:nvSpPr>
            <p:spPr>
              <a:xfrm>
                <a:off x="8139893" y="-59828"/>
                <a:ext cx="56088" cy="49005"/>
              </a:xfrm>
              <a:custGeom>
                <a:avLst/>
                <a:gdLst/>
                <a:ahLst/>
                <a:cxnLst/>
                <a:rect l="l" t="t" r="r" b="b"/>
                <a:pathLst>
                  <a:path w="5456" h="4767" extrusionOk="0">
                    <a:moveTo>
                      <a:pt x="2745" y="0"/>
                    </a:moveTo>
                    <a:cubicBezTo>
                      <a:pt x="1828" y="0"/>
                      <a:pt x="940" y="513"/>
                      <a:pt x="557" y="1389"/>
                    </a:cubicBezTo>
                    <a:cubicBezTo>
                      <a:pt x="0" y="2614"/>
                      <a:pt x="557" y="4024"/>
                      <a:pt x="1744" y="4543"/>
                    </a:cubicBezTo>
                    <a:cubicBezTo>
                      <a:pt x="2067" y="4694"/>
                      <a:pt x="2405" y="4766"/>
                      <a:pt x="2739" y="4766"/>
                    </a:cubicBezTo>
                    <a:cubicBezTo>
                      <a:pt x="3634" y="4766"/>
                      <a:pt x="4493" y="4248"/>
                      <a:pt x="4899" y="3356"/>
                    </a:cubicBezTo>
                    <a:cubicBezTo>
                      <a:pt x="5455" y="2168"/>
                      <a:pt x="4899" y="758"/>
                      <a:pt x="3711" y="201"/>
                    </a:cubicBezTo>
                    <a:cubicBezTo>
                      <a:pt x="3400" y="65"/>
                      <a:pt x="3070" y="0"/>
                      <a:pt x="2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1"/>
              <p:cNvSpPr/>
              <p:nvPr/>
            </p:nvSpPr>
            <p:spPr>
              <a:xfrm>
                <a:off x="8105177" y="17233"/>
                <a:ext cx="55707" cy="49005"/>
              </a:xfrm>
              <a:custGeom>
                <a:avLst/>
                <a:gdLst/>
                <a:ahLst/>
                <a:cxnLst/>
                <a:rect l="l" t="t" r="r" b="b"/>
                <a:pathLst>
                  <a:path w="5419" h="4767" extrusionOk="0">
                    <a:moveTo>
                      <a:pt x="2713" y="1"/>
                    </a:moveTo>
                    <a:cubicBezTo>
                      <a:pt x="1805" y="1"/>
                      <a:pt x="930" y="513"/>
                      <a:pt x="520" y="1389"/>
                    </a:cubicBezTo>
                    <a:cubicBezTo>
                      <a:pt x="0" y="2614"/>
                      <a:pt x="520" y="4024"/>
                      <a:pt x="1707" y="4544"/>
                    </a:cubicBezTo>
                    <a:cubicBezTo>
                      <a:pt x="2039" y="4695"/>
                      <a:pt x="2385" y="4766"/>
                      <a:pt x="2723" y="4766"/>
                    </a:cubicBezTo>
                    <a:cubicBezTo>
                      <a:pt x="3631" y="4766"/>
                      <a:pt x="4483" y="4249"/>
                      <a:pt x="4862" y="3356"/>
                    </a:cubicBezTo>
                    <a:cubicBezTo>
                      <a:pt x="5418" y="2169"/>
                      <a:pt x="4899" y="758"/>
                      <a:pt x="3674" y="202"/>
                    </a:cubicBezTo>
                    <a:cubicBezTo>
                      <a:pt x="3363" y="65"/>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1"/>
              <p:cNvSpPr/>
              <p:nvPr/>
            </p:nvSpPr>
            <p:spPr>
              <a:xfrm>
                <a:off x="8070069" y="94294"/>
                <a:ext cx="55718" cy="49005"/>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1"/>
              <p:cNvSpPr/>
              <p:nvPr/>
            </p:nvSpPr>
            <p:spPr>
              <a:xfrm>
                <a:off x="8035353" y="171200"/>
                <a:ext cx="55707" cy="49169"/>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1"/>
              <p:cNvSpPr/>
              <p:nvPr/>
            </p:nvSpPr>
            <p:spPr>
              <a:xfrm>
                <a:off x="8000256" y="248261"/>
                <a:ext cx="56088" cy="49108"/>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1"/>
              <p:cNvSpPr/>
              <p:nvPr/>
            </p:nvSpPr>
            <p:spPr>
              <a:xfrm>
                <a:off x="7965539" y="325270"/>
                <a:ext cx="55707" cy="49159"/>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1"/>
              <p:cNvSpPr/>
              <p:nvPr/>
            </p:nvSpPr>
            <p:spPr>
              <a:xfrm>
                <a:off x="7930442" y="402331"/>
                <a:ext cx="55707" cy="49169"/>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1"/>
              <p:cNvSpPr/>
              <p:nvPr/>
            </p:nvSpPr>
            <p:spPr>
              <a:xfrm>
                <a:off x="7895725" y="479392"/>
                <a:ext cx="55707" cy="49005"/>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1"/>
              <p:cNvSpPr/>
              <p:nvPr/>
            </p:nvSpPr>
            <p:spPr>
              <a:xfrm>
                <a:off x="7860628" y="556452"/>
                <a:ext cx="55707" cy="49005"/>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1"/>
              <p:cNvSpPr/>
              <p:nvPr/>
            </p:nvSpPr>
            <p:spPr>
              <a:xfrm>
                <a:off x="7825911" y="633359"/>
                <a:ext cx="55707" cy="49159"/>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362;p41"/>
              <p:cNvGrpSpPr/>
              <p:nvPr/>
            </p:nvGrpSpPr>
            <p:grpSpPr>
              <a:xfrm>
                <a:off x="7775168" y="-75443"/>
                <a:ext cx="394865" cy="738871"/>
                <a:chOff x="7775168" y="-75443"/>
                <a:chExt cx="394865" cy="738871"/>
              </a:xfrm>
            </p:grpSpPr>
            <p:sp>
              <p:nvSpPr>
                <p:cNvPr id="1363" name="Google Shape;1363;p41"/>
                <p:cNvSpPr/>
                <p:nvPr/>
              </p:nvSpPr>
              <p:spPr>
                <a:xfrm>
                  <a:off x="8089530" y="-75443"/>
                  <a:ext cx="80503" cy="45674"/>
                </a:xfrm>
                <a:custGeom>
                  <a:avLst/>
                  <a:gdLst/>
                  <a:ahLst/>
                  <a:cxnLst/>
                  <a:rect l="l" t="t" r="r" b="b"/>
                  <a:pathLst>
                    <a:path w="7831" h="4443" extrusionOk="0">
                      <a:moveTo>
                        <a:pt x="1038" y="0"/>
                      </a:moveTo>
                      <a:cubicBezTo>
                        <a:pt x="694" y="0"/>
                        <a:pt x="359" y="207"/>
                        <a:pt x="223" y="533"/>
                      </a:cubicBezTo>
                      <a:cubicBezTo>
                        <a:pt x="1" y="1015"/>
                        <a:pt x="223" y="1535"/>
                        <a:pt x="669" y="1720"/>
                      </a:cubicBezTo>
                      <a:lnTo>
                        <a:pt x="6421" y="4355"/>
                      </a:lnTo>
                      <a:cubicBezTo>
                        <a:pt x="6550" y="4415"/>
                        <a:pt x="6682" y="4443"/>
                        <a:pt x="6809" y="4443"/>
                      </a:cubicBezTo>
                      <a:cubicBezTo>
                        <a:pt x="7158" y="4443"/>
                        <a:pt x="7472" y="4236"/>
                        <a:pt x="7608" y="3910"/>
                      </a:cubicBezTo>
                      <a:lnTo>
                        <a:pt x="7645" y="3910"/>
                      </a:lnTo>
                      <a:cubicBezTo>
                        <a:pt x="7831" y="3428"/>
                        <a:pt x="7645" y="2908"/>
                        <a:pt x="7200" y="2722"/>
                      </a:cubicBezTo>
                      <a:lnTo>
                        <a:pt x="1411" y="88"/>
                      </a:lnTo>
                      <a:cubicBezTo>
                        <a:pt x="1291" y="28"/>
                        <a:pt x="1164"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1"/>
                <p:cNvSpPr/>
                <p:nvPr/>
              </p:nvSpPr>
              <p:spPr>
                <a:xfrm>
                  <a:off x="8054433" y="1617"/>
                  <a:ext cx="80883" cy="45674"/>
                </a:xfrm>
                <a:custGeom>
                  <a:avLst/>
                  <a:gdLst/>
                  <a:ahLst/>
                  <a:cxnLst/>
                  <a:rect l="l" t="t" r="r" b="b"/>
                  <a:pathLst>
                    <a:path w="7868" h="4443" extrusionOk="0">
                      <a:moveTo>
                        <a:pt x="1044" y="1"/>
                      </a:moveTo>
                      <a:cubicBezTo>
                        <a:pt x="708" y="1"/>
                        <a:pt x="386" y="207"/>
                        <a:pt x="223" y="533"/>
                      </a:cubicBezTo>
                      <a:cubicBezTo>
                        <a:pt x="0" y="1016"/>
                        <a:pt x="223" y="1535"/>
                        <a:pt x="668" y="1721"/>
                      </a:cubicBezTo>
                      <a:lnTo>
                        <a:pt x="6458" y="4356"/>
                      </a:lnTo>
                      <a:cubicBezTo>
                        <a:pt x="6577" y="4415"/>
                        <a:pt x="6702" y="4443"/>
                        <a:pt x="6824" y="4443"/>
                      </a:cubicBezTo>
                      <a:cubicBezTo>
                        <a:pt x="7160" y="4443"/>
                        <a:pt x="7482" y="4236"/>
                        <a:pt x="7645" y="3910"/>
                      </a:cubicBezTo>
                      <a:cubicBezTo>
                        <a:pt x="7868" y="3428"/>
                        <a:pt x="7645" y="2908"/>
                        <a:pt x="7200" y="2723"/>
                      </a:cubicBezTo>
                      <a:lnTo>
                        <a:pt x="1411" y="88"/>
                      </a:lnTo>
                      <a:cubicBezTo>
                        <a:pt x="1291"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1"/>
                <p:cNvSpPr/>
                <p:nvPr/>
              </p:nvSpPr>
              <p:spPr>
                <a:xfrm>
                  <a:off x="8019716" y="78678"/>
                  <a:ext cx="80503" cy="45520"/>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1"/>
                <p:cNvSpPr/>
                <p:nvPr/>
              </p:nvSpPr>
              <p:spPr>
                <a:xfrm>
                  <a:off x="7984619" y="155749"/>
                  <a:ext cx="80883" cy="4551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1"/>
                <p:cNvSpPr/>
                <p:nvPr/>
              </p:nvSpPr>
              <p:spPr>
                <a:xfrm>
                  <a:off x="7949902" y="232594"/>
                  <a:ext cx="80503" cy="45725"/>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1"/>
                <p:cNvSpPr/>
                <p:nvPr/>
              </p:nvSpPr>
              <p:spPr>
                <a:xfrm>
                  <a:off x="7914795" y="309870"/>
                  <a:ext cx="80893" cy="45520"/>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1"/>
                <p:cNvSpPr/>
                <p:nvPr/>
              </p:nvSpPr>
              <p:spPr>
                <a:xfrm>
                  <a:off x="7880078" y="386715"/>
                  <a:ext cx="80513" cy="45520"/>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1"/>
                <p:cNvSpPr/>
                <p:nvPr/>
              </p:nvSpPr>
              <p:spPr>
                <a:xfrm>
                  <a:off x="7844981" y="463786"/>
                  <a:ext cx="80513" cy="45571"/>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1"/>
                <p:cNvSpPr/>
                <p:nvPr/>
              </p:nvSpPr>
              <p:spPr>
                <a:xfrm>
                  <a:off x="7810265" y="540847"/>
                  <a:ext cx="80513" cy="4551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1"/>
                <p:cNvSpPr/>
                <p:nvPr/>
              </p:nvSpPr>
              <p:spPr>
                <a:xfrm>
                  <a:off x="7775168" y="617908"/>
                  <a:ext cx="80503" cy="45520"/>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73" name="Google Shape;1373;p41"/>
            <p:cNvSpPr/>
            <p:nvPr/>
          </p:nvSpPr>
          <p:spPr>
            <a:xfrm>
              <a:off x="8589678" y="93369"/>
              <a:ext cx="394865" cy="227651"/>
            </a:xfrm>
            <a:custGeom>
              <a:avLst/>
              <a:gdLst/>
              <a:ahLst/>
              <a:cxnLst/>
              <a:rect l="l" t="t" r="r" b="b"/>
              <a:pathLst>
                <a:path w="38411" h="22145" extrusionOk="0">
                  <a:moveTo>
                    <a:pt x="5502" y="1"/>
                  </a:moveTo>
                  <a:cubicBezTo>
                    <a:pt x="3677" y="1"/>
                    <a:pt x="1929" y="1050"/>
                    <a:pt x="1114" y="2816"/>
                  </a:cubicBezTo>
                  <a:lnTo>
                    <a:pt x="1077" y="2927"/>
                  </a:lnTo>
                  <a:cubicBezTo>
                    <a:pt x="1" y="5339"/>
                    <a:pt x="1040" y="8159"/>
                    <a:pt x="3489" y="9273"/>
                  </a:cubicBezTo>
                  <a:lnTo>
                    <a:pt x="30914" y="21705"/>
                  </a:lnTo>
                  <a:cubicBezTo>
                    <a:pt x="31561" y="22003"/>
                    <a:pt x="32240" y="22144"/>
                    <a:pt x="32909" y="22144"/>
                  </a:cubicBezTo>
                  <a:cubicBezTo>
                    <a:pt x="34734" y="22144"/>
                    <a:pt x="36482" y="21095"/>
                    <a:pt x="37297" y="19330"/>
                  </a:cubicBezTo>
                  <a:lnTo>
                    <a:pt x="37334" y="19218"/>
                  </a:lnTo>
                  <a:cubicBezTo>
                    <a:pt x="38410" y="16806"/>
                    <a:pt x="37334" y="13949"/>
                    <a:pt x="34922" y="12872"/>
                  </a:cubicBezTo>
                  <a:lnTo>
                    <a:pt x="7497" y="440"/>
                  </a:lnTo>
                  <a:cubicBezTo>
                    <a:pt x="6850" y="142"/>
                    <a:pt x="6171" y="1"/>
                    <a:pt x="5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375;p41"/>
          <p:cNvGrpSpPr/>
          <p:nvPr/>
        </p:nvGrpSpPr>
        <p:grpSpPr>
          <a:xfrm>
            <a:off x="6349622" y="2091575"/>
            <a:ext cx="2074206" cy="1914475"/>
            <a:chOff x="2162975" y="2431775"/>
            <a:chExt cx="5111400" cy="1914475"/>
          </a:xfrm>
        </p:grpSpPr>
        <p:grpSp>
          <p:nvGrpSpPr>
            <p:cNvPr id="10" name="Google Shape;1376;p41"/>
            <p:cNvGrpSpPr/>
            <p:nvPr/>
          </p:nvGrpSpPr>
          <p:grpSpPr>
            <a:xfrm>
              <a:off x="2162975" y="2431775"/>
              <a:ext cx="5111400" cy="209776"/>
              <a:chOff x="2162975" y="2431775"/>
              <a:chExt cx="5111400" cy="209776"/>
            </a:xfrm>
          </p:grpSpPr>
          <p:cxnSp>
            <p:nvCxnSpPr>
              <p:cNvPr id="1377" name="Google Shape;1377;p41"/>
              <p:cNvCxnSpPr/>
              <p:nvPr/>
            </p:nvCxnSpPr>
            <p:spPr>
              <a:xfrm>
                <a:off x="2162975" y="2431775"/>
                <a:ext cx="5111400" cy="0"/>
              </a:xfrm>
              <a:prstGeom prst="straightConnector1">
                <a:avLst/>
              </a:prstGeom>
              <a:noFill/>
              <a:ln w="9525" cap="flat" cmpd="sng">
                <a:solidFill>
                  <a:schemeClr val="lt2"/>
                </a:solidFill>
                <a:prstDash val="solid"/>
                <a:round/>
                <a:headEnd type="none" w="med" len="med"/>
                <a:tailEnd type="none" w="med" len="med"/>
              </a:ln>
            </p:spPr>
          </p:cxnSp>
          <p:cxnSp>
            <p:nvCxnSpPr>
              <p:cNvPr id="1378" name="Google Shape;1378;p41"/>
              <p:cNvCxnSpPr/>
              <p:nvPr/>
            </p:nvCxnSpPr>
            <p:spPr>
              <a:xfrm>
                <a:off x="2162975" y="2641550"/>
                <a:ext cx="5111400" cy="0"/>
              </a:xfrm>
              <a:prstGeom prst="straightConnector1">
                <a:avLst/>
              </a:prstGeom>
              <a:noFill/>
              <a:ln w="9525" cap="flat" cmpd="sng">
                <a:solidFill>
                  <a:schemeClr val="lt2"/>
                </a:solidFill>
                <a:prstDash val="solid"/>
                <a:round/>
                <a:headEnd type="none" w="med" len="med"/>
                <a:tailEnd type="none" w="med" len="med"/>
              </a:ln>
            </p:spPr>
          </p:cxnSp>
        </p:grpSp>
        <p:grpSp>
          <p:nvGrpSpPr>
            <p:cNvPr id="11" name="Google Shape;1379;p41"/>
            <p:cNvGrpSpPr/>
            <p:nvPr/>
          </p:nvGrpSpPr>
          <p:grpSpPr>
            <a:xfrm>
              <a:off x="2162975" y="2853049"/>
              <a:ext cx="5111400" cy="845176"/>
              <a:chOff x="2162975" y="1904299"/>
              <a:chExt cx="5111400" cy="845176"/>
            </a:xfrm>
          </p:grpSpPr>
          <p:cxnSp>
            <p:nvCxnSpPr>
              <p:cNvPr id="1380" name="Google Shape;1380;p41"/>
              <p:cNvCxnSpPr/>
              <p:nvPr/>
            </p:nvCxnSpPr>
            <p:spPr>
              <a:xfrm>
                <a:off x="2162975" y="1904299"/>
                <a:ext cx="5111400" cy="0"/>
              </a:xfrm>
              <a:prstGeom prst="straightConnector1">
                <a:avLst/>
              </a:prstGeom>
              <a:noFill/>
              <a:ln w="9525" cap="flat" cmpd="sng">
                <a:solidFill>
                  <a:schemeClr val="lt2"/>
                </a:solidFill>
                <a:prstDash val="solid"/>
                <a:round/>
                <a:headEnd type="none" w="med" len="med"/>
                <a:tailEnd type="none" w="med" len="med"/>
              </a:ln>
            </p:spPr>
          </p:cxnSp>
          <p:cxnSp>
            <p:nvCxnSpPr>
              <p:cNvPr id="1381" name="Google Shape;1381;p41"/>
              <p:cNvCxnSpPr/>
              <p:nvPr/>
            </p:nvCxnSpPr>
            <p:spPr>
              <a:xfrm>
                <a:off x="2162975" y="2114075"/>
                <a:ext cx="5111400" cy="0"/>
              </a:xfrm>
              <a:prstGeom prst="straightConnector1">
                <a:avLst/>
              </a:prstGeom>
              <a:noFill/>
              <a:ln w="9525" cap="flat" cmpd="sng">
                <a:solidFill>
                  <a:schemeClr val="lt2"/>
                </a:solidFill>
                <a:prstDash val="solid"/>
                <a:round/>
                <a:headEnd type="none" w="med" len="med"/>
                <a:tailEnd type="none" w="med" len="med"/>
              </a:ln>
            </p:spPr>
          </p:cxnSp>
          <p:cxnSp>
            <p:nvCxnSpPr>
              <p:cNvPr id="1382" name="Google Shape;1382;p41"/>
              <p:cNvCxnSpPr/>
              <p:nvPr/>
            </p:nvCxnSpPr>
            <p:spPr>
              <a:xfrm>
                <a:off x="2162975" y="2323850"/>
                <a:ext cx="5111400" cy="0"/>
              </a:xfrm>
              <a:prstGeom prst="straightConnector1">
                <a:avLst/>
              </a:prstGeom>
              <a:noFill/>
              <a:ln w="9525" cap="flat" cmpd="sng">
                <a:solidFill>
                  <a:schemeClr val="lt2"/>
                </a:solidFill>
                <a:prstDash val="solid"/>
                <a:round/>
                <a:headEnd type="none" w="med" len="med"/>
                <a:tailEnd type="none" w="med" len="med"/>
              </a:ln>
            </p:spPr>
          </p:cxnSp>
          <p:cxnSp>
            <p:nvCxnSpPr>
              <p:cNvPr id="1383" name="Google Shape;1383;p41"/>
              <p:cNvCxnSpPr/>
              <p:nvPr/>
            </p:nvCxnSpPr>
            <p:spPr>
              <a:xfrm>
                <a:off x="2162975" y="2539699"/>
                <a:ext cx="5111400" cy="0"/>
              </a:xfrm>
              <a:prstGeom prst="straightConnector1">
                <a:avLst/>
              </a:prstGeom>
              <a:noFill/>
              <a:ln w="9525" cap="flat" cmpd="sng">
                <a:solidFill>
                  <a:schemeClr val="lt2"/>
                </a:solidFill>
                <a:prstDash val="solid"/>
                <a:round/>
                <a:headEnd type="none" w="med" len="med"/>
                <a:tailEnd type="none" w="med" len="med"/>
              </a:ln>
            </p:spPr>
          </p:cxnSp>
          <p:cxnSp>
            <p:nvCxnSpPr>
              <p:cNvPr id="1384" name="Google Shape;1384;p41"/>
              <p:cNvCxnSpPr/>
              <p:nvPr/>
            </p:nvCxnSpPr>
            <p:spPr>
              <a:xfrm>
                <a:off x="2162975" y="2749475"/>
                <a:ext cx="5111400" cy="0"/>
              </a:xfrm>
              <a:prstGeom prst="straightConnector1">
                <a:avLst/>
              </a:prstGeom>
              <a:noFill/>
              <a:ln w="9525" cap="flat" cmpd="sng">
                <a:solidFill>
                  <a:schemeClr val="lt2"/>
                </a:solidFill>
                <a:prstDash val="solid"/>
                <a:round/>
                <a:headEnd type="none" w="med" len="med"/>
                <a:tailEnd type="none" w="med" len="med"/>
              </a:ln>
            </p:spPr>
          </p:cxnSp>
        </p:grpSp>
        <p:cxnSp>
          <p:nvCxnSpPr>
            <p:cNvPr id="1385" name="Google Shape;1385;p41"/>
            <p:cNvCxnSpPr/>
            <p:nvPr/>
          </p:nvCxnSpPr>
          <p:spPr>
            <a:xfrm>
              <a:off x="2162975" y="3912138"/>
              <a:ext cx="5111400" cy="0"/>
            </a:xfrm>
            <a:prstGeom prst="straightConnector1">
              <a:avLst/>
            </a:prstGeom>
            <a:noFill/>
            <a:ln w="9525" cap="flat" cmpd="sng">
              <a:solidFill>
                <a:schemeClr val="lt2"/>
              </a:solidFill>
              <a:prstDash val="solid"/>
              <a:round/>
              <a:headEnd type="none" w="med" len="med"/>
              <a:tailEnd type="none" w="med" len="med"/>
            </a:ln>
          </p:spPr>
        </p:cxnSp>
        <p:cxnSp>
          <p:nvCxnSpPr>
            <p:cNvPr id="1386" name="Google Shape;1386;p41"/>
            <p:cNvCxnSpPr/>
            <p:nvPr/>
          </p:nvCxnSpPr>
          <p:spPr>
            <a:xfrm>
              <a:off x="2162975" y="4121914"/>
              <a:ext cx="5111400" cy="0"/>
            </a:xfrm>
            <a:prstGeom prst="straightConnector1">
              <a:avLst/>
            </a:prstGeom>
            <a:noFill/>
            <a:ln w="9525" cap="flat" cmpd="sng">
              <a:solidFill>
                <a:schemeClr val="lt2"/>
              </a:solidFill>
              <a:prstDash val="solid"/>
              <a:round/>
              <a:headEnd type="none" w="med" len="med"/>
              <a:tailEnd type="none" w="med" len="med"/>
            </a:ln>
          </p:spPr>
        </p:cxnSp>
        <p:cxnSp>
          <p:nvCxnSpPr>
            <p:cNvPr id="1387" name="Google Shape;1387;p41"/>
            <p:cNvCxnSpPr/>
            <p:nvPr/>
          </p:nvCxnSpPr>
          <p:spPr>
            <a:xfrm>
              <a:off x="2162975" y="4346250"/>
              <a:ext cx="5111400" cy="0"/>
            </a:xfrm>
            <a:prstGeom prst="straightConnector1">
              <a:avLst/>
            </a:prstGeom>
            <a:noFill/>
            <a:ln w="9525" cap="flat" cmpd="sng">
              <a:solidFill>
                <a:schemeClr val="lt2"/>
              </a:solidFill>
              <a:prstDash val="solid"/>
              <a:round/>
              <a:headEnd type="none" w="med" len="med"/>
              <a:tailEnd type="none" w="med" len="med"/>
            </a:ln>
          </p:spPr>
        </p:cxnSp>
      </p:grpSp>
      <p:sp>
        <p:nvSpPr>
          <p:cNvPr id="4" name="Google Shape;604;p31">
            <a:extLst>
              <a:ext uri="{FF2B5EF4-FFF2-40B4-BE49-F238E27FC236}">
                <a16:creationId xmlns:a16="http://schemas.microsoft.com/office/drawing/2014/main" xmlns="" id="{E0F50BF0-CFC9-B7B0-7779-F395CF360785}"/>
              </a:ext>
            </a:extLst>
          </p:cNvPr>
          <p:cNvSpPr txBox="1">
            <a:spLocks noGrp="1"/>
          </p:cNvSpPr>
          <p:nvPr>
            <p:ph type="title"/>
          </p:nvPr>
        </p:nvSpPr>
        <p:spPr>
          <a:xfrm>
            <a:off x="3741761" y="2424488"/>
            <a:ext cx="6865645" cy="1405253"/>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dirty="0" err="1">
                <a:latin typeface="Times New Roman" pitchFamily="18" charset="0"/>
                <a:cs typeface="Times New Roman" pitchFamily="18" charset="0"/>
              </a:rPr>
              <a:t>Vận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dụng</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endParaRPr sz="4000" dirty="0">
              <a:latin typeface="#9Slide07 SVNBango" panose="02000000000000000000" pitchFamily="2" charset="0"/>
            </a:endParaRPr>
          </a:p>
        </p:txBody>
      </p:sp>
      <p:sp>
        <p:nvSpPr>
          <p:cNvPr id="8" name="TextBox 7">
            <a:extLst>
              <a:ext uri="{FF2B5EF4-FFF2-40B4-BE49-F238E27FC236}">
                <a16:creationId xmlns:a16="http://schemas.microsoft.com/office/drawing/2014/main" xmlns="" id="{BD3784B3-F6BB-C4E3-2B38-A32A408FCBF8}"/>
              </a:ext>
            </a:extLst>
          </p:cNvPr>
          <p:cNvSpPr txBox="1"/>
          <p:nvPr/>
        </p:nvSpPr>
        <p:spPr>
          <a:xfrm>
            <a:off x="1059438" y="1532045"/>
            <a:ext cx="3998097" cy="1883657"/>
          </a:xfrm>
          <a:prstGeom prst="rect">
            <a:avLst/>
          </a:prstGeom>
          <a:noFill/>
        </p:spPr>
        <p:txBody>
          <a:bodyPr wrap="square">
            <a:spAutoFit/>
          </a:bodyPr>
          <a:lstStyle/>
          <a:p>
            <a:pPr algn="just">
              <a:lnSpc>
                <a:spcPct val="150000"/>
              </a:lnSpc>
              <a:spcAft>
                <a:spcPts val="800"/>
              </a:spcAft>
            </a:pPr>
            <a:r>
              <a:rPr lang="vi-VN" sz="2000" dirty="0" smtClean="0">
                <a:latin typeface="Times New Roman" pitchFamily="18" charset="0"/>
                <a:ea typeface="Calibri" panose="020F0502020204030204" pitchFamily="34" charset="0"/>
                <a:cs typeface="Times New Roman" pitchFamily="18" charset="0"/>
              </a:rPr>
              <a:t>Thiết </a:t>
            </a:r>
            <a:r>
              <a:rPr lang="vi-VN" sz="2000" dirty="0">
                <a:latin typeface="Times New Roman" pitchFamily="18" charset="0"/>
                <a:ea typeface="Calibri" panose="020F0502020204030204" pitchFamily="34" charset="0"/>
                <a:cs typeface="Times New Roman" pitchFamily="18" charset="0"/>
              </a:rPr>
              <a:t>kế một infographic: Tóm tắt những thông tin chính về một tác </a:t>
            </a:r>
            <a:r>
              <a:rPr lang="en-US" sz="2000" dirty="0" err="1" smtClean="0">
                <a:latin typeface="Times New Roman" pitchFamily="18" charset="0"/>
                <a:ea typeface="Calibri" panose="020F0502020204030204" pitchFamily="34" charset="0"/>
                <a:cs typeface="Times New Roman" pitchFamily="18" charset="0"/>
              </a:rPr>
              <a:t>phẩm</a:t>
            </a:r>
            <a:r>
              <a:rPr lang="vi-VN" sz="2000" dirty="0" smtClean="0">
                <a:latin typeface="Times New Roman" pitchFamily="18" charset="0"/>
                <a:ea typeface="Calibri" panose="020F0502020204030204" pitchFamily="34" charset="0"/>
                <a:cs typeface="Times New Roman" pitchFamily="18" charset="0"/>
              </a:rPr>
              <a:t> </a:t>
            </a:r>
            <a:r>
              <a:rPr lang="vi-VN" sz="2000" dirty="0">
                <a:latin typeface="Times New Roman" pitchFamily="18" charset="0"/>
                <a:ea typeface="Calibri" panose="020F0502020204030204" pitchFamily="34" charset="0"/>
                <a:cs typeface="Times New Roman" pitchFamily="18" charset="0"/>
              </a:rPr>
              <a:t>văn học </a:t>
            </a:r>
            <a:r>
              <a:rPr lang="vi-VN" sz="2000" dirty="0" smtClean="0">
                <a:latin typeface="Times New Roman" pitchFamily="18" charset="0"/>
                <a:ea typeface="Calibri" panose="020F0502020204030204" pitchFamily="34" charset="0"/>
                <a:cs typeface="Times New Roman" pitchFamily="18" charset="0"/>
              </a:rPr>
              <a:t>được </a:t>
            </a:r>
            <a:r>
              <a:rPr lang="vi-VN" sz="2000" dirty="0">
                <a:latin typeface="Times New Roman" pitchFamily="18" charset="0"/>
                <a:ea typeface="Calibri" panose="020F0502020204030204" pitchFamily="34" charset="0"/>
                <a:cs typeface="Times New Roman" pitchFamily="18" charset="0"/>
              </a:rPr>
              <a:t>học trong sách giáo khoa Ngữ Văn lớp 11.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0000"/>
                </a:solidFill>
                <a:latin typeface="Times New Roman" panose="02020603050405020304" pitchFamily="18" charset="0"/>
                <a:cs typeface="Times New Roman" panose="02020603050405020304" pitchFamily="18" charset="0"/>
              </a:rPr>
              <a:t>HƯỚNG DẪN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pPr algn="just">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tin </a:t>
            </a:r>
            <a:r>
              <a:rPr lang="en-US" sz="2800" dirty="0" err="1" smtClean="0">
                <a:latin typeface="Times New Roman" pitchFamily="18" charset="0"/>
                <a:cs typeface="Times New Roman" pitchFamily="18" charset="0"/>
              </a:rPr>
              <a:t>cần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bày</a:t>
            </a:r>
            <a:r>
              <a:rPr lang="en-US" sz="2800" dirty="0" smtClean="0">
                <a:latin typeface="Times New Roman" pitchFamily="18" charset="0"/>
                <a:cs typeface="Times New Roman" pitchFamily="18" charset="0"/>
              </a:rPr>
              <a:t>.</a:t>
            </a:r>
          </a:p>
          <a:p>
            <a:pPr algn="just">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tin.</a:t>
            </a:r>
          </a:p>
          <a:p>
            <a:pPr marL="139700" indent="0" algn="just">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tin.</a:t>
            </a:r>
          </a:p>
          <a:p>
            <a:pPr marL="139700" indent="0" algn="just">
              <a:buNone/>
            </a:pPr>
            <a:r>
              <a:rPr lang="en-US" sz="2800" dirty="0" smtClean="0">
                <a:latin typeface="Times New Roman" pitchFamily="18" charset="0"/>
                <a:ea typeface="Calibri" panose="020F0502020204030204" pitchFamily="34" charset="0"/>
                <a:cs typeface="Times New Roman" pitchFamily="18" charset="0"/>
              </a:rPr>
              <a:t>- </a:t>
            </a:r>
            <a:r>
              <a:rPr lang="vi-VN" sz="2800" dirty="0" smtClean="0">
                <a:latin typeface="Times New Roman" pitchFamily="18" charset="0"/>
                <a:ea typeface="Calibri" panose="020F0502020204030204" pitchFamily="34" charset="0"/>
                <a:cs typeface="Times New Roman" pitchFamily="18" charset="0"/>
              </a:rPr>
              <a:t>Thiết </a:t>
            </a:r>
            <a:r>
              <a:rPr lang="vi-VN" sz="2800" dirty="0">
                <a:latin typeface="Times New Roman" pitchFamily="18" charset="0"/>
                <a:ea typeface="Calibri" panose="020F0502020204030204" pitchFamily="34" charset="0"/>
                <a:cs typeface="Times New Roman" pitchFamily="18" charset="0"/>
              </a:rPr>
              <a:t>kế một infographic</a:t>
            </a: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0000"/>
                </a:solidFill>
                <a:latin typeface="Times New Roman" panose="02020603050405020304" pitchFamily="18" charset="0"/>
                <a:cs typeface="Times New Roman" panose="02020603050405020304" pitchFamily="18" charset="0"/>
              </a:rPr>
              <a:t>HƯỚNG DẪN VỀ NHÀ</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pPr algn="just">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Ôn tập kiến thức bài học</a:t>
            </a:r>
            <a:endParaRPr lang="en-US" sz="2800" dirty="0" smtClean="0">
              <a:latin typeface="Times New Roman" pitchFamily="18" charset="0"/>
              <a:cs typeface="Times New Roman" pitchFamily="18" charset="0"/>
            </a:endParaRPr>
          </a:p>
          <a:p>
            <a:pPr marL="139700" indent="0" algn="just">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Chuẩn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Viết </a:t>
            </a:r>
            <a:r>
              <a:rPr lang="vi-VN" sz="2800" dirty="0">
                <a:latin typeface="Times New Roman" pitchFamily="18" charset="0"/>
                <a:cs typeface="Times New Roman" pitchFamily="18" charset="0"/>
              </a:rPr>
              <a:t>văn bản thuyết minh về một vấn đề của xã hội đương đại</a:t>
            </a:r>
            <a:r>
              <a:rPr lang="vi-VN"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DB5DEED-11F3-A014-C064-B487F601C90E}"/>
              </a:ext>
            </a:extLst>
          </p:cNvPr>
          <p:cNvPicPr>
            <a:picLocks noChangeAspect="1"/>
          </p:cNvPicPr>
          <p:nvPr/>
        </p:nvPicPr>
        <p:blipFill>
          <a:blip r:embed="rId2"/>
          <a:stretch>
            <a:fillRect/>
          </a:stretch>
        </p:blipFill>
        <p:spPr>
          <a:xfrm>
            <a:off x="1275072" y="302456"/>
            <a:ext cx="590352" cy="734525"/>
          </a:xfrm>
          <a:prstGeom prst="rect">
            <a:avLst/>
          </a:prstGeom>
        </p:spPr>
      </p:pic>
      <p:sp>
        <p:nvSpPr>
          <p:cNvPr id="5" name="Google Shape;2675;p42">
            <a:extLst>
              <a:ext uri="{FF2B5EF4-FFF2-40B4-BE49-F238E27FC236}">
                <a16:creationId xmlns:a16="http://schemas.microsoft.com/office/drawing/2014/main" xmlns="" id="{1DCE992C-3629-25AA-4236-D970C7B0A9FB}"/>
              </a:ext>
            </a:extLst>
          </p:cNvPr>
          <p:cNvSpPr txBox="1">
            <a:spLocks noGrp="1"/>
          </p:cNvSpPr>
          <p:nvPr/>
        </p:nvSpPr>
        <p:spPr>
          <a:xfrm>
            <a:off x="1349807" y="233399"/>
            <a:ext cx="4846200"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2000"/>
              <a:buFont typeface="Pangolin"/>
              <a:buNone/>
              <a:defRPr sz="12000" b="0" i="0" u="none" strike="noStrike" cap="none">
                <a:solidFill>
                  <a:schemeClr val="accent2"/>
                </a:solidFill>
                <a:latin typeface="Pangolin"/>
                <a:ea typeface="Pangolin"/>
                <a:cs typeface="Pangolin"/>
                <a:sym typeface="Pangolin"/>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D942A"/>
              </a:buClr>
              <a:buSzPts val="12000"/>
              <a:buFont typeface="Pangolin"/>
              <a:buNone/>
              <a:tabLst/>
              <a:defRPr/>
            </a:pPr>
            <a:r>
              <a:rPr kumimoji="0" lang="en" sz="3200" b="1" i="0" u="none" strike="noStrike" kern="0" cap="none" spc="0" normalizeH="0" baseline="0" noProof="0" dirty="0" smtClean="0">
                <a:ln>
                  <a:noFill/>
                </a:ln>
                <a:solidFill>
                  <a:srgbClr val="007491"/>
                </a:solidFill>
                <a:effectLst/>
                <a:uLnTx/>
                <a:uFillTx/>
                <a:latin typeface="Times New Roman" panose="02020603050405020304" pitchFamily="18" charset="0"/>
                <a:cs typeface="Times New Roman" panose="02020603050405020304" pitchFamily="18" charset="0"/>
                <a:sym typeface="Pangolin"/>
              </a:rPr>
              <a:t>KHỞI</a:t>
            </a:r>
            <a:r>
              <a:rPr kumimoji="0" lang="en" sz="3200" b="1" i="0" u="none" strike="noStrike" kern="0" cap="none" spc="0" normalizeH="0" noProof="0" dirty="0" smtClean="0">
                <a:ln>
                  <a:noFill/>
                </a:ln>
                <a:solidFill>
                  <a:srgbClr val="007491"/>
                </a:solidFill>
                <a:effectLst/>
                <a:uLnTx/>
                <a:uFillTx/>
                <a:latin typeface="Times New Roman" panose="02020603050405020304" pitchFamily="18" charset="0"/>
                <a:cs typeface="Times New Roman" panose="02020603050405020304" pitchFamily="18" charset="0"/>
                <a:sym typeface="Pangolin"/>
              </a:rPr>
              <a:t> ĐỘNG</a:t>
            </a:r>
            <a:endParaRPr kumimoji="0" sz="3200" b="1" i="0" u="none" strike="noStrike" kern="0" cap="none" spc="0" normalizeH="0" baseline="0" noProof="0" dirty="0">
              <a:ln>
                <a:noFill/>
              </a:ln>
              <a:solidFill>
                <a:srgbClr val="007491"/>
              </a:solidFill>
              <a:effectLst/>
              <a:uLnTx/>
              <a:uFillTx/>
              <a:latin typeface="Times New Roman" panose="02020603050405020304" pitchFamily="18" charset="0"/>
              <a:cs typeface="Times New Roman" panose="02020603050405020304" pitchFamily="18" charset="0"/>
              <a:sym typeface="Pangolin"/>
            </a:endParaRPr>
          </a:p>
        </p:txBody>
      </p:sp>
      <p:pic>
        <p:nvPicPr>
          <p:cNvPr id="6" name="Google Shape;1051;p25">
            <a:extLst>
              <a:ext uri="{FF2B5EF4-FFF2-40B4-BE49-F238E27FC236}">
                <a16:creationId xmlns:a16="http://schemas.microsoft.com/office/drawing/2014/main" xmlns="" id="{235FB2DB-ACAB-B17E-7E4D-7F06E3AB90DA}"/>
              </a:ext>
            </a:extLst>
          </p:cNvPr>
          <p:cNvPicPr preferRelativeResize="0"/>
          <p:nvPr/>
        </p:nvPicPr>
        <p:blipFill>
          <a:blip r:embed="rId3">
            <a:alphaModFix/>
          </a:blip>
          <a:stretch>
            <a:fillRect/>
          </a:stretch>
        </p:blipFill>
        <p:spPr>
          <a:xfrm rot="-886744">
            <a:off x="8484321" y="139757"/>
            <a:ext cx="446098" cy="623354"/>
          </a:xfrm>
          <a:prstGeom prst="rect">
            <a:avLst/>
          </a:prstGeom>
          <a:noFill/>
          <a:ln>
            <a:noFill/>
          </a:ln>
        </p:spPr>
      </p:pic>
      <p:pic>
        <p:nvPicPr>
          <p:cNvPr id="7" name="Google Shape;1052;p25">
            <a:extLst>
              <a:ext uri="{FF2B5EF4-FFF2-40B4-BE49-F238E27FC236}">
                <a16:creationId xmlns:a16="http://schemas.microsoft.com/office/drawing/2014/main" xmlns="" id="{4A334565-1D81-4AF1-9B5F-DEB8333F4FD5}"/>
              </a:ext>
            </a:extLst>
          </p:cNvPr>
          <p:cNvPicPr preferRelativeResize="0"/>
          <p:nvPr/>
        </p:nvPicPr>
        <p:blipFill>
          <a:blip r:embed="rId4">
            <a:alphaModFix/>
          </a:blip>
          <a:stretch>
            <a:fillRect/>
          </a:stretch>
        </p:blipFill>
        <p:spPr>
          <a:xfrm rot="712773">
            <a:off x="7836163" y="3663487"/>
            <a:ext cx="1152060" cy="1633322"/>
          </a:xfrm>
          <a:prstGeom prst="rect">
            <a:avLst/>
          </a:prstGeom>
          <a:noFill/>
          <a:ln>
            <a:noFill/>
          </a:ln>
        </p:spPr>
      </p:pic>
      <p:sp>
        <p:nvSpPr>
          <p:cNvPr id="3" name="Rectangle 1">
            <a:extLst>
              <a:ext uri="{FF2B5EF4-FFF2-40B4-BE49-F238E27FC236}">
                <a16:creationId xmlns:a16="http://schemas.microsoft.com/office/drawing/2014/main" xmlns="" id="{F2137C68-F11C-AE78-A4A8-EE46DED7DFBA}"/>
              </a:ext>
            </a:extLst>
          </p:cNvPr>
          <p:cNvSpPr>
            <a:spLocks noChangeArrowheads="1"/>
          </p:cNvSpPr>
          <p:nvPr/>
        </p:nvSpPr>
        <p:spPr bwMode="auto">
          <a:xfrm>
            <a:off x="1270000" y="1457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Google Shape;555;p24">
            <a:extLst>
              <a:ext uri="{FF2B5EF4-FFF2-40B4-BE49-F238E27FC236}">
                <a16:creationId xmlns:a16="http://schemas.microsoft.com/office/drawing/2014/main" xmlns="" id="{6ACF75AD-FB24-A8DA-B2B6-3E484DC33E40}"/>
              </a:ext>
            </a:extLst>
          </p:cNvPr>
          <p:cNvSpPr/>
          <p:nvPr/>
        </p:nvSpPr>
        <p:spPr>
          <a:xfrm>
            <a:off x="2769367" y="2571750"/>
            <a:ext cx="5098726" cy="1835498"/>
          </a:xfrm>
          <a:prstGeom prst="roundRect">
            <a:avLst>
              <a:gd name="adj" fmla="val 6666"/>
            </a:avLst>
          </a:prstGeom>
          <a:solidFill>
            <a:srgbClr val="F3D676">
              <a:alpha val="376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557;p24">
            <a:extLst>
              <a:ext uri="{FF2B5EF4-FFF2-40B4-BE49-F238E27FC236}">
                <a16:creationId xmlns:a16="http://schemas.microsoft.com/office/drawing/2014/main" xmlns="" id="{FAA57669-1F25-C797-DFE6-D68A81045532}"/>
              </a:ext>
            </a:extLst>
          </p:cNvPr>
          <p:cNvSpPr txBox="1"/>
          <p:nvPr/>
        </p:nvSpPr>
        <p:spPr>
          <a:xfrm>
            <a:off x="3178241" y="2538325"/>
            <a:ext cx="3981600" cy="2007900"/>
          </a:xfrm>
          <a:prstGeom prst="rect">
            <a:avLst/>
          </a:prstGeom>
          <a:noFill/>
          <a:ln>
            <a:noFill/>
          </a:ln>
        </p:spPr>
        <p:txBody>
          <a:bodyPr spcFirstLastPara="1" wrap="square" lIns="91425" tIns="91425" rIns="91425" bIns="91425" anchor="t" anchorCtr="0">
            <a:noAutofit/>
          </a:bodyPr>
          <a:lstStyle/>
          <a:p>
            <a:pPr algn="just">
              <a:spcAft>
                <a:spcPts val="800"/>
              </a:spcAft>
            </a:pPr>
            <a:r>
              <a:rPr lang="en-US" sz="180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Ví dụ 1 ngoài phương tiện giao tiếp là ngôn ngữ còn có thêm hình ảnh (phương tiện giao tiếp phi ngôn ngữ); ví dụ 2 chỉ có phương tiện giao tiếp ngôn ngữ</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180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Ở ví dụ 1 sẽ tạo được sự hấp dẫn, thú vị cũng như dễ hiểu, dễ hình dung hơn.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52400">
              <a:buSzPts val="1200"/>
            </a:pPr>
            <a:endParaRPr sz="1200" dirty="0">
              <a:latin typeface="Roboto"/>
              <a:ea typeface="Roboto"/>
              <a:cs typeface="Roboto"/>
              <a:sym typeface="Roboto"/>
            </a:endParaRPr>
          </a:p>
        </p:txBody>
      </p:sp>
      <p:sp>
        <p:nvSpPr>
          <p:cNvPr id="12" name="Google Shape;558;p24">
            <a:extLst>
              <a:ext uri="{FF2B5EF4-FFF2-40B4-BE49-F238E27FC236}">
                <a16:creationId xmlns:a16="http://schemas.microsoft.com/office/drawing/2014/main" xmlns="" id="{2122035E-276D-C7E1-7864-48B53B158417}"/>
              </a:ext>
            </a:extLst>
          </p:cNvPr>
          <p:cNvSpPr/>
          <p:nvPr/>
        </p:nvSpPr>
        <p:spPr>
          <a:xfrm>
            <a:off x="1387759" y="3321030"/>
            <a:ext cx="1858155" cy="509400"/>
          </a:xfrm>
          <a:prstGeom prst="roundRect">
            <a:avLst>
              <a:gd name="adj" fmla="val 16667"/>
            </a:avLst>
          </a:prstGeom>
          <a:solidFill>
            <a:srgbClr val="7AB848"/>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18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rPr>
              <a:t>Khác nhau</a:t>
            </a:r>
            <a:endParaRPr kumimoji="0" sz="18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endParaRPr>
          </a:p>
        </p:txBody>
      </p:sp>
      <p:sp>
        <p:nvSpPr>
          <p:cNvPr id="13" name="Google Shape;559;p24">
            <a:extLst>
              <a:ext uri="{FF2B5EF4-FFF2-40B4-BE49-F238E27FC236}">
                <a16:creationId xmlns:a16="http://schemas.microsoft.com/office/drawing/2014/main" xmlns="" id="{3B5CEB5B-48B8-2085-5E68-A588E75E9C33}"/>
              </a:ext>
            </a:extLst>
          </p:cNvPr>
          <p:cNvSpPr/>
          <p:nvPr/>
        </p:nvSpPr>
        <p:spPr>
          <a:xfrm>
            <a:off x="1387759" y="1476305"/>
            <a:ext cx="1858155" cy="509400"/>
          </a:xfrm>
          <a:prstGeom prst="roundRect">
            <a:avLst>
              <a:gd name="adj" fmla="val 16667"/>
            </a:avLst>
          </a:prstGeom>
          <a:solidFill>
            <a:srgbClr val="E76C5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1800" b="1" i="0" u="none" strike="noStrike" kern="0" cap="none" spc="0" normalizeH="0" baseline="0" noProof="0" dirty="0">
                <a:ln>
                  <a:noFill/>
                </a:ln>
                <a:solidFill>
                  <a:srgbClr val="FFFFFF"/>
                </a:solidFill>
                <a:effectLst/>
                <a:uLnTx/>
                <a:uFillTx/>
                <a:latin typeface="Fira Sans Extra Condensed"/>
                <a:ea typeface="Fira Sans Extra Condensed"/>
                <a:cs typeface="Fira Sans Extra Condensed"/>
                <a:sym typeface="Fira Sans Extra Condensed"/>
              </a:rPr>
              <a:t>Giống nhau</a:t>
            </a:r>
            <a:endParaRPr kumimoji="0" sz="1800" b="1" i="0" u="none" strike="noStrike" kern="0" cap="none" spc="0" normalizeH="0" baseline="0" noProof="0" dirty="0">
              <a:ln>
                <a:noFill/>
              </a:ln>
              <a:solidFill>
                <a:srgbClr val="FFFFFF"/>
              </a:solidFill>
              <a:effectLst/>
              <a:uLnTx/>
              <a:uFillTx/>
              <a:latin typeface="Fira Sans Extra Condensed"/>
              <a:ea typeface="Fira Sans Extra Condensed"/>
              <a:cs typeface="Fira Sans Extra Condensed"/>
              <a:sym typeface="Fira Sans Extra Condensed"/>
            </a:endParaRPr>
          </a:p>
        </p:txBody>
      </p:sp>
      <p:cxnSp>
        <p:nvCxnSpPr>
          <p:cNvPr id="15" name="Google Shape;561;p24">
            <a:extLst>
              <a:ext uri="{FF2B5EF4-FFF2-40B4-BE49-F238E27FC236}">
                <a16:creationId xmlns:a16="http://schemas.microsoft.com/office/drawing/2014/main" xmlns="" id="{61CE615D-40C5-06C9-94B6-377897CF5549}"/>
              </a:ext>
            </a:extLst>
          </p:cNvPr>
          <p:cNvCxnSpPr>
            <a:cxnSpLocks/>
          </p:cNvCxnSpPr>
          <p:nvPr/>
        </p:nvCxnSpPr>
        <p:spPr>
          <a:xfrm>
            <a:off x="7013574" y="1732902"/>
            <a:ext cx="588203" cy="0"/>
          </a:xfrm>
          <a:prstGeom prst="straightConnector1">
            <a:avLst/>
          </a:prstGeom>
          <a:noFill/>
          <a:ln w="9525" cap="flat" cmpd="sng">
            <a:solidFill>
              <a:srgbClr val="666666"/>
            </a:solidFill>
            <a:prstDash val="solid"/>
            <a:round/>
            <a:headEnd type="none" w="med" len="med"/>
            <a:tailEnd type="oval" w="med" len="med"/>
          </a:ln>
        </p:spPr>
      </p:cxnSp>
      <p:cxnSp>
        <p:nvCxnSpPr>
          <p:cNvPr id="16" name="Google Shape;563;p24">
            <a:extLst>
              <a:ext uri="{FF2B5EF4-FFF2-40B4-BE49-F238E27FC236}">
                <a16:creationId xmlns:a16="http://schemas.microsoft.com/office/drawing/2014/main" xmlns="" id="{EF245F43-E855-CD89-C45A-E944F86DF6B5}"/>
              </a:ext>
            </a:extLst>
          </p:cNvPr>
          <p:cNvCxnSpPr>
            <a:cxnSpLocks/>
            <a:stCxn id="13" idx="3"/>
          </p:cNvCxnSpPr>
          <p:nvPr/>
        </p:nvCxnSpPr>
        <p:spPr>
          <a:xfrm>
            <a:off x="3245914" y="1731005"/>
            <a:ext cx="816389" cy="5716"/>
          </a:xfrm>
          <a:prstGeom prst="straightConnector1">
            <a:avLst/>
          </a:prstGeom>
          <a:noFill/>
          <a:ln w="9525" cap="flat" cmpd="sng">
            <a:solidFill>
              <a:srgbClr val="666666"/>
            </a:solidFill>
            <a:prstDash val="solid"/>
            <a:round/>
            <a:headEnd type="none" w="med" len="med"/>
            <a:tailEnd type="oval" w="med" len="med"/>
          </a:ln>
        </p:spPr>
      </p:cxnSp>
      <p:sp>
        <p:nvSpPr>
          <p:cNvPr id="17" name="Google Shape;564;p24">
            <a:extLst>
              <a:ext uri="{FF2B5EF4-FFF2-40B4-BE49-F238E27FC236}">
                <a16:creationId xmlns:a16="http://schemas.microsoft.com/office/drawing/2014/main" xmlns="" id="{5DC72E2F-F1D8-4239-3A99-871FE1CF9D8D}"/>
              </a:ext>
            </a:extLst>
          </p:cNvPr>
          <p:cNvSpPr/>
          <p:nvPr/>
        </p:nvSpPr>
        <p:spPr>
          <a:xfrm>
            <a:off x="5216495" y="1561425"/>
            <a:ext cx="372275" cy="339112"/>
          </a:xfrm>
          <a:custGeom>
            <a:avLst/>
            <a:gdLst/>
            <a:ahLst/>
            <a:cxnLst/>
            <a:rect l="l" t="t" r="r" b="b"/>
            <a:pathLst>
              <a:path w="21149" h="19265" extrusionOk="0">
                <a:moveTo>
                  <a:pt x="10580" y="3417"/>
                </a:moveTo>
                <a:cubicBezTo>
                  <a:pt x="12186" y="3417"/>
                  <a:pt x="13773" y="4040"/>
                  <a:pt x="14967" y="5236"/>
                </a:cubicBezTo>
                <a:cubicBezTo>
                  <a:pt x="16933" y="7199"/>
                  <a:pt x="17352" y="10231"/>
                  <a:pt x="15997" y="12655"/>
                </a:cubicBezTo>
                <a:lnTo>
                  <a:pt x="7550" y="4209"/>
                </a:lnTo>
                <a:cubicBezTo>
                  <a:pt x="8500" y="3676"/>
                  <a:pt x="9544" y="3417"/>
                  <a:pt x="10580" y="3417"/>
                </a:cubicBezTo>
                <a:close/>
                <a:moveTo>
                  <a:pt x="5156" y="6603"/>
                </a:moveTo>
                <a:lnTo>
                  <a:pt x="13600" y="15049"/>
                </a:lnTo>
                <a:cubicBezTo>
                  <a:pt x="12650" y="15584"/>
                  <a:pt x="11607" y="15844"/>
                  <a:pt x="10570" y="15844"/>
                </a:cubicBezTo>
                <a:cubicBezTo>
                  <a:pt x="8964" y="15844"/>
                  <a:pt x="7375" y="15218"/>
                  <a:pt x="6183" y="14019"/>
                </a:cubicBezTo>
                <a:cubicBezTo>
                  <a:pt x="4210" y="12059"/>
                  <a:pt x="3789" y="9024"/>
                  <a:pt x="5156" y="6603"/>
                </a:cubicBezTo>
                <a:close/>
                <a:moveTo>
                  <a:pt x="10574" y="0"/>
                </a:moveTo>
                <a:cubicBezTo>
                  <a:pt x="8127" y="0"/>
                  <a:pt x="5681" y="948"/>
                  <a:pt x="3789" y="2842"/>
                </a:cubicBezTo>
                <a:cubicBezTo>
                  <a:pt x="1" y="6630"/>
                  <a:pt x="1" y="12628"/>
                  <a:pt x="3789" y="16413"/>
                </a:cubicBezTo>
                <a:cubicBezTo>
                  <a:pt x="5662" y="18289"/>
                  <a:pt x="8113" y="19265"/>
                  <a:pt x="10576" y="19265"/>
                </a:cubicBezTo>
                <a:cubicBezTo>
                  <a:pt x="13036" y="19265"/>
                  <a:pt x="15488" y="18289"/>
                  <a:pt x="17361" y="16413"/>
                </a:cubicBezTo>
                <a:cubicBezTo>
                  <a:pt x="21149" y="12625"/>
                  <a:pt x="21149" y="6630"/>
                  <a:pt x="17361" y="2842"/>
                </a:cubicBezTo>
                <a:cubicBezTo>
                  <a:pt x="15467" y="948"/>
                  <a:pt x="13020" y="0"/>
                  <a:pt x="1057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cxnSp>
        <p:nvCxnSpPr>
          <p:cNvPr id="18" name="Google Shape;565;p24">
            <a:extLst>
              <a:ext uri="{FF2B5EF4-FFF2-40B4-BE49-F238E27FC236}">
                <a16:creationId xmlns:a16="http://schemas.microsoft.com/office/drawing/2014/main" xmlns="" id="{68E5F36D-A7A1-A0F5-7C9F-E8CD77506282}"/>
              </a:ext>
            </a:extLst>
          </p:cNvPr>
          <p:cNvCxnSpPr>
            <a:cxnSpLocks/>
            <a:stCxn id="13" idx="2"/>
            <a:endCxn id="12" idx="0"/>
          </p:cNvCxnSpPr>
          <p:nvPr/>
        </p:nvCxnSpPr>
        <p:spPr>
          <a:xfrm>
            <a:off x="2316837" y="1985705"/>
            <a:ext cx="0" cy="1335325"/>
          </a:xfrm>
          <a:prstGeom prst="straightConnector1">
            <a:avLst/>
          </a:prstGeom>
          <a:noFill/>
          <a:ln w="9525" cap="flat" cmpd="sng">
            <a:solidFill>
              <a:srgbClr val="666666"/>
            </a:solidFill>
            <a:prstDash val="solid"/>
            <a:round/>
            <a:headEnd type="none" w="med" len="med"/>
            <a:tailEnd type="none" w="med" len="med"/>
          </a:ln>
        </p:spPr>
      </p:cxnSp>
      <p:grpSp>
        <p:nvGrpSpPr>
          <p:cNvPr id="19" name="Google Shape;731;p25">
            <a:extLst>
              <a:ext uri="{FF2B5EF4-FFF2-40B4-BE49-F238E27FC236}">
                <a16:creationId xmlns:a16="http://schemas.microsoft.com/office/drawing/2014/main" xmlns="" id="{0DE75E54-79FD-85F5-6AE0-1788F37E8567}"/>
              </a:ext>
            </a:extLst>
          </p:cNvPr>
          <p:cNvGrpSpPr/>
          <p:nvPr/>
        </p:nvGrpSpPr>
        <p:grpSpPr>
          <a:xfrm flipH="1">
            <a:off x="7128596" y="1242349"/>
            <a:ext cx="1698041" cy="3386010"/>
            <a:chOff x="457200" y="1066375"/>
            <a:chExt cx="1838304" cy="3665703"/>
          </a:xfrm>
        </p:grpSpPr>
        <p:sp>
          <p:nvSpPr>
            <p:cNvPr id="20" name="Google Shape;732;p25">
              <a:extLst>
                <a:ext uri="{FF2B5EF4-FFF2-40B4-BE49-F238E27FC236}">
                  <a16:creationId xmlns:a16="http://schemas.microsoft.com/office/drawing/2014/main" xmlns="" id="{E6A2C51C-EFAB-F4C0-5BD9-F27F22F30198}"/>
                </a:ext>
              </a:extLst>
            </p:cNvPr>
            <p:cNvSpPr/>
            <p:nvPr/>
          </p:nvSpPr>
          <p:spPr>
            <a:xfrm>
              <a:off x="457200" y="4600525"/>
              <a:ext cx="1838304" cy="131552"/>
            </a:xfrm>
            <a:custGeom>
              <a:avLst/>
              <a:gdLst/>
              <a:ahLst/>
              <a:cxnLst/>
              <a:rect l="l" t="t" r="r" b="b"/>
              <a:pathLst>
                <a:path w="48202" h="2663" extrusionOk="0">
                  <a:moveTo>
                    <a:pt x="21640" y="1"/>
                  </a:moveTo>
                  <a:lnTo>
                    <a:pt x="19247" y="26"/>
                  </a:lnTo>
                  <a:lnTo>
                    <a:pt x="16937" y="59"/>
                  </a:lnTo>
                  <a:lnTo>
                    <a:pt x="14720" y="101"/>
                  </a:lnTo>
                  <a:lnTo>
                    <a:pt x="12611" y="160"/>
                  </a:lnTo>
                  <a:lnTo>
                    <a:pt x="10628" y="227"/>
                  </a:lnTo>
                  <a:lnTo>
                    <a:pt x="8770" y="302"/>
                  </a:lnTo>
                  <a:lnTo>
                    <a:pt x="7063" y="386"/>
                  </a:lnTo>
                  <a:lnTo>
                    <a:pt x="5506" y="486"/>
                  </a:lnTo>
                  <a:lnTo>
                    <a:pt x="4787" y="536"/>
                  </a:lnTo>
                  <a:lnTo>
                    <a:pt x="4117" y="587"/>
                  </a:lnTo>
                  <a:lnTo>
                    <a:pt x="3490" y="637"/>
                  </a:lnTo>
                  <a:lnTo>
                    <a:pt x="2912" y="695"/>
                  </a:lnTo>
                  <a:lnTo>
                    <a:pt x="2377" y="754"/>
                  </a:lnTo>
                  <a:lnTo>
                    <a:pt x="1900" y="813"/>
                  </a:lnTo>
                  <a:lnTo>
                    <a:pt x="1464" y="871"/>
                  </a:lnTo>
                  <a:lnTo>
                    <a:pt x="1088" y="930"/>
                  </a:lnTo>
                  <a:lnTo>
                    <a:pt x="762" y="997"/>
                  </a:lnTo>
                  <a:lnTo>
                    <a:pt x="494" y="1064"/>
                  </a:lnTo>
                  <a:lnTo>
                    <a:pt x="285" y="1131"/>
                  </a:lnTo>
                  <a:lnTo>
                    <a:pt x="192" y="1164"/>
                  </a:lnTo>
                  <a:lnTo>
                    <a:pt x="126" y="1198"/>
                  </a:lnTo>
                  <a:lnTo>
                    <a:pt x="75" y="1231"/>
                  </a:lnTo>
                  <a:lnTo>
                    <a:pt x="33" y="1265"/>
                  </a:lnTo>
                  <a:lnTo>
                    <a:pt x="8" y="1298"/>
                  </a:lnTo>
                  <a:lnTo>
                    <a:pt x="0" y="1331"/>
                  </a:lnTo>
                  <a:lnTo>
                    <a:pt x="8" y="1365"/>
                  </a:lnTo>
                  <a:lnTo>
                    <a:pt x="33" y="1398"/>
                  </a:lnTo>
                  <a:lnTo>
                    <a:pt x="75" y="1432"/>
                  </a:lnTo>
                  <a:lnTo>
                    <a:pt x="126" y="1465"/>
                  </a:lnTo>
                  <a:lnTo>
                    <a:pt x="192" y="1499"/>
                  </a:lnTo>
                  <a:lnTo>
                    <a:pt x="285" y="1532"/>
                  </a:lnTo>
                  <a:lnTo>
                    <a:pt x="494" y="1599"/>
                  </a:lnTo>
                  <a:lnTo>
                    <a:pt x="762" y="1666"/>
                  </a:lnTo>
                  <a:lnTo>
                    <a:pt x="1088" y="1725"/>
                  </a:lnTo>
                  <a:lnTo>
                    <a:pt x="1464" y="1792"/>
                  </a:lnTo>
                  <a:lnTo>
                    <a:pt x="1900" y="1850"/>
                  </a:lnTo>
                  <a:lnTo>
                    <a:pt x="2377" y="1909"/>
                  </a:lnTo>
                  <a:lnTo>
                    <a:pt x="2912" y="1967"/>
                  </a:lnTo>
                  <a:lnTo>
                    <a:pt x="3490" y="2018"/>
                  </a:lnTo>
                  <a:lnTo>
                    <a:pt x="4117" y="2076"/>
                  </a:lnTo>
                  <a:lnTo>
                    <a:pt x="4787" y="2126"/>
                  </a:lnTo>
                  <a:lnTo>
                    <a:pt x="5506" y="2177"/>
                  </a:lnTo>
                  <a:lnTo>
                    <a:pt x="7063" y="2269"/>
                  </a:lnTo>
                  <a:lnTo>
                    <a:pt x="8770" y="2361"/>
                  </a:lnTo>
                  <a:lnTo>
                    <a:pt x="10628" y="2436"/>
                  </a:lnTo>
                  <a:lnTo>
                    <a:pt x="12611" y="2503"/>
                  </a:lnTo>
                  <a:lnTo>
                    <a:pt x="14720" y="2553"/>
                  </a:lnTo>
                  <a:lnTo>
                    <a:pt x="16937" y="2603"/>
                  </a:lnTo>
                  <a:lnTo>
                    <a:pt x="19247" y="2637"/>
                  </a:lnTo>
                  <a:lnTo>
                    <a:pt x="21640" y="2654"/>
                  </a:lnTo>
                  <a:lnTo>
                    <a:pt x="24101" y="2662"/>
                  </a:lnTo>
                  <a:lnTo>
                    <a:pt x="26561" y="2654"/>
                  </a:lnTo>
                  <a:lnTo>
                    <a:pt x="28954" y="2637"/>
                  </a:lnTo>
                  <a:lnTo>
                    <a:pt x="31264" y="2603"/>
                  </a:lnTo>
                  <a:lnTo>
                    <a:pt x="33481" y="2553"/>
                  </a:lnTo>
                  <a:lnTo>
                    <a:pt x="35590" y="2503"/>
                  </a:lnTo>
                  <a:lnTo>
                    <a:pt x="37573" y="2436"/>
                  </a:lnTo>
                  <a:lnTo>
                    <a:pt x="39431" y="2361"/>
                  </a:lnTo>
                  <a:lnTo>
                    <a:pt x="41138" y="2269"/>
                  </a:lnTo>
                  <a:lnTo>
                    <a:pt x="42695" y="2177"/>
                  </a:lnTo>
                  <a:lnTo>
                    <a:pt x="43414" y="2126"/>
                  </a:lnTo>
                  <a:lnTo>
                    <a:pt x="44084" y="2076"/>
                  </a:lnTo>
                  <a:lnTo>
                    <a:pt x="44711" y="2018"/>
                  </a:lnTo>
                  <a:lnTo>
                    <a:pt x="45289" y="1967"/>
                  </a:lnTo>
                  <a:lnTo>
                    <a:pt x="45824" y="1909"/>
                  </a:lnTo>
                  <a:lnTo>
                    <a:pt x="46301" y="1850"/>
                  </a:lnTo>
                  <a:lnTo>
                    <a:pt x="46737" y="1792"/>
                  </a:lnTo>
                  <a:lnTo>
                    <a:pt x="47113" y="1725"/>
                  </a:lnTo>
                  <a:lnTo>
                    <a:pt x="47440" y="1666"/>
                  </a:lnTo>
                  <a:lnTo>
                    <a:pt x="47707" y="1599"/>
                  </a:lnTo>
                  <a:lnTo>
                    <a:pt x="47925" y="1532"/>
                  </a:lnTo>
                  <a:lnTo>
                    <a:pt x="48009" y="1499"/>
                  </a:lnTo>
                  <a:lnTo>
                    <a:pt x="48075" y="1465"/>
                  </a:lnTo>
                  <a:lnTo>
                    <a:pt x="48126" y="1432"/>
                  </a:lnTo>
                  <a:lnTo>
                    <a:pt x="48168" y="1398"/>
                  </a:lnTo>
                  <a:lnTo>
                    <a:pt x="48193" y="1365"/>
                  </a:lnTo>
                  <a:lnTo>
                    <a:pt x="48201" y="1331"/>
                  </a:lnTo>
                  <a:lnTo>
                    <a:pt x="48193" y="1298"/>
                  </a:lnTo>
                  <a:lnTo>
                    <a:pt x="48168" y="1265"/>
                  </a:lnTo>
                  <a:lnTo>
                    <a:pt x="48126" y="1231"/>
                  </a:lnTo>
                  <a:lnTo>
                    <a:pt x="48075" y="1198"/>
                  </a:lnTo>
                  <a:lnTo>
                    <a:pt x="48009" y="1164"/>
                  </a:lnTo>
                  <a:lnTo>
                    <a:pt x="47925" y="1131"/>
                  </a:lnTo>
                  <a:lnTo>
                    <a:pt x="47707" y="1064"/>
                  </a:lnTo>
                  <a:lnTo>
                    <a:pt x="47440" y="997"/>
                  </a:lnTo>
                  <a:lnTo>
                    <a:pt x="47113" y="930"/>
                  </a:lnTo>
                  <a:lnTo>
                    <a:pt x="46737" y="871"/>
                  </a:lnTo>
                  <a:lnTo>
                    <a:pt x="46301" y="813"/>
                  </a:lnTo>
                  <a:lnTo>
                    <a:pt x="45824" y="754"/>
                  </a:lnTo>
                  <a:lnTo>
                    <a:pt x="45289" y="695"/>
                  </a:lnTo>
                  <a:lnTo>
                    <a:pt x="44711" y="637"/>
                  </a:lnTo>
                  <a:lnTo>
                    <a:pt x="44084" y="587"/>
                  </a:lnTo>
                  <a:lnTo>
                    <a:pt x="43414" y="536"/>
                  </a:lnTo>
                  <a:lnTo>
                    <a:pt x="42695" y="486"/>
                  </a:lnTo>
                  <a:lnTo>
                    <a:pt x="41138" y="386"/>
                  </a:lnTo>
                  <a:lnTo>
                    <a:pt x="39431" y="302"/>
                  </a:lnTo>
                  <a:lnTo>
                    <a:pt x="37573" y="227"/>
                  </a:lnTo>
                  <a:lnTo>
                    <a:pt x="35590" y="160"/>
                  </a:lnTo>
                  <a:lnTo>
                    <a:pt x="33481" y="101"/>
                  </a:lnTo>
                  <a:lnTo>
                    <a:pt x="31264" y="59"/>
                  </a:lnTo>
                  <a:lnTo>
                    <a:pt x="28954" y="26"/>
                  </a:lnTo>
                  <a:lnTo>
                    <a:pt x="26561" y="1"/>
                  </a:lnTo>
                  <a:close/>
                </a:path>
              </a:pathLst>
            </a:custGeom>
            <a:solidFill>
              <a:srgbClr val="666666">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33;p25">
              <a:extLst>
                <a:ext uri="{FF2B5EF4-FFF2-40B4-BE49-F238E27FC236}">
                  <a16:creationId xmlns:a16="http://schemas.microsoft.com/office/drawing/2014/main" xmlns="" id="{4DC2C3C4-1AA5-CFD7-0F44-CE659E464C92}"/>
                </a:ext>
              </a:extLst>
            </p:cNvPr>
            <p:cNvSpPr/>
            <p:nvPr/>
          </p:nvSpPr>
          <p:spPr>
            <a:xfrm>
              <a:off x="1428630" y="4560647"/>
              <a:ext cx="390375" cy="110789"/>
            </a:xfrm>
            <a:custGeom>
              <a:avLst/>
              <a:gdLst/>
              <a:ahLst/>
              <a:cxnLst/>
              <a:rect l="l" t="t" r="r" b="b"/>
              <a:pathLst>
                <a:path w="10236" h="2905" extrusionOk="0">
                  <a:moveTo>
                    <a:pt x="536" y="0"/>
                  </a:moveTo>
                  <a:lnTo>
                    <a:pt x="495" y="67"/>
                  </a:lnTo>
                  <a:lnTo>
                    <a:pt x="411" y="276"/>
                  </a:lnTo>
                  <a:lnTo>
                    <a:pt x="352" y="419"/>
                  </a:lnTo>
                  <a:lnTo>
                    <a:pt x="294" y="586"/>
                  </a:lnTo>
                  <a:lnTo>
                    <a:pt x="227" y="770"/>
                  </a:lnTo>
                  <a:lnTo>
                    <a:pt x="168" y="979"/>
                  </a:lnTo>
                  <a:lnTo>
                    <a:pt x="110" y="1197"/>
                  </a:lnTo>
                  <a:lnTo>
                    <a:pt x="68" y="1431"/>
                  </a:lnTo>
                  <a:lnTo>
                    <a:pt x="26" y="1666"/>
                  </a:lnTo>
                  <a:lnTo>
                    <a:pt x="9" y="1917"/>
                  </a:lnTo>
                  <a:lnTo>
                    <a:pt x="1" y="2168"/>
                  </a:lnTo>
                  <a:lnTo>
                    <a:pt x="9" y="2293"/>
                  </a:lnTo>
                  <a:lnTo>
                    <a:pt x="18" y="2410"/>
                  </a:lnTo>
                  <a:lnTo>
                    <a:pt x="34" y="2536"/>
                  </a:lnTo>
                  <a:lnTo>
                    <a:pt x="59" y="2661"/>
                  </a:lnTo>
                  <a:lnTo>
                    <a:pt x="93" y="2779"/>
                  </a:lnTo>
                  <a:lnTo>
                    <a:pt x="126" y="2904"/>
                  </a:lnTo>
                  <a:lnTo>
                    <a:pt x="9733" y="2904"/>
                  </a:lnTo>
                  <a:lnTo>
                    <a:pt x="9825" y="2896"/>
                  </a:lnTo>
                  <a:lnTo>
                    <a:pt x="9909" y="2871"/>
                  </a:lnTo>
                  <a:lnTo>
                    <a:pt x="9984" y="2837"/>
                  </a:lnTo>
                  <a:lnTo>
                    <a:pt x="10051" y="2795"/>
                  </a:lnTo>
                  <a:lnTo>
                    <a:pt x="10101" y="2737"/>
                  </a:lnTo>
                  <a:lnTo>
                    <a:pt x="10152" y="2678"/>
                  </a:lnTo>
                  <a:lnTo>
                    <a:pt x="10185" y="2611"/>
                  </a:lnTo>
                  <a:lnTo>
                    <a:pt x="10219" y="2536"/>
                  </a:lnTo>
                  <a:lnTo>
                    <a:pt x="10235" y="2461"/>
                  </a:lnTo>
                  <a:lnTo>
                    <a:pt x="10235" y="2385"/>
                  </a:lnTo>
                  <a:lnTo>
                    <a:pt x="10227" y="2310"/>
                  </a:lnTo>
                  <a:lnTo>
                    <a:pt x="10210" y="2235"/>
                  </a:lnTo>
                  <a:lnTo>
                    <a:pt x="10177" y="2159"/>
                  </a:lnTo>
                  <a:lnTo>
                    <a:pt x="10135" y="2092"/>
                  </a:lnTo>
                  <a:lnTo>
                    <a:pt x="10076" y="2034"/>
                  </a:lnTo>
                  <a:lnTo>
                    <a:pt x="10001" y="1984"/>
                  </a:lnTo>
                  <a:lnTo>
                    <a:pt x="9633" y="1766"/>
                  </a:lnTo>
                  <a:lnTo>
                    <a:pt x="9256" y="1565"/>
                  </a:lnTo>
                  <a:lnTo>
                    <a:pt x="8863" y="1364"/>
                  </a:lnTo>
                  <a:lnTo>
                    <a:pt x="8478" y="1180"/>
                  </a:lnTo>
                  <a:lnTo>
                    <a:pt x="8085" y="1004"/>
                  </a:lnTo>
                  <a:lnTo>
                    <a:pt x="7708" y="837"/>
                  </a:lnTo>
                  <a:lnTo>
                    <a:pt x="7331" y="686"/>
                  </a:lnTo>
                  <a:lnTo>
                    <a:pt x="6980" y="553"/>
                  </a:lnTo>
                  <a:lnTo>
                    <a:pt x="6352" y="318"/>
                  </a:lnTo>
                  <a:lnTo>
                    <a:pt x="5850" y="143"/>
                  </a:lnTo>
                  <a:lnTo>
                    <a:pt x="53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34;p25">
              <a:extLst>
                <a:ext uri="{FF2B5EF4-FFF2-40B4-BE49-F238E27FC236}">
                  <a16:creationId xmlns:a16="http://schemas.microsoft.com/office/drawing/2014/main" xmlns="" id="{EFA37A58-F44B-1E7C-5D72-815D8DF49481}"/>
                </a:ext>
              </a:extLst>
            </p:cNvPr>
            <p:cNvSpPr/>
            <p:nvPr/>
          </p:nvSpPr>
          <p:spPr>
            <a:xfrm>
              <a:off x="1421308" y="4557443"/>
              <a:ext cx="409826" cy="125129"/>
            </a:xfrm>
            <a:custGeom>
              <a:avLst/>
              <a:gdLst/>
              <a:ahLst/>
              <a:cxnLst/>
              <a:rect l="l" t="t" r="r" b="b"/>
              <a:pathLst>
                <a:path w="10746" h="3281" extrusionOk="0">
                  <a:moveTo>
                    <a:pt x="6201" y="1"/>
                  </a:moveTo>
                  <a:lnTo>
                    <a:pt x="6118" y="17"/>
                  </a:lnTo>
                  <a:lnTo>
                    <a:pt x="6084" y="34"/>
                  </a:lnTo>
                  <a:lnTo>
                    <a:pt x="6042" y="59"/>
                  </a:lnTo>
                  <a:lnTo>
                    <a:pt x="5883" y="168"/>
                  </a:lnTo>
                  <a:lnTo>
                    <a:pt x="5691" y="335"/>
                  </a:lnTo>
                  <a:lnTo>
                    <a:pt x="5582" y="427"/>
                  </a:lnTo>
                  <a:lnTo>
                    <a:pt x="5465" y="536"/>
                  </a:lnTo>
                  <a:lnTo>
                    <a:pt x="5348" y="662"/>
                  </a:lnTo>
                  <a:lnTo>
                    <a:pt x="5222" y="796"/>
                  </a:lnTo>
                  <a:lnTo>
                    <a:pt x="5097" y="929"/>
                  </a:lnTo>
                  <a:lnTo>
                    <a:pt x="4954" y="1063"/>
                  </a:lnTo>
                  <a:lnTo>
                    <a:pt x="4812" y="1189"/>
                  </a:lnTo>
                  <a:lnTo>
                    <a:pt x="4670" y="1298"/>
                  </a:lnTo>
                  <a:lnTo>
                    <a:pt x="4511" y="1398"/>
                  </a:lnTo>
                  <a:lnTo>
                    <a:pt x="4352" y="1498"/>
                  </a:lnTo>
                  <a:lnTo>
                    <a:pt x="4193" y="1582"/>
                  </a:lnTo>
                  <a:lnTo>
                    <a:pt x="4026" y="1657"/>
                  </a:lnTo>
                  <a:lnTo>
                    <a:pt x="3850" y="1724"/>
                  </a:lnTo>
                  <a:lnTo>
                    <a:pt x="3674" y="1775"/>
                  </a:lnTo>
                  <a:lnTo>
                    <a:pt x="3498" y="1825"/>
                  </a:lnTo>
                  <a:lnTo>
                    <a:pt x="3314" y="1858"/>
                  </a:lnTo>
                  <a:lnTo>
                    <a:pt x="3130" y="1883"/>
                  </a:lnTo>
                  <a:lnTo>
                    <a:pt x="2946" y="1892"/>
                  </a:lnTo>
                  <a:lnTo>
                    <a:pt x="2754" y="1892"/>
                  </a:lnTo>
                  <a:lnTo>
                    <a:pt x="2569" y="1883"/>
                  </a:lnTo>
                  <a:lnTo>
                    <a:pt x="59" y="1674"/>
                  </a:lnTo>
                  <a:lnTo>
                    <a:pt x="34" y="1808"/>
                  </a:lnTo>
                  <a:lnTo>
                    <a:pt x="17" y="1959"/>
                  </a:lnTo>
                  <a:lnTo>
                    <a:pt x="0" y="2143"/>
                  </a:lnTo>
                  <a:lnTo>
                    <a:pt x="0" y="2360"/>
                  </a:lnTo>
                  <a:lnTo>
                    <a:pt x="0" y="2478"/>
                  </a:lnTo>
                  <a:lnTo>
                    <a:pt x="9" y="2595"/>
                  </a:lnTo>
                  <a:lnTo>
                    <a:pt x="26" y="2712"/>
                  </a:lnTo>
                  <a:lnTo>
                    <a:pt x="51" y="2829"/>
                  </a:lnTo>
                  <a:lnTo>
                    <a:pt x="84" y="2946"/>
                  </a:lnTo>
                  <a:lnTo>
                    <a:pt x="126" y="3063"/>
                  </a:lnTo>
                  <a:lnTo>
                    <a:pt x="10168" y="3281"/>
                  </a:lnTo>
                  <a:lnTo>
                    <a:pt x="10243" y="3281"/>
                  </a:lnTo>
                  <a:lnTo>
                    <a:pt x="10318" y="3264"/>
                  </a:lnTo>
                  <a:lnTo>
                    <a:pt x="10385" y="3239"/>
                  </a:lnTo>
                  <a:lnTo>
                    <a:pt x="10452" y="3206"/>
                  </a:lnTo>
                  <a:lnTo>
                    <a:pt x="10519" y="3155"/>
                  </a:lnTo>
                  <a:lnTo>
                    <a:pt x="10570" y="3105"/>
                  </a:lnTo>
                  <a:lnTo>
                    <a:pt x="10620" y="3047"/>
                  </a:lnTo>
                  <a:lnTo>
                    <a:pt x="10653" y="2980"/>
                  </a:lnTo>
                  <a:lnTo>
                    <a:pt x="10695" y="2854"/>
                  </a:lnTo>
                  <a:lnTo>
                    <a:pt x="10729" y="2712"/>
                  </a:lnTo>
                  <a:lnTo>
                    <a:pt x="10745" y="2645"/>
                  </a:lnTo>
                  <a:lnTo>
                    <a:pt x="10745" y="2570"/>
                  </a:lnTo>
                  <a:lnTo>
                    <a:pt x="10745" y="2494"/>
                  </a:lnTo>
                  <a:lnTo>
                    <a:pt x="10737" y="2419"/>
                  </a:lnTo>
                  <a:lnTo>
                    <a:pt x="10729" y="2335"/>
                  </a:lnTo>
                  <a:lnTo>
                    <a:pt x="10703" y="2260"/>
                  </a:lnTo>
                  <a:lnTo>
                    <a:pt x="10670" y="2185"/>
                  </a:lnTo>
                  <a:lnTo>
                    <a:pt x="10628" y="2109"/>
                  </a:lnTo>
                  <a:lnTo>
                    <a:pt x="10578" y="2034"/>
                  </a:lnTo>
                  <a:lnTo>
                    <a:pt x="10511" y="1959"/>
                  </a:lnTo>
                  <a:lnTo>
                    <a:pt x="10436" y="1883"/>
                  </a:lnTo>
                  <a:lnTo>
                    <a:pt x="10344" y="1816"/>
                  </a:lnTo>
                  <a:lnTo>
                    <a:pt x="10193" y="1716"/>
                  </a:lnTo>
                  <a:lnTo>
                    <a:pt x="10000" y="1607"/>
                  </a:lnTo>
                  <a:lnTo>
                    <a:pt x="9775" y="1482"/>
                  </a:lnTo>
                  <a:lnTo>
                    <a:pt x="9515" y="1356"/>
                  </a:lnTo>
                  <a:lnTo>
                    <a:pt x="8946" y="1097"/>
                  </a:lnTo>
                  <a:lnTo>
                    <a:pt x="8335" y="829"/>
                  </a:lnTo>
                  <a:lnTo>
                    <a:pt x="7733" y="570"/>
                  </a:lnTo>
                  <a:lnTo>
                    <a:pt x="7164" y="344"/>
                  </a:lnTo>
                  <a:lnTo>
                    <a:pt x="6360" y="17"/>
                  </a:lnTo>
                  <a:lnTo>
                    <a:pt x="6318" y="9"/>
                  </a:lnTo>
                  <a:lnTo>
                    <a:pt x="627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35;p25">
              <a:extLst>
                <a:ext uri="{FF2B5EF4-FFF2-40B4-BE49-F238E27FC236}">
                  <a16:creationId xmlns:a16="http://schemas.microsoft.com/office/drawing/2014/main" xmlns="" id="{A50C7178-3926-80A8-1F11-05EF7164DDE1}"/>
                </a:ext>
              </a:extLst>
            </p:cNvPr>
            <p:cNvSpPr/>
            <p:nvPr/>
          </p:nvSpPr>
          <p:spPr>
            <a:xfrm>
              <a:off x="927927" y="4560647"/>
              <a:ext cx="390032" cy="110789"/>
            </a:xfrm>
            <a:custGeom>
              <a:avLst/>
              <a:gdLst/>
              <a:ahLst/>
              <a:cxnLst/>
              <a:rect l="l" t="t" r="r" b="b"/>
              <a:pathLst>
                <a:path w="10227" h="2905" extrusionOk="0">
                  <a:moveTo>
                    <a:pt x="527" y="0"/>
                  </a:moveTo>
                  <a:lnTo>
                    <a:pt x="494" y="67"/>
                  </a:lnTo>
                  <a:lnTo>
                    <a:pt x="402" y="276"/>
                  </a:lnTo>
                  <a:lnTo>
                    <a:pt x="343" y="419"/>
                  </a:lnTo>
                  <a:lnTo>
                    <a:pt x="285" y="586"/>
                  </a:lnTo>
                  <a:lnTo>
                    <a:pt x="226" y="770"/>
                  </a:lnTo>
                  <a:lnTo>
                    <a:pt x="159" y="979"/>
                  </a:lnTo>
                  <a:lnTo>
                    <a:pt x="109" y="1197"/>
                  </a:lnTo>
                  <a:lnTo>
                    <a:pt x="59" y="1431"/>
                  </a:lnTo>
                  <a:lnTo>
                    <a:pt x="25" y="1666"/>
                  </a:lnTo>
                  <a:lnTo>
                    <a:pt x="0" y="1917"/>
                  </a:lnTo>
                  <a:lnTo>
                    <a:pt x="0" y="2168"/>
                  </a:lnTo>
                  <a:lnTo>
                    <a:pt x="0" y="2293"/>
                  </a:lnTo>
                  <a:lnTo>
                    <a:pt x="17" y="2410"/>
                  </a:lnTo>
                  <a:lnTo>
                    <a:pt x="34" y="2536"/>
                  </a:lnTo>
                  <a:lnTo>
                    <a:pt x="50" y="2661"/>
                  </a:lnTo>
                  <a:lnTo>
                    <a:pt x="84" y="2779"/>
                  </a:lnTo>
                  <a:lnTo>
                    <a:pt x="126" y="2904"/>
                  </a:lnTo>
                  <a:lnTo>
                    <a:pt x="9732" y="2904"/>
                  </a:lnTo>
                  <a:lnTo>
                    <a:pt x="9824" y="2896"/>
                  </a:lnTo>
                  <a:lnTo>
                    <a:pt x="9900" y="2871"/>
                  </a:lnTo>
                  <a:lnTo>
                    <a:pt x="9975" y="2837"/>
                  </a:lnTo>
                  <a:lnTo>
                    <a:pt x="10042" y="2795"/>
                  </a:lnTo>
                  <a:lnTo>
                    <a:pt x="10101" y="2737"/>
                  </a:lnTo>
                  <a:lnTo>
                    <a:pt x="10142" y="2678"/>
                  </a:lnTo>
                  <a:lnTo>
                    <a:pt x="10184" y="2611"/>
                  </a:lnTo>
                  <a:lnTo>
                    <a:pt x="10209" y="2536"/>
                  </a:lnTo>
                  <a:lnTo>
                    <a:pt x="10226" y="2461"/>
                  </a:lnTo>
                  <a:lnTo>
                    <a:pt x="10226" y="2385"/>
                  </a:lnTo>
                  <a:lnTo>
                    <a:pt x="10226" y="2310"/>
                  </a:lnTo>
                  <a:lnTo>
                    <a:pt x="10201" y="2235"/>
                  </a:lnTo>
                  <a:lnTo>
                    <a:pt x="10168" y="2159"/>
                  </a:lnTo>
                  <a:lnTo>
                    <a:pt x="10126" y="2092"/>
                  </a:lnTo>
                  <a:lnTo>
                    <a:pt x="10067" y="2034"/>
                  </a:lnTo>
                  <a:lnTo>
                    <a:pt x="9992" y="1984"/>
                  </a:lnTo>
                  <a:lnTo>
                    <a:pt x="9624" y="1766"/>
                  </a:lnTo>
                  <a:lnTo>
                    <a:pt x="9247" y="1565"/>
                  </a:lnTo>
                  <a:lnTo>
                    <a:pt x="8862" y="1364"/>
                  </a:lnTo>
                  <a:lnTo>
                    <a:pt x="8469" y="1180"/>
                  </a:lnTo>
                  <a:lnTo>
                    <a:pt x="8075" y="1004"/>
                  </a:lnTo>
                  <a:lnTo>
                    <a:pt x="7699" y="837"/>
                  </a:lnTo>
                  <a:lnTo>
                    <a:pt x="7331" y="686"/>
                  </a:lnTo>
                  <a:lnTo>
                    <a:pt x="6979" y="553"/>
                  </a:lnTo>
                  <a:lnTo>
                    <a:pt x="6343" y="318"/>
                  </a:lnTo>
                  <a:lnTo>
                    <a:pt x="5841" y="143"/>
                  </a:lnTo>
                  <a:lnTo>
                    <a:pt x="53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36;p25">
              <a:extLst>
                <a:ext uri="{FF2B5EF4-FFF2-40B4-BE49-F238E27FC236}">
                  <a16:creationId xmlns:a16="http://schemas.microsoft.com/office/drawing/2014/main" xmlns="" id="{7ECBF50A-7235-5D88-1BCF-55D562E05EEC}"/>
                </a:ext>
              </a:extLst>
            </p:cNvPr>
            <p:cNvSpPr/>
            <p:nvPr/>
          </p:nvSpPr>
          <p:spPr>
            <a:xfrm>
              <a:off x="921863" y="4557443"/>
              <a:ext cx="410131" cy="125129"/>
            </a:xfrm>
            <a:custGeom>
              <a:avLst/>
              <a:gdLst/>
              <a:ahLst/>
              <a:cxnLst/>
              <a:rect l="l" t="t" r="r" b="b"/>
              <a:pathLst>
                <a:path w="10754" h="3281" extrusionOk="0">
                  <a:moveTo>
                    <a:pt x="6201" y="1"/>
                  </a:moveTo>
                  <a:lnTo>
                    <a:pt x="6126" y="17"/>
                  </a:lnTo>
                  <a:lnTo>
                    <a:pt x="6084" y="34"/>
                  </a:lnTo>
                  <a:lnTo>
                    <a:pt x="6050" y="59"/>
                  </a:lnTo>
                  <a:lnTo>
                    <a:pt x="5891" y="168"/>
                  </a:lnTo>
                  <a:lnTo>
                    <a:pt x="5691" y="335"/>
                  </a:lnTo>
                  <a:lnTo>
                    <a:pt x="5582" y="427"/>
                  </a:lnTo>
                  <a:lnTo>
                    <a:pt x="5465" y="536"/>
                  </a:lnTo>
                  <a:lnTo>
                    <a:pt x="5347" y="662"/>
                  </a:lnTo>
                  <a:lnTo>
                    <a:pt x="5230" y="796"/>
                  </a:lnTo>
                  <a:lnTo>
                    <a:pt x="5096" y="929"/>
                  </a:lnTo>
                  <a:lnTo>
                    <a:pt x="4963" y="1063"/>
                  </a:lnTo>
                  <a:lnTo>
                    <a:pt x="4820" y="1189"/>
                  </a:lnTo>
                  <a:lnTo>
                    <a:pt x="4670" y="1298"/>
                  </a:lnTo>
                  <a:lnTo>
                    <a:pt x="4519" y="1398"/>
                  </a:lnTo>
                  <a:lnTo>
                    <a:pt x="4360" y="1498"/>
                  </a:lnTo>
                  <a:lnTo>
                    <a:pt x="4193" y="1582"/>
                  </a:lnTo>
                  <a:lnTo>
                    <a:pt x="4025" y="1657"/>
                  </a:lnTo>
                  <a:lnTo>
                    <a:pt x="3858" y="1724"/>
                  </a:lnTo>
                  <a:lnTo>
                    <a:pt x="3682" y="1775"/>
                  </a:lnTo>
                  <a:lnTo>
                    <a:pt x="3498" y="1825"/>
                  </a:lnTo>
                  <a:lnTo>
                    <a:pt x="3314" y="1858"/>
                  </a:lnTo>
                  <a:lnTo>
                    <a:pt x="3130" y="1883"/>
                  </a:lnTo>
                  <a:lnTo>
                    <a:pt x="2946" y="1892"/>
                  </a:lnTo>
                  <a:lnTo>
                    <a:pt x="2762" y="1892"/>
                  </a:lnTo>
                  <a:lnTo>
                    <a:pt x="2569" y="1883"/>
                  </a:lnTo>
                  <a:lnTo>
                    <a:pt x="67" y="1674"/>
                  </a:lnTo>
                  <a:lnTo>
                    <a:pt x="42" y="1808"/>
                  </a:lnTo>
                  <a:lnTo>
                    <a:pt x="17" y="1959"/>
                  </a:lnTo>
                  <a:lnTo>
                    <a:pt x="9" y="2143"/>
                  </a:lnTo>
                  <a:lnTo>
                    <a:pt x="0" y="2360"/>
                  </a:lnTo>
                  <a:lnTo>
                    <a:pt x="9" y="2478"/>
                  </a:lnTo>
                  <a:lnTo>
                    <a:pt x="17" y="2595"/>
                  </a:lnTo>
                  <a:lnTo>
                    <a:pt x="34" y="2712"/>
                  </a:lnTo>
                  <a:lnTo>
                    <a:pt x="59" y="2829"/>
                  </a:lnTo>
                  <a:lnTo>
                    <a:pt x="92" y="2946"/>
                  </a:lnTo>
                  <a:lnTo>
                    <a:pt x="126" y="3063"/>
                  </a:lnTo>
                  <a:lnTo>
                    <a:pt x="10168" y="3281"/>
                  </a:lnTo>
                  <a:lnTo>
                    <a:pt x="10243" y="3281"/>
                  </a:lnTo>
                  <a:lnTo>
                    <a:pt x="10318" y="3264"/>
                  </a:lnTo>
                  <a:lnTo>
                    <a:pt x="10393" y="3239"/>
                  </a:lnTo>
                  <a:lnTo>
                    <a:pt x="10460" y="3206"/>
                  </a:lnTo>
                  <a:lnTo>
                    <a:pt x="10519" y="3155"/>
                  </a:lnTo>
                  <a:lnTo>
                    <a:pt x="10578" y="3105"/>
                  </a:lnTo>
                  <a:lnTo>
                    <a:pt x="10619" y="3047"/>
                  </a:lnTo>
                  <a:lnTo>
                    <a:pt x="10653" y="2980"/>
                  </a:lnTo>
                  <a:lnTo>
                    <a:pt x="10703" y="2854"/>
                  </a:lnTo>
                  <a:lnTo>
                    <a:pt x="10737" y="2712"/>
                  </a:lnTo>
                  <a:lnTo>
                    <a:pt x="10745" y="2645"/>
                  </a:lnTo>
                  <a:lnTo>
                    <a:pt x="10753" y="2570"/>
                  </a:lnTo>
                  <a:lnTo>
                    <a:pt x="10753" y="2494"/>
                  </a:lnTo>
                  <a:lnTo>
                    <a:pt x="10745" y="2419"/>
                  </a:lnTo>
                  <a:lnTo>
                    <a:pt x="10728" y="2335"/>
                  </a:lnTo>
                  <a:lnTo>
                    <a:pt x="10711" y="2260"/>
                  </a:lnTo>
                  <a:lnTo>
                    <a:pt x="10678" y="2185"/>
                  </a:lnTo>
                  <a:lnTo>
                    <a:pt x="10636" y="2109"/>
                  </a:lnTo>
                  <a:lnTo>
                    <a:pt x="10578" y="2034"/>
                  </a:lnTo>
                  <a:lnTo>
                    <a:pt x="10519" y="1959"/>
                  </a:lnTo>
                  <a:lnTo>
                    <a:pt x="10444" y="1883"/>
                  </a:lnTo>
                  <a:lnTo>
                    <a:pt x="10352" y="1816"/>
                  </a:lnTo>
                  <a:lnTo>
                    <a:pt x="10193" y="1716"/>
                  </a:lnTo>
                  <a:lnTo>
                    <a:pt x="10000" y="1607"/>
                  </a:lnTo>
                  <a:lnTo>
                    <a:pt x="9774" y="1482"/>
                  </a:lnTo>
                  <a:lnTo>
                    <a:pt x="9523" y="1356"/>
                  </a:lnTo>
                  <a:lnTo>
                    <a:pt x="8954" y="1097"/>
                  </a:lnTo>
                  <a:lnTo>
                    <a:pt x="8343" y="829"/>
                  </a:lnTo>
                  <a:lnTo>
                    <a:pt x="7732" y="570"/>
                  </a:lnTo>
                  <a:lnTo>
                    <a:pt x="7172" y="344"/>
                  </a:lnTo>
                  <a:lnTo>
                    <a:pt x="6360" y="17"/>
                  </a:lnTo>
                  <a:lnTo>
                    <a:pt x="6327" y="9"/>
                  </a:lnTo>
                  <a:lnTo>
                    <a:pt x="628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37;p25">
              <a:extLst>
                <a:ext uri="{FF2B5EF4-FFF2-40B4-BE49-F238E27FC236}">
                  <a16:creationId xmlns:a16="http://schemas.microsoft.com/office/drawing/2014/main" xmlns="" id="{FC59702E-0420-9688-1C54-822DBB17915C}"/>
                </a:ext>
              </a:extLst>
            </p:cNvPr>
            <p:cNvSpPr/>
            <p:nvPr/>
          </p:nvSpPr>
          <p:spPr>
            <a:xfrm>
              <a:off x="930787" y="3505241"/>
              <a:ext cx="333856" cy="1055455"/>
            </a:xfrm>
            <a:custGeom>
              <a:avLst/>
              <a:gdLst/>
              <a:ahLst/>
              <a:cxnLst/>
              <a:rect l="l" t="t" r="r" b="b"/>
              <a:pathLst>
                <a:path w="8754" h="27675" extrusionOk="0">
                  <a:moveTo>
                    <a:pt x="0" y="0"/>
                  </a:moveTo>
                  <a:lnTo>
                    <a:pt x="452" y="27674"/>
                  </a:lnTo>
                  <a:lnTo>
                    <a:pt x="5323" y="27674"/>
                  </a:lnTo>
                  <a:lnTo>
                    <a:pt x="5381" y="27490"/>
                  </a:lnTo>
                  <a:lnTo>
                    <a:pt x="5557" y="26971"/>
                  </a:lnTo>
                  <a:lnTo>
                    <a:pt x="5825" y="26134"/>
                  </a:lnTo>
                  <a:lnTo>
                    <a:pt x="5984" y="25607"/>
                  </a:lnTo>
                  <a:lnTo>
                    <a:pt x="6159" y="25022"/>
                  </a:lnTo>
                  <a:lnTo>
                    <a:pt x="6352" y="24360"/>
                  </a:lnTo>
                  <a:lnTo>
                    <a:pt x="6544" y="23649"/>
                  </a:lnTo>
                  <a:lnTo>
                    <a:pt x="6754" y="22871"/>
                  </a:lnTo>
                  <a:lnTo>
                    <a:pt x="6954" y="22051"/>
                  </a:lnTo>
                  <a:lnTo>
                    <a:pt x="7164" y="21172"/>
                  </a:lnTo>
                  <a:lnTo>
                    <a:pt x="7373" y="20252"/>
                  </a:lnTo>
                  <a:lnTo>
                    <a:pt x="7574" y="19289"/>
                  </a:lnTo>
                  <a:lnTo>
                    <a:pt x="7766" y="18293"/>
                  </a:lnTo>
                  <a:lnTo>
                    <a:pt x="7950" y="17256"/>
                  </a:lnTo>
                  <a:lnTo>
                    <a:pt x="8126" y="16193"/>
                  </a:lnTo>
                  <a:lnTo>
                    <a:pt x="8210" y="15649"/>
                  </a:lnTo>
                  <a:lnTo>
                    <a:pt x="8285" y="15097"/>
                  </a:lnTo>
                  <a:lnTo>
                    <a:pt x="8360" y="14536"/>
                  </a:lnTo>
                  <a:lnTo>
                    <a:pt x="8427" y="13975"/>
                  </a:lnTo>
                  <a:lnTo>
                    <a:pt x="8486" y="13415"/>
                  </a:lnTo>
                  <a:lnTo>
                    <a:pt x="8544" y="12837"/>
                  </a:lnTo>
                  <a:lnTo>
                    <a:pt x="8595" y="12260"/>
                  </a:lnTo>
                  <a:lnTo>
                    <a:pt x="8636" y="11682"/>
                  </a:lnTo>
                  <a:lnTo>
                    <a:pt x="8678" y="11105"/>
                  </a:lnTo>
                  <a:lnTo>
                    <a:pt x="8712" y="10519"/>
                  </a:lnTo>
                  <a:lnTo>
                    <a:pt x="8729" y="9925"/>
                  </a:lnTo>
                  <a:lnTo>
                    <a:pt x="8745" y="9339"/>
                  </a:lnTo>
                  <a:lnTo>
                    <a:pt x="8754" y="8745"/>
                  </a:lnTo>
                  <a:lnTo>
                    <a:pt x="8754" y="8151"/>
                  </a:lnTo>
                  <a:lnTo>
                    <a:pt x="8754" y="7557"/>
                  </a:lnTo>
                  <a:lnTo>
                    <a:pt x="8729" y="6971"/>
                  </a:lnTo>
                  <a:lnTo>
                    <a:pt x="8703" y="6377"/>
                  </a:lnTo>
                  <a:lnTo>
                    <a:pt x="8670" y="5783"/>
                  </a:lnTo>
                  <a:lnTo>
                    <a:pt x="8628" y="5189"/>
                  </a:lnTo>
                  <a:lnTo>
                    <a:pt x="8570" y="4603"/>
                  </a:lnTo>
                  <a:lnTo>
                    <a:pt x="8503" y="4017"/>
                  </a:lnTo>
                  <a:lnTo>
                    <a:pt x="8427" y="3431"/>
                  </a:lnTo>
                  <a:lnTo>
                    <a:pt x="8335" y="2846"/>
                  </a:lnTo>
                  <a:lnTo>
                    <a:pt x="8235" y="2268"/>
                  </a:lnTo>
                  <a:lnTo>
                    <a:pt x="8126" y="1699"/>
                  </a:lnTo>
                  <a:lnTo>
                    <a:pt x="8000" y="1122"/>
                  </a:lnTo>
                  <a:lnTo>
                    <a:pt x="7867" y="561"/>
                  </a:lnTo>
                  <a:lnTo>
                    <a:pt x="77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38;p25">
              <a:extLst>
                <a:ext uri="{FF2B5EF4-FFF2-40B4-BE49-F238E27FC236}">
                  <a16:creationId xmlns:a16="http://schemas.microsoft.com/office/drawing/2014/main" xmlns="" id="{7923A158-6FFB-BB5E-52A2-C861ACFF93E6}"/>
                </a:ext>
              </a:extLst>
            </p:cNvPr>
            <p:cNvSpPr/>
            <p:nvPr/>
          </p:nvSpPr>
          <p:spPr>
            <a:xfrm>
              <a:off x="1432139" y="3505241"/>
              <a:ext cx="333894" cy="1055455"/>
            </a:xfrm>
            <a:custGeom>
              <a:avLst/>
              <a:gdLst/>
              <a:ahLst/>
              <a:cxnLst/>
              <a:rect l="l" t="t" r="r" b="b"/>
              <a:pathLst>
                <a:path w="8755" h="27675" extrusionOk="0">
                  <a:moveTo>
                    <a:pt x="1" y="0"/>
                  </a:moveTo>
                  <a:lnTo>
                    <a:pt x="444" y="27674"/>
                  </a:lnTo>
                  <a:lnTo>
                    <a:pt x="5315" y="27674"/>
                  </a:lnTo>
                  <a:lnTo>
                    <a:pt x="5373" y="27490"/>
                  </a:lnTo>
                  <a:lnTo>
                    <a:pt x="5549" y="26971"/>
                  </a:lnTo>
                  <a:lnTo>
                    <a:pt x="5817" y="26134"/>
                  </a:lnTo>
                  <a:lnTo>
                    <a:pt x="5984" y="25607"/>
                  </a:lnTo>
                  <a:lnTo>
                    <a:pt x="6160" y="25022"/>
                  </a:lnTo>
                  <a:lnTo>
                    <a:pt x="6344" y="24360"/>
                  </a:lnTo>
                  <a:lnTo>
                    <a:pt x="6545" y="23649"/>
                  </a:lnTo>
                  <a:lnTo>
                    <a:pt x="6746" y="22871"/>
                  </a:lnTo>
                  <a:lnTo>
                    <a:pt x="6955" y="22051"/>
                  </a:lnTo>
                  <a:lnTo>
                    <a:pt x="7156" y="21172"/>
                  </a:lnTo>
                  <a:lnTo>
                    <a:pt x="7365" y="20252"/>
                  </a:lnTo>
                  <a:lnTo>
                    <a:pt x="7566" y="19289"/>
                  </a:lnTo>
                  <a:lnTo>
                    <a:pt x="7767" y="18293"/>
                  </a:lnTo>
                  <a:lnTo>
                    <a:pt x="7951" y="17256"/>
                  </a:lnTo>
                  <a:lnTo>
                    <a:pt x="8118" y="16193"/>
                  </a:lnTo>
                  <a:lnTo>
                    <a:pt x="8202" y="15649"/>
                  </a:lnTo>
                  <a:lnTo>
                    <a:pt x="8277" y="15097"/>
                  </a:lnTo>
                  <a:lnTo>
                    <a:pt x="8352" y="14536"/>
                  </a:lnTo>
                  <a:lnTo>
                    <a:pt x="8419" y="13975"/>
                  </a:lnTo>
                  <a:lnTo>
                    <a:pt x="8478" y="13415"/>
                  </a:lnTo>
                  <a:lnTo>
                    <a:pt x="8537" y="12837"/>
                  </a:lnTo>
                  <a:lnTo>
                    <a:pt x="8587" y="12260"/>
                  </a:lnTo>
                  <a:lnTo>
                    <a:pt x="8629" y="11682"/>
                  </a:lnTo>
                  <a:lnTo>
                    <a:pt x="8670" y="11105"/>
                  </a:lnTo>
                  <a:lnTo>
                    <a:pt x="8704" y="10519"/>
                  </a:lnTo>
                  <a:lnTo>
                    <a:pt x="8729" y="9925"/>
                  </a:lnTo>
                  <a:lnTo>
                    <a:pt x="8746" y="9339"/>
                  </a:lnTo>
                  <a:lnTo>
                    <a:pt x="8754" y="8745"/>
                  </a:lnTo>
                  <a:lnTo>
                    <a:pt x="8754" y="8151"/>
                  </a:lnTo>
                  <a:lnTo>
                    <a:pt x="8746" y="7557"/>
                  </a:lnTo>
                  <a:lnTo>
                    <a:pt x="8729" y="6971"/>
                  </a:lnTo>
                  <a:lnTo>
                    <a:pt x="8704" y="6377"/>
                  </a:lnTo>
                  <a:lnTo>
                    <a:pt x="8662" y="5783"/>
                  </a:lnTo>
                  <a:lnTo>
                    <a:pt x="8620" y="5189"/>
                  </a:lnTo>
                  <a:lnTo>
                    <a:pt x="8562" y="4603"/>
                  </a:lnTo>
                  <a:lnTo>
                    <a:pt x="8495" y="4017"/>
                  </a:lnTo>
                  <a:lnTo>
                    <a:pt x="8419" y="3431"/>
                  </a:lnTo>
                  <a:lnTo>
                    <a:pt x="8327" y="2846"/>
                  </a:lnTo>
                  <a:lnTo>
                    <a:pt x="8227" y="2268"/>
                  </a:lnTo>
                  <a:lnTo>
                    <a:pt x="8118" y="1699"/>
                  </a:lnTo>
                  <a:lnTo>
                    <a:pt x="7993" y="1122"/>
                  </a:lnTo>
                  <a:lnTo>
                    <a:pt x="7859" y="561"/>
                  </a:lnTo>
                  <a:lnTo>
                    <a:pt x="77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39;p25">
              <a:extLst>
                <a:ext uri="{FF2B5EF4-FFF2-40B4-BE49-F238E27FC236}">
                  <a16:creationId xmlns:a16="http://schemas.microsoft.com/office/drawing/2014/main" xmlns="" id="{B1EE5242-5B7D-7BFE-7ECD-E413DF864ACF}"/>
                </a:ext>
              </a:extLst>
            </p:cNvPr>
            <p:cNvSpPr/>
            <p:nvPr/>
          </p:nvSpPr>
          <p:spPr>
            <a:xfrm>
              <a:off x="921863" y="3450019"/>
              <a:ext cx="847987" cy="334809"/>
            </a:xfrm>
            <a:custGeom>
              <a:avLst/>
              <a:gdLst/>
              <a:ahLst/>
              <a:cxnLst/>
              <a:rect l="l" t="t" r="r" b="b"/>
              <a:pathLst>
                <a:path w="22235" h="8779" extrusionOk="0">
                  <a:moveTo>
                    <a:pt x="226" y="1"/>
                  </a:moveTo>
                  <a:lnTo>
                    <a:pt x="159" y="854"/>
                  </a:lnTo>
                  <a:lnTo>
                    <a:pt x="92" y="1791"/>
                  </a:lnTo>
                  <a:lnTo>
                    <a:pt x="17" y="2955"/>
                  </a:lnTo>
                  <a:lnTo>
                    <a:pt x="0" y="3248"/>
                  </a:lnTo>
                  <a:lnTo>
                    <a:pt x="9" y="3540"/>
                  </a:lnTo>
                  <a:lnTo>
                    <a:pt x="25" y="3825"/>
                  </a:lnTo>
                  <a:lnTo>
                    <a:pt x="59" y="4109"/>
                  </a:lnTo>
                  <a:lnTo>
                    <a:pt x="109" y="4386"/>
                  </a:lnTo>
                  <a:lnTo>
                    <a:pt x="168" y="4662"/>
                  </a:lnTo>
                  <a:lnTo>
                    <a:pt x="243" y="4930"/>
                  </a:lnTo>
                  <a:lnTo>
                    <a:pt x="335" y="5189"/>
                  </a:lnTo>
                  <a:lnTo>
                    <a:pt x="435" y="5448"/>
                  </a:lnTo>
                  <a:lnTo>
                    <a:pt x="552" y="5699"/>
                  </a:lnTo>
                  <a:lnTo>
                    <a:pt x="678" y="5942"/>
                  </a:lnTo>
                  <a:lnTo>
                    <a:pt x="812" y="6185"/>
                  </a:lnTo>
                  <a:lnTo>
                    <a:pt x="962" y="6411"/>
                  </a:lnTo>
                  <a:lnTo>
                    <a:pt x="1121" y="6628"/>
                  </a:lnTo>
                  <a:lnTo>
                    <a:pt x="1297" y="6846"/>
                  </a:lnTo>
                  <a:lnTo>
                    <a:pt x="1473" y="7047"/>
                  </a:lnTo>
                  <a:lnTo>
                    <a:pt x="1665" y="7239"/>
                  </a:lnTo>
                  <a:lnTo>
                    <a:pt x="1866" y="7432"/>
                  </a:lnTo>
                  <a:lnTo>
                    <a:pt x="2075" y="7599"/>
                  </a:lnTo>
                  <a:lnTo>
                    <a:pt x="2293" y="7766"/>
                  </a:lnTo>
                  <a:lnTo>
                    <a:pt x="2527" y="7917"/>
                  </a:lnTo>
                  <a:lnTo>
                    <a:pt x="2762" y="8059"/>
                  </a:lnTo>
                  <a:lnTo>
                    <a:pt x="3004" y="8193"/>
                  </a:lnTo>
                  <a:lnTo>
                    <a:pt x="3247" y="8310"/>
                  </a:lnTo>
                  <a:lnTo>
                    <a:pt x="3506" y="8419"/>
                  </a:lnTo>
                  <a:lnTo>
                    <a:pt x="3774" y="8511"/>
                  </a:lnTo>
                  <a:lnTo>
                    <a:pt x="4042" y="8595"/>
                  </a:lnTo>
                  <a:lnTo>
                    <a:pt x="4318" y="8662"/>
                  </a:lnTo>
                  <a:lnTo>
                    <a:pt x="4594" y="8712"/>
                  </a:lnTo>
                  <a:lnTo>
                    <a:pt x="4879" y="8746"/>
                  </a:lnTo>
                  <a:lnTo>
                    <a:pt x="5172" y="8771"/>
                  </a:lnTo>
                  <a:lnTo>
                    <a:pt x="5465" y="8779"/>
                  </a:lnTo>
                  <a:lnTo>
                    <a:pt x="22126" y="8779"/>
                  </a:lnTo>
                  <a:lnTo>
                    <a:pt x="22142" y="8536"/>
                  </a:lnTo>
                  <a:lnTo>
                    <a:pt x="22176" y="7875"/>
                  </a:lnTo>
                  <a:lnTo>
                    <a:pt x="22209" y="6879"/>
                  </a:lnTo>
                  <a:lnTo>
                    <a:pt x="22226" y="6285"/>
                  </a:lnTo>
                  <a:lnTo>
                    <a:pt x="22235" y="5641"/>
                  </a:lnTo>
                  <a:lnTo>
                    <a:pt x="22235" y="4955"/>
                  </a:lnTo>
                  <a:lnTo>
                    <a:pt x="22235" y="4243"/>
                  </a:lnTo>
                  <a:lnTo>
                    <a:pt x="22218" y="3515"/>
                  </a:lnTo>
                  <a:lnTo>
                    <a:pt x="22184" y="2779"/>
                  </a:lnTo>
                  <a:lnTo>
                    <a:pt x="22142" y="2051"/>
                  </a:lnTo>
                  <a:lnTo>
                    <a:pt x="22084" y="1340"/>
                  </a:lnTo>
                  <a:lnTo>
                    <a:pt x="22050" y="988"/>
                  </a:lnTo>
                  <a:lnTo>
                    <a:pt x="22009" y="653"/>
                  </a:lnTo>
                  <a:lnTo>
                    <a:pt x="21958" y="319"/>
                  </a:lnTo>
                  <a:lnTo>
                    <a:pt x="219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40;p25">
              <a:extLst>
                <a:ext uri="{FF2B5EF4-FFF2-40B4-BE49-F238E27FC236}">
                  <a16:creationId xmlns:a16="http://schemas.microsoft.com/office/drawing/2014/main" xmlns="" id="{3A8131F1-C9BD-46B8-AD86-876BB701BA28}"/>
                </a:ext>
              </a:extLst>
            </p:cNvPr>
            <p:cNvSpPr/>
            <p:nvPr/>
          </p:nvSpPr>
          <p:spPr>
            <a:xfrm>
              <a:off x="2011061" y="3198543"/>
              <a:ext cx="263988" cy="309295"/>
            </a:xfrm>
            <a:custGeom>
              <a:avLst/>
              <a:gdLst/>
              <a:ahLst/>
              <a:cxnLst/>
              <a:rect l="l" t="t" r="r" b="b"/>
              <a:pathLst>
                <a:path w="6922" h="8110" extrusionOk="0">
                  <a:moveTo>
                    <a:pt x="4737" y="0"/>
                  </a:moveTo>
                  <a:lnTo>
                    <a:pt x="4160" y="427"/>
                  </a:lnTo>
                  <a:lnTo>
                    <a:pt x="3875" y="628"/>
                  </a:lnTo>
                  <a:lnTo>
                    <a:pt x="3599" y="812"/>
                  </a:lnTo>
                  <a:lnTo>
                    <a:pt x="3030" y="1197"/>
                  </a:lnTo>
                  <a:lnTo>
                    <a:pt x="2470" y="1574"/>
                  </a:lnTo>
                  <a:lnTo>
                    <a:pt x="1348" y="2344"/>
                  </a:lnTo>
                  <a:lnTo>
                    <a:pt x="1649" y="2703"/>
                  </a:lnTo>
                  <a:lnTo>
                    <a:pt x="1934" y="3055"/>
                  </a:lnTo>
                  <a:lnTo>
                    <a:pt x="2202" y="3398"/>
                  </a:lnTo>
                  <a:lnTo>
                    <a:pt x="2444" y="3724"/>
                  </a:lnTo>
                  <a:lnTo>
                    <a:pt x="2670" y="4034"/>
                  </a:lnTo>
                  <a:lnTo>
                    <a:pt x="2871" y="4335"/>
                  </a:lnTo>
                  <a:lnTo>
                    <a:pt x="3047" y="4628"/>
                  </a:lnTo>
                  <a:lnTo>
                    <a:pt x="3198" y="4896"/>
                  </a:lnTo>
                  <a:lnTo>
                    <a:pt x="3189" y="4896"/>
                  </a:lnTo>
                  <a:lnTo>
                    <a:pt x="3055" y="4904"/>
                  </a:lnTo>
                  <a:lnTo>
                    <a:pt x="2921" y="4896"/>
                  </a:lnTo>
                  <a:lnTo>
                    <a:pt x="2779" y="4879"/>
                  </a:lnTo>
                  <a:lnTo>
                    <a:pt x="2637" y="4854"/>
                  </a:lnTo>
                  <a:lnTo>
                    <a:pt x="2336" y="4795"/>
                  </a:lnTo>
                  <a:lnTo>
                    <a:pt x="2034" y="4745"/>
                  </a:lnTo>
                  <a:lnTo>
                    <a:pt x="1884" y="4729"/>
                  </a:lnTo>
                  <a:lnTo>
                    <a:pt x="1742" y="4720"/>
                  </a:lnTo>
                  <a:lnTo>
                    <a:pt x="1608" y="4720"/>
                  </a:lnTo>
                  <a:lnTo>
                    <a:pt x="1474" y="4745"/>
                  </a:lnTo>
                  <a:lnTo>
                    <a:pt x="1407" y="4762"/>
                  </a:lnTo>
                  <a:lnTo>
                    <a:pt x="1348" y="4779"/>
                  </a:lnTo>
                  <a:lnTo>
                    <a:pt x="1290" y="4804"/>
                  </a:lnTo>
                  <a:lnTo>
                    <a:pt x="1231" y="4837"/>
                  </a:lnTo>
                  <a:lnTo>
                    <a:pt x="1181" y="4871"/>
                  </a:lnTo>
                  <a:lnTo>
                    <a:pt x="1131" y="4921"/>
                  </a:lnTo>
                  <a:lnTo>
                    <a:pt x="1080" y="4971"/>
                  </a:lnTo>
                  <a:lnTo>
                    <a:pt x="1039" y="5030"/>
                  </a:lnTo>
                  <a:lnTo>
                    <a:pt x="1005" y="5080"/>
                  </a:lnTo>
                  <a:lnTo>
                    <a:pt x="997" y="5139"/>
                  </a:lnTo>
                  <a:lnTo>
                    <a:pt x="997" y="5197"/>
                  </a:lnTo>
                  <a:lnTo>
                    <a:pt x="1022" y="5247"/>
                  </a:lnTo>
                  <a:lnTo>
                    <a:pt x="1055" y="5298"/>
                  </a:lnTo>
                  <a:lnTo>
                    <a:pt x="1097" y="5348"/>
                  </a:lnTo>
                  <a:lnTo>
                    <a:pt x="1147" y="5398"/>
                  </a:lnTo>
                  <a:lnTo>
                    <a:pt x="1206" y="5440"/>
                  </a:lnTo>
                  <a:lnTo>
                    <a:pt x="1331" y="5524"/>
                  </a:lnTo>
                  <a:lnTo>
                    <a:pt x="1465" y="5590"/>
                  </a:lnTo>
                  <a:lnTo>
                    <a:pt x="1675" y="5699"/>
                  </a:lnTo>
                  <a:lnTo>
                    <a:pt x="1490" y="5908"/>
                  </a:lnTo>
                  <a:lnTo>
                    <a:pt x="1298" y="6093"/>
                  </a:lnTo>
                  <a:lnTo>
                    <a:pt x="1106" y="6268"/>
                  </a:lnTo>
                  <a:lnTo>
                    <a:pt x="905" y="6427"/>
                  </a:lnTo>
                  <a:lnTo>
                    <a:pt x="695" y="6570"/>
                  </a:lnTo>
                  <a:lnTo>
                    <a:pt x="478" y="6712"/>
                  </a:lnTo>
                  <a:lnTo>
                    <a:pt x="244" y="6854"/>
                  </a:lnTo>
                  <a:lnTo>
                    <a:pt x="1" y="6996"/>
                  </a:lnTo>
                  <a:lnTo>
                    <a:pt x="60" y="7080"/>
                  </a:lnTo>
                  <a:lnTo>
                    <a:pt x="126" y="7172"/>
                  </a:lnTo>
                  <a:lnTo>
                    <a:pt x="193" y="7256"/>
                  </a:lnTo>
                  <a:lnTo>
                    <a:pt x="269" y="7331"/>
                  </a:lnTo>
                  <a:lnTo>
                    <a:pt x="344" y="7406"/>
                  </a:lnTo>
                  <a:lnTo>
                    <a:pt x="419" y="7473"/>
                  </a:lnTo>
                  <a:lnTo>
                    <a:pt x="503" y="7540"/>
                  </a:lnTo>
                  <a:lnTo>
                    <a:pt x="587" y="7607"/>
                  </a:lnTo>
                  <a:lnTo>
                    <a:pt x="771" y="7716"/>
                  </a:lnTo>
                  <a:lnTo>
                    <a:pt x="955" y="7816"/>
                  </a:lnTo>
                  <a:lnTo>
                    <a:pt x="1156" y="7900"/>
                  </a:lnTo>
                  <a:lnTo>
                    <a:pt x="1365" y="7967"/>
                  </a:lnTo>
                  <a:lnTo>
                    <a:pt x="1583" y="8017"/>
                  </a:lnTo>
                  <a:lnTo>
                    <a:pt x="1808" y="8059"/>
                  </a:lnTo>
                  <a:lnTo>
                    <a:pt x="2034" y="8093"/>
                  </a:lnTo>
                  <a:lnTo>
                    <a:pt x="2269" y="8109"/>
                  </a:lnTo>
                  <a:lnTo>
                    <a:pt x="2503" y="8109"/>
                  </a:lnTo>
                  <a:lnTo>
                    <a:pt x="2746" y="8101"/>
                  </a:lnTo>
                  <a:lnTo>
                    <a:pt x="2988" y="8084"/>
                  </a:lnTo>
                  <a:lnTo>
                    <a:pt x="3231" y="8051"/>
                  </a:lnTo>
                  <a:lnTo>
                    <a:pt x="3474" y="8017"/>
                  </a:lnTo>
                  <a:lnTo>
                    <a:pt x="3716" y="7967"/>
                  </a:lnTo>
                  <a:lnTo>
                    <a:pt x="3951" y="7908"/>
                  </a:lnTo>
                  <a:lnTo>
                    <a:pt x="4185" y="7842"/>
                  </a:lnTo>
                  <a:lnTo>
                    <a:pt x="4419" y="7766"/>
                  </a:lnTo>
                  <a:lnTo>
                    <a:pt x="4645" y="7683"/>
                  </a:lnTo>
                  <a:lnTo>
                    <a:pt x="4863" y="7590"/>
                  </a:lnTo>
                  <a:lnTo>
                    <a:pt x="5072" y="7490"/>
                  </a:lnTo>
                  <a:lnTo>
                    <a:pt x="5273" y="7390"/>
                  </a:lnTo>
                  <a:lnTo>
                    <a:pt x="5465" y="7281"/>
                  </a:lnTo>
                  <a:lnTo>
                    <a:pt x="5649" y="7164"/>
                  </a:lnTo>
                  <a:lnTo>
                    <a:pt x="5817" y="7047"/>
                  </a:lnTo>
                  <a:lnTo>
                    <a:pt x="5976" y="6921"/>
                  </a:lnTo>
                  <a:lnTo>
                    <a:pt x="6126" y="6787"/>
                  </a:lnTo>
                  <a:lnTo>
                    <a:pt x="6252" y="6653"/>
                  </a:lnTo>
                  <a:lnTo>
                    <a:pt x="6369" y="6519"/>
                  </a:lnTo>
                  <a:lnTo>
                    <a:pt x="6436" y="6427"/>
                  </a:lnTo>
                  <a:lnTo>
                    <a:pt x="6495" y="6335"/>
                  </a:lnTo>
                  <a:lnTo>
                    <a:pt x="6553" y="6226"/>
                  </a:lnTo>
                  <a:lnTo>
                    <a:pt x="6603" y="6118"/>
                  </a:lnTo>
                  <a:lnTo>
                    <a:pt x="6654" y="6001"/>
                  </a:lnTo>
                  <a:lnTo>
                    <a:pt x="6696" y="5875"/>
                  </a:lnTo>
                  <a:lnTo>
                    <a:pt x="6737" y="5749"/>
                  </a:lnTo>
                  <a:lnTo>
                    <a:pt x="6779" y="5616"/>
                  </a:lnTo>
                  <a:lnTo>
                    <a:pt x="6838" y="5339"/>
                  </a:lnTo>
                  <a:lnTo>
                    <a:pt x="6888" y="5055"/>
                  </a:lnTo>
                  <a:lnTo>
                    <a:pt x="6913" y="4754"/>
                  </a:lnTo>
                  <a:lnTo>
                    <a:pt x="6921" y="4452"/>
                  </a:lnTo>
                  <a:lnTo>
                    <a:pt x="6913" y="4151"/>
                  </a:lnTo>
                  <a:lnTo>
                    <a:pt x="6888" y="3841"/>
                  </a:lnTo>
                  <a:lnTo>
                    <a:pt x="6846" y="3549"/>
                  </a:lnTo>
                  <a:lnTo>
                    <a:pt x="6813" y="3398"/>
                  </a:lnTo>
                  <a:lnTo>
                    <a:pt x="6779" y="3256"/>
                  </a:lnTo>
                  <a:lnTo>
                    <a:pt x="6746" y="3122"/>
                  </a:lnTo>
                  <a:lnTo>
                    <a:pt x="6704" y="2980"/>
                  </a:lnTo>
                  <a:lnTo>
                    <a:pt x="6654" y="2854"/>
                  </a:lnTo>
                  <a:lnTo>
                    <a:pt x="6603" y="2720"/>
                  </a:lnTo>
                  <a:lnTo>
                    <a:pt x="6545" y="2603"/>
                  </a:lnTo>
                  <a:lnTo>
                    <a:pt x="6478" y="2486"/>
                  </a:lnTo>
                  <a:lnTo>
                    <a:pt x="6411" y="2369"/>
                  </a:lnTo>
                  <a:lnTo>
                    <a:pt x="6344" y="2268"/>
                  </a:lnTo>
                  <a:lnTo>
                    <a:pt x="5942" y="1716"/>
                  </a:lnTo>
                  <a:lnTo>
                    <a:pt x="5541" y="1155"/>
                  </a:lnTo>
                  <a:lnTo>
                    <a:pt x="5139" y="578"/>
                  </a:lnTo>
                  <a:lnTo>
                    <a:pt x="4737" y="0"/>
                  </a:ln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41;p25">
              <a:extLst>
                <a:ext uri="{FF2B5EF4-FFF2-40B4-BE49-F238E27FC236}">
                  <a16:creationId xmlns:a16="http://schemas.microsoft.com/office/drawing/2014/main" xmlns="" id="{38636696-81D1-66DC-FB54-8229FB250B4D}"/>
                </a:ext>
              </a:extLst>
            </p:cNvPr>
            <p:cNvSpPr/>
            <p:nvPr/>
          </p:nvSpPr>
          <p:spPr>
            <a:xfrm>
              <a:off x="1537474" y="2548458"/>
              <a:ext cx="735672" cy="803633"/>
            </a:xfrm>
            <a:custGeom>
              <a:avLst/>
              <a:gdLst/>
              <a:ahLst/>
              <a:cxnLst/>
              <a:rect l="l" t="t" r="r" b="b"/>
              <a:pathLst>
                <a:path w="19290" h="21072" extrusionOk="0">
                  <a:moveTo>
                    <a:pt x="3431" y="0"/>
                  </a:moveTo>
                  <a:lnTo>
                    <a:pt x="0" y="5649"/>
                  </a:lnTo>
                  <a:lnTo>
                    <a:pt x="14553" y="21072"/>
                  </a:lnTo>
                  <a:lnTo>
                    <a:pt x="19289" y="19858"/>
                  </a:lnTo>
                  <a:lnTo>
                    <a:pt x="8586" y="3138"/>
                  </a:lnTo>
                  <a:lnTo>
                    <a:pt x="8477" y="2971"/>
                  </a:lnTo>
                  <a:lnTo>
                    <a:pt x="8360" y="2812"/>
                  </a:lnTo>
                  <a:lnTo>
                    <a:pt x="8243" y="2653"/>
                  </a:lnTo>
                  <a:lnTo>
                    <a:pt x="8126" y="2494"/>
                  </a:lnTo>
                  <a:lnTo>
                    <a:pt x="7992" y="2343"/>
                  </a:lnTo>
                  <a:lnTo>
                    <a:pt x="7867" y="2201"/>
                  </a:lnTo>
                  <a:lnTo>
                    <a:pt x="7733" y="2059"/>
                  </a:lnTo>
                  <a:lnTo>
                    <a:pt x="7590" y="1925"/>
                  </a:lnTo>
                  <a:lnTo>
                    <a:pt x="7457" y="1791"/>
                  </a:lnTo>
                  <a:lnTo>
                    <a:pt x="7306" y="1657"/>
                  </a:lnTo>
                  <a:lnTo>
                    <a:pt x="7164" y="1532"/>
                  </a:lnTo>
                  <a:lnTo>
                    <a:pt x="7005" y="1415"/>
                  </a:lnTo>
                  <a:lnTo>
                    <a:pt x="6854" y="1297"/>
                  </a:lnTo>
                  <a:lnTo>
                    <a:pt x="6695" y="1180"/>
                  </a:lnTo>
                  <a:lnTo>
                    <a:pt x="6536" y="1071"/>
                  </a:lnTo>
                  <a:lnTo>
                    <a:pt x="6369" y="971"/>
                  </a:lnTo>
                  <a:lnTo>
                    <a:pt x="6201" y="871"/>
                  </a:lnTo>
                  <a:lnTo>
                    <a:pt x="6034" y="779"/>
                  </a:lnTo>
                  <a:lnTo>
                    <a:pt x="5858" y="695"/>
                  </a:lnTo>
                  <a:lnTo>
                    <a:pt x="5682" y="611"/>
                  </a:lnTo>
                  <a:lnTo>
                    <a:pt x="5507" y="527"/>
                  </a:lnTo>
                  <a:lnTo>
                    <a:pt x="5331" y="452"/>
                  </a:lnTo>
                  <a:lnTo>
                    <a:pt x="5147" y="385"/>
                  </a:lnTo>
                  <a:lnTo>
                    <a:pt x="4963" y="327"/>
                  </a:lnTo>
                  <a:lnTo>
                    <a:pt x="4779" y="268"/>
                  </a:lnTo>
                  <a:lnTo>
                    <a:pt x="4595" y="209"/>
                  </a:lnTo>
                  <a:lnTo>
                    <a:pt x="4402" y="159"/>
                  </a:lnTo>
                  <a:lnTo>
                    <a:pt x="4210" y="117"/>
                  </a:lnTo>
                  <a:lnTo>
                    <a:pt x="4017" y="84"/>
                  </a:lnTo>
                  <a:lnTo>
                    <a:pt x="3825" y="50"/>
                  </a:lnTo>
                  <a:lnTo>
                    <a:pt x="3624" y="25"/>
                  </a:lnTo>
                  <a:lnTo>
                    <a:pt x="34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42;p25">
              <a:extLst>
                <a:ext uri="{FF2B5EF4-FFF2-40B4-BE49-F238E27FC236}">
                  <a16:creationId xmlns:a16="http://schemas.microsoft.com/office/drawing/2014/main" xmlns="" id="{3AFC521E-AE3D-9642-E2F4-9E7D6EF1203E}"/>
                </a:ext>
              </a:extLst>
            </p:cNvPr>
            <p:cNvSpPr/>
            <p:nvPr/>
          </p:nvSpPr>
          <p:spPr>
            <a:xfrm>
              <a:off x="707380" y="2505363"/>
              <a:ext cx="568134" cy="941844"/>
            </a:xfrm>
            <a:custGeom>
              <a:avLst/>
              <a:gdLst/>
              <a:ahLst/>
              <a:cxnLst/>
              <a:rect l="l" t="t" r="r" b="b"/>
              <a:pathLst>
                <a:path w="14897" h="24696" extrusionOk="0">
                  <a:moveTo>
                    <a:pt x="14595" y="1"/>
                  </a:moveTo>
                  <a:lnTo>
                    <a:pt x="13758" y="17"/>
                  </a:lnTo>
                  <a:lnTo>
                    <a:pt x="13181" y="26"/>
                  </a:lnTo>
                  <a:lnTo>
                    <a:pt x="12528" y="51"/>
                  </a:lnTo>
                  <a:lnTo>
                    <a:pt x="11800" y="84"/>
                  </a:lnTo>
                  <a:lnTo>
                    <a:pt x="11030" y="126"/>
                  </a:lnTo>
                  <a:lnTo>
                    <a:pt x="10227" y="176"/>
                  </a:lnTo>
                  <a:lnTo>
                    <a:pt x="9407" y="252"/>
                  </a:lnTo>
                  <a:lnTo>
                    <a:pt x="8578" y="335"/>
                  </a:lnTo>
                  <a:lnTo>
                    <a:pt x="8176" y="394"/>
                  </a:lnTo>
                  <a:lnTo>
                    <a:pt x="7775" y="444"/>
                  </a:lnTo>
                  <a:lnTo>
                    <a:pt x="7381" y="511"/>
                  </a:lnTo>
                  <a:lnTo>
                    <a:pt x="6997" y="570"/>
                  </a:lnTo>
                  <a:lnTo>
                    <a:pt x="6628" y="645"/>
                  </a:lnTo>
                  <a:lnTo>
                    <a:pt x="6277" y="720"/>
                  </a:lnTo>
                  <a:lnTo>
                    <a:pt x="5934" y="804"/>
                  </a:lnTo>
                  <a:lnTo>
                    <a:pt x="5616" y="896"/>
                  </a:lnTo>
                  <a:lnTo>
                    <a:pt x="5315" y="988"/>
                  </a:lnTo>
                  <a:lnTo>
                    <a:pt x="5038" y="1097"/>
                  </a:lnTo>
                  <a:lnTo>
                    <a:pt x="4904" y="1147"/>
                  </a:lnTo>
                  <a:lnTo>
                    <a:pt x="4771" y="1214"/>
                  </a:lnTo>
                  <a:lnTo>
                    <a:pt x="4645" y="1281"/>
                  </a:lnTo>
                  <a:lnTo>
                    <a:pt x="4520" y="1348"/>
                  </a:lnTo>
                  <a:lnTo>
                    <a:pt x="4402" y="1423"/>
                  </a:lnTo>
                  <a:lnTo>
                    <a:pt x="4277" y="1507"/>
                  </a:lnTo>
                  <a:lnTo>
                    <a:pt x="4051" y="1674"/>
                  </a:lnTo>
                  <a:lnTo>
                    <a:pt x="3825" y="1867"/>
                  </a:lnTo>
                  <a:lnTo>
                    <a:pt x="3616" y="2068"/>
                  </a:lnTo>
                  <a:lnTo>
                    <a:pt x="3415" y="2285"/>
                  </a:lnTo>
                  <a:lnTo>
                    <a:pt x="3222" y="2511"/>
                  </a:lnTo>
                  <a:lnTo>
                    <a:pt x="3038" y="2745"/>
                  </a:lnTo>
                  <a:lnTo>
                    <a:pt x="2871" y="2996"/>
                  </a:lnTo>
                  <a:lnTo>
                    <a:pt x="2704" y="3247"/>
                  </a:lnTo>
                  <a:lnTo>
                    <a:pt x="2561" y="3507"/>
                  </a:lnTo>
                  <a:lnTo>
                    <a:pt x="2419" y="3766"/>
                  </a:lnTo>
                  <a:lnTo>
                    <a:pt x="2294" y="4026"/>
                  </a:lnTo>
                  <a:lnTo>
                    <a:pt x="2176" y="4293"/>
                  </a:lnTo>
                  <a:lnTo>
                    <a:pt x="2068" y="4561"/>
                  </a:lnTo>
                  <a:lnTo>
                    <a:pt x="1976" y="4821"/>
                  </a:lnTo>
                  <a:lnTo>
                    <a:pt x="1892" y="5080"/>
                  </a:lnTo>
                  <a:lnTo>
                    <a:pt x="1817" y="5340"/>
                  </a:lnTo>
                  <a:lnTo>
                    <a:pt x="1758" y="5582"/>
                  </a:lnTo>
                  <a:lnTo>
                    <a:pt x="1708" y="5825"/>
                  </a:lnTo>
                  <a:lnTo>
                    <a:pt x="1666" y="6059"/>
                  </a:lnTo>
                  <a:lnTo>
                    <a:pt x="1641" y="6285"/>
                  </a:lnTo>
                  <a:lnTo>
                    <a:pt x="1633" y="6494"/>
                  </a:lnTo>
                  <a:lnTo>
                    <a:pt x="1633" y="6687"/>
                  </a:lnTo>
                  <a:lnTo>
                    <a:pt x="1641" y="6871"/>
                  </a:lnTo>
                  <a:lnTo>
                    <a:pt x="1666" y="7030"/>
                  </a:lnTo>
                  <a:lnTo>
                    <a:pt x="1699" y="7181"/>
                  </a:lnTo>
                  <a:lnTo>
                    <a:pt x="1750" y="7306"/>
                  </a:lnTo>
                  <a:lnTo>
                    <a:pt x="1775" y="7365"/>
                  </a:lnTo>
                  <a:lnTo>
                    <a:pt x="1808" y="7415"/>
                  </a:lnTo>
                  <a:lnTo>
                    <a:pt x="1842" y="7457"/>
                  </a:lnTo>
                  <a:lnTo>
                    <a:pt x="1884" y="7499"/>
                  </a:lnTo>
                  <a:lnTo>
                    <a:pt x="1925" y="7532"/>
                  </a:lnTo>
                  <a:lnTo>
                    <a:pt x="1967" y="7557"/>
                  </a:lnTo>
                  <a:lnTo>
                    <a:pt x="1800" y="8227"/>
                  </a:lnTo>
                  <a:lnTo>
                    <a:pt x="1616" y="8988"/>
                  </a:lnTo>
                  <a:lnTo>
                    <a:pt x="1398" y="9992"/>
                  </a:lnTo>
                  <a:lnTo>
                    <a:pt x="1147" y="11181"/>
                  </a:lnTo>
                  <a:lnTo>
                    <a:pt x="1013" y="11833"/>
                  </a:lnTo>
                  <a:lnTo>
                    <a:pt x="879" y="12519"/>
                  </a:lnTo>
                  <a:lnTo>
                    <a:pt x="754" y="13222"/>
                  </a:lnTo>
                  <a:lnTo>
                    <a:pt x="628" y="13950"/>
                  </a:lnTo>
                  <a:lnTo>
                    <a:pt x="503" y="14695"/>
                  </a:lnTo>
                  <a:lnTo>
                    <a:pt x="394" y="15448"/>
                  </a:lnTo>
                  <a:lnTo>
                    <a:pt x="294" y="16202"/>
                  </a:lnTo>
                  <a:lnTo>
                    <a:pt x="202" y="16955"/>
                  </a:lnTo>
                  <a:lnTo>
                    <a:pt x="126" y="17708"/>
                  </a:lnTo>
                  <a:lnTo>
                    <a:pt x="68" y="18436"/>
                  </a:lnTo>
                  <a:lnTo>
                    <a:pt x="26" y="19156"/>
                  </a:lnTo>
                  <a:lnTo>
                    <a:pt x="17" y="19499"/>
                  </a:lnTo>
                  <a:lnTo>
                    <a:pt x="9" y="19842"/>
                  </a:lnTo>
                  <a:lnTo>
                    <a:pt x="1" y="20185"/>
                  </a:lnTo>
                  <a:lnTo>
                    <a:pt x="9" y="20511"/>
                  </a:lnTo>
                  <a:lnTo>
                    <a:pt x="17" y="20829"/>
                  </a:lnTo>
                  <a:lnTo>
                    <a:pt x="34" y="21139"/>
                  </a:lnTo>
                  <a:lnTo>
                    <a:pt x="59" y="21440"/>
                  </a:lnTo>
                  <a:lnTo>
                    <a:pt x="93" y="21725"/>
                  </a:lnTo>
                  <a:lnTo>
                    <a:pt x="126" y="22001"/>
                  </a:lnTo>
                  <a:lnTo>
                    <a:pt x="168" y="22269"/>
                  </a:lnTo>
                  <a:lnTo>
                    <a:pt x="227" y="22520"/>
                  </a:lnTo>
                  <a:lnTo>
                    <a:pt x="285" y="22762"/>
                  </a:lnTo>
                  <a:lnTo>
                    <a:pt x="352" y="22988"/>
                  </a:lnTo>
                  <a:lnTo>
                    <a:pt x="427" y="23197"/>
                  </a:lnTo>
                  <a:lnTo>
                    <a:pt x="520" y="23398"/>
                  </a:lnTo>
                  <a:lnTo>
                    <a:pt x="612" y="23574"/>
                  </a:lnTo>
                  <a:lnTo>
                    <a:pt x="712" y="23733"/>
                  </a:lnTo>
                  <a:lnTo>
                    <a:pt x="829" y="23884"/>
                  </a:lnTo>
                  <a:lnTo>
                    <a:pt x="888" y="23951"/>
                  </a:lnTo>
                  <a:lnTo>
                    <a:pt x="955" y="24009"/>
                  </a:lnTo>
                  <a:lnTo>
                    <a:pt x="1022" y="24068"/>
                  </a:lnTo>
                  <a:lnTo>
                    <a:pt x="1089" y="24118"/>
                  </a:lnTo>
                  <a:lnTo>
                    <a:pt x="1156" y="24168"/>
                  </a:lnTo>
                  <a:lnTo>
                    <a:pt x="1231" y="24210"/>
                  </a:lnTo>
                  <a:lnTo>
                    <a:pt x="1306" y="24243"/>
                  </a:lnTo>
                  <a:lnTo>
                    <a:pt x="1390" y="24277"/>
                  </a:lnTo>
                  <a:lnTo>
                    <a:pt x="1708" y="24386"/>
                  </a:lnTo>
                  <a:lnTo>
                    <a:pt x="2034" y="24469"/>
                  </a:lnTo>
                  <a:lnTo>
                    <a:pt x="2369" y="24545"/>
                  </a:lnTo>
                  <a:lnTo>
                    <a:pt x="2695" y="24603"/>
                  </a:lnTo>
                  <a:lnTo>
                    <a:pt x="3030" y="24645"/>
                  </a:lnTo>
                  <a:lnTo>
                    <a:pt x="3365" y="24679"/>
                  </a:lnTo>
                  <a:lnTo>
                    <a:pt x="3691" y="24695"/>
                  </a:lnTo>
                  <a:lnTo>
                    <a:pt x="4026" y="24695"/>
                  </a:lnTo>
                  <a:lnTo>
                    <a:pt x="4352" y="24687"/>
                  </a:lnTo>
                  <a:lnTo>
                    <a:pt x="4679" y="24670"/>
                  </a:lnTo>
                  <a:lnTo>
                    <a:pt x="4997" y="24645"/>
                  </a:lnTo>
                  <a:lnTo>
                    <a:pt x="5306" y="24612"/>
                  </a:lnTo>
                  <a:lnTo>
                    <a:pt x="5616" y="24570"/>
                  </a:lnTo>
                  <a:lnTo>
                    <a:pt x="5917" y="24520"/>
                  </a:lnTo>
                  <a:lnTo>
                    <a:pt x="6210" y="24461"/>
                  </a:lnTo>
                  <a:lnTo>
                    <a:pt x="6494" y="24402"/>
                  </a:lnTo>
                  <a:lnTo>
                    <a:pt x="6762" y="24344"/>
                  </a:lnTo>
                  <a:lnTo>
                    <a:pt x="7030" y="24277"/>
                  </a:lnTo>
                  <a:lnTo>
                    <a:pt x="7515" y="24143"/>
                  </a:lnTo>
                  <a:lnTo>
                    <a:pt x="7951" y="24001"/>
                  </a:lnTo>
                  <a:lnTo>
                    <a:pt x="8319" y="23875"/>
                  </a:lnTo>
                  <a:lnTo>
                    <a:pt x="8620" y="23766"/>
                  </a:lnTo>
                  <a:lnTo>
                    <a:pt x="8846" y="23674"/>
                  </a:lnTo>
                  <a:lnTo>
                    <a:pt x="9030" y="23599"/>
                  </a:lnTo>
                  <a:lnTo>
                    <a:pt x="148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43;p25">
              <a:extLst>
                <a:ext uri="{FF2B5EF4-FFF2-40B4-BE49-F238E27FC236}">
                  <a16:creationId xmlns:a16="http://schemas.microsoft.com/office/drawing/2014/main" xmlns="" id="{D54AA1FE-FF6C-32B8-2C83-4C7ED5BA0FB1}"/>
                </a:ext>
              </a:extLst>
            </p:cNvPr>
            <p:cNvSpPr/>
            <p:nvPr/>
          </p:nvSpPr>
          <p:spPr>
            <a:xfrm>
              <a:off x="904930" y="2482405"/>
              <a:ext cx="878307" cy="972125"/>
            </a:xfrm>
            <a:custGeom>
              <a:avLst/>
              <a:gdLst/>
              <a:ahLst/>
              <a:cxnLst/>
              <a:rect l="l" t="t" r="r" b="b"/>
              <a:pathLst>
                <a:path w="23030" h="25490" extrusionOk="0">
                  <a:moveTo>
                    <a:pt x="8653" y="0"/>
                  </a:moveTo>
                  <a:lnTo>
                    <a:pt x="8545" y="67"/>
                  </a:lnTo>
                  <a:lnTo>
                    <a:pt x="8235" y="234"/>
                  </a:lnTo>
                  <a:lnTo>
                    <a:pt x="8017" y="343"/>
                  </a:lnTo>
                  <a:lnTo>
                    <a:pt x="7758" y="469"/>
                  </a:lnTo>
                  <a:lnTo>
                    <a:pt x="7457" y="603"/>
                  </a:lnTo>
                  <a:lnTo>
                    <a:pt x="7139" y="745"/>
                  </a:lnTo>
                  <a:lnTo>
                    <a:pt x="6779" y="887"/>
                  </a:lnTo>
                  <a:lnTo>
                    <a:pt x="6402" y="1029"/>
                  </a:lnTo>
                  <a:lnTo>
                    <a:pt x="6009" y="1163"/>
                  </a:lnTo>
                  <a:lnTo>
                    <a:pt x="5591" y="1280"/>
                  </a:lnTo>
                  <a:lnTo>
                    <a:pt x="5381" y="1331"/>
                  </a:lnTo>
                  <a:lnTo>
                    <a:pt x="5164" y="1389"/>
                  </a:lnTo>
                  <a:lnTo>
                    <a:pt x="4946" y="1431"/>
                  </a:lnTo>
                  <a:lnTo>
                    <a:pt x="4729" y="1473"/>
                  </a:lnTo>
                  <a:lnTo>
                    <a:pt x="4503" y="1506"/>
                  </a:lnTo>
                  <a:lnTo>
                    <a:pt x="4285" y="1531"/>
                  </a:lnTo>
                  <a:lnTo>
                    <a:pt x="4059" y="1557"/>
                  </a:lnTo>
                  <a:lnTo>
                    <a:pt x="3833" y="1565"/>
                  </a:lnTo>
                  <a:lnTo>
                    <a:pt x="3465" y="1590"/>
                  </a:lnTo>
                  <a:lnTo>
                    <a:pt x="3122" y="1623"/>
                  </a:lnTo>
                  <a:lnTo>
                    <a:pt x="2796" y="1665"/>
                  </a:lnTo>
                  <a:lnTo>
                    <a:pt x="2494" y="1724"/>
                  </a:lnTo>
                  <a:lnTo>
                    <a:pt x="2218" y="1791"/>
                  </a:lnTo>
                  <a:lnTo>
                    <a:pt x="1967" y="1875"/>
                  </a:lnTo>
                  <a:lnTo>
                    <a:pt x="1733" y="1958"/>
                  </a:lnTo>
                  <a:lnTo>
                    <a:pt x="1524" y="2059"/>
                  </a:lnTo>
                  <a:lnTo>
                    <a:pt x="1331" y="2167"/>
                  </a:lnTo>
                  <a:lnTo>
                    <a:pt x="1155" y="2285"/>
                  </a:lnTo>
                  <a:lnTo>
                    <a:pt x="996" y="2410"/>
                  </a:lnTo>
                  <a:lnTo>
                    <a:pt x="854" y="2544"/>
                  </a:lnTo>
                  <a:lnTo>
                    <a:pt x="720" y="2686"/>
                  </a:lnTo>
                  <a:lnTo>
                    <a:pt x="612" y="2837"/>
                  </a:lnTo>
                  <a:lnTo>
                    <a:pt x="511" y="2996"/>
                  </a:lnTo>
                  <a:lnTo>
                    <a:pt x="427" y="3163"/>
                  </a:lnTo>
                  <a:lnTo>
                    <a:pt x="352" y="3331"/>
                  </a:lnTo>
                  <a:lnTo>
                    <a:pt x="285" y="3506"/>
                  </a:lnTo>
                  <a:lnTo>
                    <a:pt x="235" y="3690"/>
                  </a:lnTo>
                  <a:lnTo>
                    <a:pt x="193" y="3883"/>
                  </a:lnTo>
                  <a:lnTo>
                    <a:pt x="151" y="4075"/>
                  </a:lnTo>
                  <a:lnTo>
                    <a:pt x="126" y="4276"/>
                  </a:lnTo>
                  <a:lnTo>
                    <a:pt x="101" y="4485"/>
                  </a:lnTo>
                  <a:lnTo>
                    <a:pt x="84" y="4695"/>
                  </a:lnTo>
                  <a:lnTo>
                    <a:pt x="59" y="5130"/>
                  </a:lnTo>
                  <a:lnTo>
                    <a:pt x="42" y="5573"/>
                  </a:lnTo>
                  <a:lnTo>
                    <a:pt x="34" y="6025"/>
                  </a:lnTo>
                  <a:lnTo>
                    <a:pt x="17" y="6494"/>
                  </a:lnTo>
                  <a:lnTo>
                    <a:pt x="9" y="6762"/>
                  </a:lnTo>
                  <a:lnTo>
                    <a:pt x="1" y="7113"/>
                  </a:lnTo>
                  <a:lnTo>
                    <a:pt x="9" y="8025"/>
                  </a:lnTo>
                  <a:lnTo>
                    <a:pt x="34" y="9172"/>
                  </a:lnTo>
                  <a:lnTo>
                    <a:pt x="76" y="10511"/>
                  </a:lnTo>
                  <a:lnTo>
                    <a:pt x="126" y="12000"/>
                  </a:lnTo>
                  <a:lnTo>
                    <a:pt x="185" y="13598"/>
                  </a:lnTo>
                  <a:lnTo>
                    <a:pt x="319" y="16929"/>
                  </a:lnTo>
                  <a:lnTo>
                    <a:pt x="461" y="20134"/>
                  </a:lnTo>
                  <a:lnTo>
                    <a:pt x="586" y="22871"/>
                  </a:lnTo>
                  <a:lnTo>
                    <a:pt x="712" y="25490"/>
                  </a:lnTo>
                  <a:lnTo>
                    <a:pt x="22319" y="25490"/>
                  </a:lnTo>
                  <a:lnTo>
                    <a:pt x="22444" y="22871"/>
                  </a:lnTo>
                  <a:lnTo>
                    <a:pt x="22570" y="20134"/>
                  </a:lnTo>
                  <a:lnTo>
                    <a:pt x="22712" y="16929"/>
                  </a:lnTo>
                  <a:lnTo>
                    <a:pt x="22846" y="13598"/>
                  </a:lnTo>
                  <a:lnTo>
                    <a:pt x="22904" y="12000"/>
                  </a:lnTo>
                  <a:lnTo>
                    <a:pt x="22955" y="10511"/>
                  </a:lnTo>
                  <a:lnTo>
                    <a:pt x="22997" y="9172"/>
                  </a:lnTo>
                  <a:lnTo>
                    <a:pt x="23022" y="8025"/>
                  </a:lnTo>
                  <a:lnTo>
                    <a:pt x="23030" y="7113"/>
                  </a:lnTo>
                  <a:lnTo>
                    <a:pt x="23030" y="6762"/>
                  </a:lnTo>
                  <a:lnTo>
                    <a:pt x="23022" y="6494"/>
                  </a:lnTo>
                  <a:lnTo>
                    <a:pt x="23005" y="6025"/>
                  </a:lnTo>
                  <a:lnTo>
                    <a:pt x="22988" y="5573"/>
                  </a:lnTo>
                  <a:lnTo>
                    <a:pt x="22971" y="5130"/>
                  </a:lnTo>
                  <a:lnTo>
                    <a:pt x="22946" y="4695"/>
                  </a:lnTo>
                  <a:lnTo>
                    <a:pt x="22930" y="4485"/>
                  </a:lnTo>
                  <a:lnTo>
                    <a:pt x="22904" y="4276"/>
                  </a:lnTo>
                  <a:lnTo>
                    <a:pt x="22879" y="4075"/>
                  </a:lnTo>
                  <a:lnTo>
                    <a:pt x="22838" y="3883"/>
                  </a:lnTo>
                  <a:lnTo>
                    <a:pt x="22796" y="3690"/>
                  </a:lnTo>
                  <a:lnTo>
                    <a:pt x="22745" y="3506"/>
                  </a:lnTo>
                  <a:lnTo>
                    <a:pt x="22679" y="3331"/>
                  </a:lnTo>
                  <a:lnTo>
                    <a:pt x="22603" y="3163"/>
                  </a:lnTo>
                  <a:lnTo>
                    <a:pt x="22520" y="2996"/>
                  </a:lnTo>
                  <a:lnTo>
                    <a:pt x="22419" y="2837"/>
                  </a:lnTo>
                  <a:lnTo>
                    <a:pt x="22310" y="2686"/>
                  </a:lnTo>
                  <a:lnTo>
                    <a:pt x="22185" y="2544"/>
                  </a:lnTo>
                  <a:lnTo>
                    <a:pt x="22043" y="2410"/>
                  </a:lnTo>
                  <a:lnTo>
                    <a:pt x="21884" y="2285"/>
                  </a:lnTo>
                  <a:lnTo>
                    <a:pt x="21708" y="2167"/>
                  </a:lnTo>
                  <a:lnTo>
                    <a:pt x="21507" y="2059"/>
                  </a:lnTo>
                  <a:lnTo>
                    <a:pt x="21298" y="1958"/>
                  </a:lnTo>
                  <a:lnTo>
                    <a:pt x="21063" y="1875"/>
                  </a:lnTo>
                  <a:lnTo>
                    <a:pt x="20812" y="1791"/>
                  </a:lnTo>
                  <a:lnTo>
                    <a:pt x="20536" y="1724"/>
                  </a:lnTo>
                  <a:lnTo>
                    <a:pt x="20235" y="1665"/>
                  </a:lnTo>
                  <a:lnTo>
                    <a:pt x="19917" y="1623"/>
                  </a:lnTo>
                  <a:lnTo>
                    <a:pt x="19566" y="1590"/>
                  </a:lnTo>
                  <a:lnTo>
                    <a:pt x="19197" y="1565"/>
                  </a:lnTo>
                  <a:lnTo>
                    <a:pt x="18971" y="1557"/>
                  </a:lnTo>
                  <a:lnTo>
                    <a:pt x="18745" y="1531"/>
                  </a:lnTo>
                  <a:lnTo>
                    <a:pt x="18528" y="1506"/>
                  </a:lnTo>
                  <a:lnTo>
                    <a:pt x="18302" y="1473"/>
                  </a:lnTo>
                  <a:lnTo>
                    <a:pt x="18084" y="1431"/>
                  </a:lnTo>
                  <a:lnTo>
                    <a:pt x="17867" y="1389"/>
                  </a:lnTo>
                  <a:lnTo>
                    <a:pt x="17649" y="1331"/>
                  </a:lnTo>
                  <a:lnTo>
                    <a:pt x="17440" y="1280"/>
                  </a:lnTo>
                  <a:lnTo>
                    <a:pt x="17022" y="1163"/>
                  </a:lnTo>
                  <a:lnTo>
                    <a:pt x="16628" y="1029"/>
                  </a:lnTo>
                  <a:lnTo>
                    <a:pt x="16252" y="887"/>
                  </a:lnTo>
                  <a:lnTo>
                    <a:pt x="15900" y="745"/>
                  </a:lnTo>
                  <a:lnTo>
                    <a:pt x="15574" y="603"/>
                  </a:lnTo>
                  <a:lnTo>
                    <a:pt x="15281" y="469"/>
                  </a:lnTo>
                  <a:lnTo>
                    <a:pt x="15022" y="343"/>
                  </a:lnTo>
                  <a:lnTo>
                    <a:pt x="14796" y="234"/>
                  </a:lnTo>
                  <a:lnTo>
                    <a:pt x="14486" y="67"/>
                  </a:lnTo>
                  <a:lnTo>
                    <a:pt x="14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44;p25">
              <a:extLst>
                <a:ext uri="{FF2B5EF4-FFF2-40B4-BE49-F238E27FC236}">
                  <a16:creationId xmlns:a16="http://schemas.microsoft.com/office/drawing/2014/main" xmlns="" id="{10B24A59-936D-FC54-4258-2F8669E3558A}"/>
                </a:ext>
              </a:extLst>
            </p:cNvPr>
            <p:cNvSpPr/>
            <p:nvPr/>
          </p:nvSpPr>
          <p:spPr>
            <a:xfrm>
              <a:off x="1451322" y="2530267"/>
              <a:ext cx="318829" cy="788302"/>
            </a:xfrm>
            <a:custGeom>
              <a:avLst/>
              <a:gdLst/>
              <a:ahLst/>
              <a:cxnLst/>
              <a:rect l="l" t="t" r="r" b="b"/>
              <a:pathLst>
                <a:path w="8360" h="20670" extrusionOk="0">
                  <a:moveTo>
                    <a:pt x="3389" y="0"/>
                  </a:moveTo>
                  <a:lnTo>
                    <a:pt x="3172" y="394"/>
                  </a:lnTo>
                  <a:lnTo>
                    <a:pt x="2921" y="854"/>
                  </a:lnTo>
                  <a:lnTo>
                    <a:pt x="2619" y="1456"/>
                  </a:lnTo>
                  <a:lnTo>
                    <a:pt x="2444" y="1816"/>
                  </a:lnTo>
                  <a:lnTo>
                    <a:pt x="2259" y="2201"/>
                  </a:lnTo>
                  <a:lnTo>
                    <a:pt x="2075" y="2611"/>
                  </a:lnTo>
                  <a:lnTo>
                    <a:pt x="1883" y="3055"/>
                  </a:lnTo>
                  <a:lnTo>
                    <a:pt x="1682" y="3515"/>
                  </a:lnTo>
                  <a:lnTo>
                    <a:pt x="1490" y="3992"/>
                  </a:lnTo>
                  <a:lnTo>
                    <a:pt x="1297" y="4494"/>
                  </a:lnTo>
                  <a:lnTo>
                    <a:pt x="1105" y="5013"/>
                  </a:lnTo>
                  <a:lnTo>
                    <a:pt x="929" y="5540"/>
                  </a:lnTo>
                  <a:lnTo>
                    <a:pt x="753" y="6084"/>
                  </a:lnTo>
                  <a:lnTo>
                    <a:pt x="594" y="6636"/>
                  </a:lnTo>
                  <a:lnTo>
                    <a:pt x="452" y="7189"/>
                  </a:lnTo>
                  <a:lnTo>
                    <a:pt x="318" y="7749"/>
                  </a:lnTo>
                  <a:lnTo>
                    <a:pt x="209" y="8318"/>
                  </a:lnTo>
                  <a:lnTo>
                    <a:pt x="159" y="8595"/>
                  </a:lnTo>
                  <a:lnTo>
                    <a:pt x="117" y="8879"/>
                  </a:lnTo>
                  <a:lnTo>
                    <a:pt x="84" y="9155"/>
                  </a:lnTo>
                  <a:lnTo>
                    <a:pt x="50" y="9440"/>
                  </a:lnTo>
                  <a:lnTo>
                    <a:pt x="34" y="9716"/>
                  </a:lnTo>
                  <a:lnTo>
                    <a:pt x="17" y="9992"/>
                  </a:lnTo>
                  <a:lnTo>
                    <a:pt x="0" y="10260"/>
                  </a:lnTo>
                  <a:lnTo>
                    <a:pt x="0" y="10536"/>
                  </a:lnTo>
                  <a:lnTo>
                    <a:pt x="8" y="10804"/>
                  </a:lnTo>
                  <a:lnTo>
                    <a:pt x="17" y="11072"/>
                  </a:lnTo>
                  <a:lnTo>
                    <a:pt x="42" y="11331"/>
                  </a:lnTo>
                  <a:lnTo>
                    <a:pt x="75" y="11590"/>
                  </a:lnTo>
                  <a:lnTo>
                    <a:pt x="109" y="11841"/>
                  </a:lnTo>
                  <a:lnTo>
                    <a:pt x="159" y="12092"/>
                  </a:lnTo>
                  <a:lnTo>
                    <a:pt x="218" y="12343"/>
                  </a:lnTo>
                  <a:lnTo>
                    <a:pt x="285" y="12586"/>
                  </a:lnTo>
                  <a:lnTo>
                    <a:pt x="360" y="12820"/>
                  </a:lnTo>
                  <a:lnTo>
                    <a:pt x="444" y="13055"/>
                  </a:lnTo>
                  <a:lnTo>
                    <a:pt x="544" y="13281"/>
                  </a:lnTo>
                  <a:lnTo>
                    <a:pt x="653" y="13498"/>
                  </a:lnTo>
                  <a:lnTo>
                    <a:pt x="887" y="13925"/>
                  </a:lnTo>
                  <a:lnTo>
                    <a:pt x="1138" y="14344"/>
                  </a:lnTo>
                  <a:lnTo>
                    <a:pt x="1406" y="14745"/>
                  </a:lnTo>
                  <a:lnTo>
                    <a:pt x="1682" y="15138"/>
                  </a:lnTo>
                  <a:lnTo>
                    <a:pt x="1967" y="15515"/>
                  </a:lnTo>
                  <a:lnTo>
                    <a:pt x="2259" y="15883"/>
                  </a:lnTo>
                  <a:lnTo>
                    <a:pt x="2561" y="16235"/>
                  </a:lnTo>
                  <a:lnTo>
                    <a:pt x="2870" y="16578"/>
                  </a:lnTo>
                  <a:lnTo>
                    <a:pt x="3180" y="16904"/>
                  </a:lnTo>
                  <a:lnTo>
                    <a:pt x="3498" y="17214"/>
                  </a:lnTo>
                  <a:lnTo>
                    <a:pt x="3816" y="17515"/>
                  </a:lnTo>
                  <a:lnTo>
                    <a:pt x="4134" y="17808"/>
                  </a:lnTo>
                  <a:lnTo>
                    <a:pt x="4452" y="18076"/>
                  </a:lnTo>
                  <a:lnTo>
                    <a:pt x="4762" y="18344"/>
                  </a:lnTo>
                  <a:lnTo>
                    <a:pt x="5071" y="18586"/>
                  </a:lnTo>
                  <a:lnTo>
                    <a:pt x="5372" y="18821"/>
                  </a:lnTo>
                  <a:lnTo>
                    <a:pt x="5674" y="19046"/>
                  </a:lnTo>
                  <a:lnTo>
                    <a:pt x="5958" y="19247"/>
                  </a:lnTo>
                  <a:lnTo>
                    <a:pt x="6234" y="19440"/>
                  </a:lnTo>
                  <a:lnTo>
                    <a:pt x="6502" y="19624"/>
                  </a:lnTo>
                  <a:lnTo>
                    <a:pt x="6996" y="19942"/>
                  </a:lnTo>
                  <a:lnTo>
                    <a:pt x="7423" y="20201"/>
                  </a:lnTo>
                  <a:lnTo>
                    <a:pt x="7774" y="20402"/>
                  </a:lnTo>
                  <a:lnTo>
                    <a:pt x="8042" y="20553"/>
                  </a:lnTo>
                  <a:lnTo>
                    <a:pt x="8276" y="20670"/>
                  </a:lnTo>
                  <a:lnTo>
                    <a:pt x="8360" y="17624"/>
                  </a:lnTo>
                  <a:lnTo>
                    <a:pt x="8268" y="17549"/>
                  </a:lnTo>
                  <a:lnTo>
                    <a:pt x="8017" y="17348"/>
                  </a:lnTo>
                  <a:lnTo>
                    <a:pt x="7841" y="17197"/>
                  </a:lnTo>
                  <a:lnTo>
                    <a:pt x="7640" y="17013"/>
                  </a:lnTo>
                  <a:lnTo>
                    <a:pt x="7423" y="16795"/>
                  </a:lnTo>
                  <a:lnTo>
                    <a:pt x="7180" y="16544"/>
                  </a:lnTo>
                  <a:lnTo>
                    <a:pt x="6921" y="16251"/>
                  </a:lnTo>
                  <a:lnTo>
                    <a:pt x="6653" y="15933"/>
                  </a:lnTo>
                  <a:lnTo>
                    <a:pt x="6377" y="15582"/>
                  </a:lnTo>
                  <a:lnTo>
                    <a:pt x="6243" y="15390"/>
                  </a:lnTo>
                  <a:lnTo>
                    <a:pt x="6109" y="15197"/>
                  </a:lnTo>
                  <a:lnTo>
                    <a:pt x="5967" y="14988"/>
                  </a:lnTo>
                  <a:lnTo>
                    <a:pt x="5833" y="14779"/>
                  </a:lnTo>
                  <a:lnTo>
                    <a:pt x="5699" y="14553"/>
                  </a:lnTo>
                  <a:lnTo>
                    <a:pt x="5565" y="14327"/>
                  </a:lnTo>
                  <a:lnTo>
                    <a:pt x="5439" y="14084"/>
                  </a:lnTo>
                  <a:lnTo>
                    <a:pt x="5314" y="13841"/>
                  </a:lnTo>
                  <a:lnTo>
                    <a:pt x="5197" y="13582"/>
                  </a:lnTo>
                  <a:lnTo>
                    <a:pt x="5080" y="13323"/>
                  </a:lnTo>
                  <a:lnTo>
                    <a:pt x="4962" y="13055"/>
                  </a:lnTo>
                  <a:lnTo>
                    <a:pt x="4854" y="12770"/>
                  </a:lnTo>
                  <a:lnTo>
                    <a:pt x="4753" y="12486"/>
                  </a:lnTo>
                  <a:lnTo>
                    <a:pt x="4661" y="12184"/>
                  </a:lnTo>
                  <a:lnTo>
                    <a:pt x="4577" y="11883"/>
                  </a:lnTo>
                  <a:lnTo>
                    <a:pt x="4494" y="11574"/>
                  </a:lnTo>
                  <a:lnTo>
                    <a:pt x="4418" y="11247"/>
                  </a:lnTo>
                  <a:lnTo>
                    <a:pt x="4360" y="10921"/>
                  </a:lnTo>
                  <a:lnTo>
                    <a:pt x="4301" y="10586"/>
                  </a:lnTo>
                  <a:lnTo>
                    <a:pt x="4259" y="10243"/>
                  </a:lnTo>
                  <a:lnTo>
                    <a:pt x="4226" y="9883"/>
                  </a:lnTo>
                  <a:lnTo>
                    <a:pt x="4201" y="9523"/>
                  </a:lnTo>
                  <a:lnTo>
                    <a:pt x="4193" y="9155"/>
                  </a:lnTo>
                  <a:lnTo>
                    <a:pt x="4184" y="8779"/>
                  </a:lnTo>
                  <a:lnTo>
                    <a:pt x="4201" y="8394"/>
                  </a:lnTo>
                  <a:lnTo>
                    <a:pt x="4226" y="8000"/>
                  </a:lnTo>
                  <a:lnTo>
                    <a:pt x="4259" y="7599"/>
                  </a:lnTo>
                  <a:lnTo>
                    <a:pt x="4310" y="7189"/>
                  </a:lnTo>
                  <a:lnTo>
                    <a:pt x="4377" y="6770"/>
                  </a:lnTo>
                  <a:lnTo>
                    <a:pt x="4460" y="6343"/>
                  </a:lnTo>
                  <a:lnTo>
                    <a:pt x="4552" y="5908"/>
                  </a:lnTo>
                  <a:lnTo>
                    <a:pt x="4670" y="5465"/>
                  </a:lnTo>
                  <a:lnTo>
                    <a:pt x="4795" y="5013"/>
                  </a:lnTo>
                  <a:lnTo>
                    <a:pt x="4946" y="4553"/>
                  </a:lnTo>
                  <a:lnTo>
                    <a:pt x="5105" y="4084"/>
                  </a:lnTo>
                  <a:lnTo>
                    <a:pt x="5289" y="3615"/>
                  </a:lnTo>
                  <a:lnTo>
                    <a:pt x="5490" y="3130"/>
                  </a:lnTo>
                  <a:lnTo>
                    <a:pt x="5707" y="2636"/>
                  </a:lnTo>
                  <a:lnTo>
                    <a:pt x="5950" y="2143"/>
                  </a:lnTo>
                  <a:lnTo>
                    <a:pt x="6209" y="1632"/>
                  </a:lnTo>
                  <a:lnTo>
                    <a:pt x="6485" y="1122"/>
                  </a:lnTo>
                  <a:lnTo>
                    <a:pt x="6787" y="594"/>
                  </a:lnTo>
                  <a:lnTo>
                    <a:pt x="6511" y="502"/>
                  </a:lnTo>
                  <a:lnTo>
                    <a:pt x="6234" y="410"/>
                  </a:lnTo>
                  <a:lnTo>
                    <a:pt x="5950" y="335"/>
                  </a:lnTo>
                  <a:lnTo>
                    <a:pt x="5674" y="268"/>
                  </a:lnTo>
                  <a:lnTo>
                    <a:pt x="5389" y="209"/>
                  </a:lnTo>
                  <a:lnTo>
                    <a:pt x="5096" y="159"/>
                  </a:lnTo>
                  <a:lnTo>
                    <a:pt x="4812" y="126"/>
                  </a:lnTo>
                  <a:lnTo>
                    <a:pt x="4519" y="92"/>
                  </a:lnTo>
                  <a:lnTo>
                    <a:pt x="338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45;p25">
              <a:extLst>
                <a:ext uri="{FF2B5EF4-FFF2-40B4-BE49-F238E27FC236}">
                  <a16:creationId xmlns:a16="http://schemas.microsoft.com/office/drawing/2014/main" xmlns="" id="{E06791AE-B729-8980-E06E-19AEA833A416}"/>
                </a:ext>
              </a:extLst>
            </p:cNvPr>
            <p:cNvSpPr/>
            <p:nvPr/>
          </p:nvSpPr>
          <p:spPr>
            <a:xfrm>
              <a:off x="919308" y="2522906"/>
              <a:ext cx="358111" cy="795663"/>
            </a:xfrm>
            <a:custGeom>
              <a:avLst/>
              <a:gdLst/>
              <a:ahLst/>
              <a:cxnLst/>
              <a:rect l="l" t="t" r="r" b="b"/>
              <a:pathLst>
                <a:path w="9390" h="20863" extrusionOk="0">
                  <a:moveTo>
                    <a:pt x="5908" y="1"/>
                  </a:moveTo>
                  <a:lnTo>
                    <a:pt x="2477" y="528"/>
                  </a:lnTo>
                  <a:lnTo>
                    <a:pt x="2778" y="1055"/>
                  </a:lnTo>
                  <a:lnTo>
                    <a:pt x="3055" y="1574"/>
                  </a:lnTo>
                  <a:lnTo>
                    <a:pt x="3314" y="2076"/>
                  </a:lnTo>
                  <a:lnTo>
                    <a:pt x="3548" y="2578"/>
                  </a:lnTo>
                  <a:lnTo>
                    <a:pt x="3758" y="3072"/>
                  </a:lnTo>
                  <a:lnTo>
                    <a:pt x="3958" y="3557"/>
                  </a:lnTo>
                  <a:lnTo>
                    <a:pt x="4126" y="4034"/>
                  </a:lnTo>
                  <a:lnTo>
                    <a:pt x="4285" y="4503"/>
                  </a:lnTo>
                  <a:lnTo>
                    <a:pt x="4419" y="4963"/>
                  </a:lnTo>
                  <a:lnTo>
                    <a:pt x="4536" y="5415"/>
                  </a:lnTo>
                  <a:lnTo>
                    <a:pt x="4636" y="5859"/>
                  </a:lnTo>
                  <a:lnTo>
                    <a:pt x="4720" y="6302"/>
                  </a:lnTo>
                  <a:lnTo>
                    <a:pt x="4787" y="6729"/>
                  </a:lnTo>
                  <a:lnTo>
                    <a:pt x="4845" y="7156"/>
                  </a:lnTo>
                  <a:lnTo>
                    <a:pt x="4879" y="7566"/>
                  </a:lnTo>
                  <a:lnTo>
                    <a:pt x="4904" y="7976"/>
                  </a:lnTo>
                  <a:lnTo>
                    <a:pt x="4912" y="8369"/>
                  </a:lnTo>
                  <a:lnTo>
                    <a:pt x="4904" y="8762"/>
                  </a:lnTo>
                  <a:lnTo>
                    <a:pt x="4887" y="9147"/>
                  </a:lnTo>
                  <a:lnTo>
                    <a:pt x="4854" y="9524"/>
                  </a:lnTo>
                  <a:lnTo>
                    <a:pt x="4812" y="9884"/>
                  </a:lnTo>
                  <a:lnTo>
                    <a:pt x="4762" y="10244"/>
                  </a:lnTo>
                  <a:lnTo>
                    <a:pt x="4695" y="10595"/>
                  </a:lnTo>
                  <a:lnTo>
                    <a:pt x="4619" y="10938"/>
                  </a:lnTo>
                  <a:lnTo>
                    <a:pt x="4536" y="11273"/>
                  </a:lnTo>
                  <a:lnTo>
                    <a:pt x="4444" y="11599"/>
                  </a:lnTo>
                  <a:lnTo>
                    <a:pt x="4343" y="11917"/>
                  </a:lnTo>
                  <a:lnTo>
                    <a:pt x="4235" y="12227"/>
                  </a:lnTo>
                  <a:lnTo>
                    <a:pt x="4117" y="12528"/>
                  </a:lnTo>
                  <a:lnTo>
                    <a:pt x="4000" y="12821"/>
                  </a:lnTo>
                  <a:lnTo>
                    <a:pt x="3866" y="13106"/>
                  </a:lnTo>
                  <a:lnTo>
                    <a:pt x="3741" y="13390"/>
                  </a:lnTo>
                  <a:lnTo>
                    <a:pt x="3599" y="13658"/>
                  </a:lnTo>
                  <a:lnTo>
                    <a:pt x="3456" y="13917"/>
                  </a:lnTo>
                  <a:lnTo>
                    <a:pt x="3306" y="14168"/>
                  </a:lnTo>
                  <a:lnTo>
                    <a:pt x="3163" y="14411"/>
                  </a:lnTo>
                  <a:lnTo>
                    <a:pt x="3004" y="14654"/>
                  </a:lnTo>
                  <a:lnTo>
                    <a:pt x="2854" y="14880"/>
                  </a:lnTo>
                  <a:lnTo>
                    <a:pt x="2695" y="15097"/>
                  </a:lnTo>
                  <a:lnTo>
                    <a:pt x="2544" y="15306"/>
                  </a:lnTo>
                  <a:lnTo>
                    <a:pt x="2385" y="15507"/>
                  </a:lnTo>
                  <a:lnTo>
                    <a:pt x="2226" y="15708"/>
                  </a:lnTo>
                  <a:lnTo>
                    <a:pt x="1917" y="16068"/>
                  </a:lnTo>
                  <a:lnTo>
                    <a:pt x="1615" y="16394"/>
                  </a:lnTo>
                  <a:lnTo>
                    <a:pt x="1322" y="16696"/>
                  </a:lnTo>
                  <a:lnTo>
                    <a:pt x="1055" y="16955"/>
                  </a:lnTo>
                  <a:lnTo>
                    <a:pt x="804" y="17181"/>
                  </a:lnTo>
                  <a:lnTo>
                    <a:pt x="578" y="17373"/>
                  </a:lnTo>
                  <a:lnTo>
                    <a:pt x="377" y="17532"/>
                  </a:lnTo>
                  <a:lnTo>
                    <a:pt x="101" y="17742"/>
                  </a:lnTo>
                  <a:lnTo>
                    <a:pt x="0" y="17817"/>
                  </a:lnTo>
                  <a:lnTo>
                    <a:pt x="84" y="20863"/>
                  </a:lnTo>
                  <a:lnTo>
                    <a:pt x="360" y="20746"/>
                  </a:lnTo>
                  <a:lnTo>
                    <a:pt x="678" y="20595"/>
                  </a:lnTo>
                  <a:lnTo>
                    <a:pt x="1096" y="20394"/>
                  </a:lnTo>
                  <a:lnTo>
                    <a:pt x="1607" y="20135"/>
                  </a:lnTo>
                  <a:lnTo>
                    <a:pt x="2184" y="19817"/>
                  </a:lnTo>
                  <a:lnTo>
                    <a:pt x="2502" y="19633"/>
                  </a:lnTo>
                  <a:lnTo>
                    <a:pt x="2820" y="19440"/>
                  </a:lnTo>
                  <a:lnTo>
                    <a:pt x="3163" y="19239"/>
                  </a:lnTo>
                  <a:lnTo>
                    <a:pt x="3506" y="19014"/>
                  </a:lnTo>
                  <a:lnTo>
                    <a:pt x="3858" y="18779"/>
                  </a:lnTo>
                  <a:lnTo>
                    <a:pt x="4218" y="18537"/>
                  </a:lnTo>
                  <a:lnTo>
                    <a:pt x="4578" y="18269"/>
                  </a:lnTo>
                  <a:lnTo>
                    <a:pt x="4937" y="18001"/>
                  </a:lnTo>
                  <a:lnTo>
                    <a:pt x="5297" y="17708"/>
                  </a:lnTo>
                  <a:lnTo>
                    <a:pt x="5657" y="17407"/>
                  </a:lnTo>
                  <a:lnTo>
                    <a:pt x="6017" y="17097"/>
                  </a:lnTo>
                  <a:lnTo>
                    <a:pt x="6368" y="16771"/>
                  </a:lnTo>
                  <a:lnTo>
                    <a:pt x="6712" y="16428"/>
                  </a:lnTo>
                  <a:lnTo>
                    <a:pt x="7046" y="16076"/>
                  </a:lnTo>
                  <a:lnTo>
                    <a:pt x="7364" y="15708"/>
                  </a:lnTo>
                  <a:lnTo>
                    <a:pt x="7674" y="15331"/>
                  </a:lnTo>
                  <a:lnTo>
                    <a:pt x="7824" y="15139"/>
                  </a:lnTo>
                  <a:lnTo>
                    <a:pt x="7975" y="14938"/>
                  </a:lnTo>
                  <a:lnTo>
                    <a:pt x="8109" y="14737"/>
                  </a:lnTo>
                  <a:lnTo>
                    <a:pt x="8251" y="14537"/>
                  </a:lnTo>
                  <a:lnTo>
                    <a:pt x="8385" y="14327"/>
                  </a:lnTo>
                  <a:lnTo>
                    <a:pt x="8511" y="14118"/>
                  </a:lnTo>
                  <a:lnTo>
                    <a:pt x="8628" y="13909"/>
                  </a:lnTo>
                  <a:lnTo>
                    <a:pt x="8745" y="13691"/>
                  </a:lnTo>
                  <a:lnTo>
                    <a:pt x="8854" y="13474"/>
                  </a:lnTo>
                  <a:lnTo>
                    <a:pt x="8954" y="13248"/>
                  </a:lnTo>
                  <a:lnTo>
                    <a:pt x="9038" y="13013"/>
                  </a:lnTo>
                  <a:lnTo>
                    <a:pt x="9113" y="12779"/>
                  </a:lnTo>
                  <a:lnTo>
                    <a:pt x="9180" y="12528"/>
                  </a:lnTo>
                  <a:lnTo>
                    <a:pt x="9239" y="12285"/>
                  </a:lnTo>
                  <a:lnTo>
                    <a:pt x="9289" y="12034"/>
                  </a:lnTo>
                  <a:lnTo>
                    <a:pt x="9322" y="11775"/>
                  </a:lnTo>
                  <a:lnTo>
                    <a:pt x="9356" y="11516"/>
                  </a:lnTo>
                  <a:lnTo>
                    <a:pt x="9373" y="11248"/>
                  </a:lnTo>
                  <a:lnTo>
                    <a:pt x="9381" y="10980"/>
                  </a:lnTo>
                  <a:lnTo>
                    <a:pt x="9389" y="10712"/>
                  </a:lnTo>
                  <a:lnTo>
                    <a:pt x="9381" y="10436"/>
                  </a:lnTo>
                  <a:lnTo>
                    <a:pt x="9373" y="10160"/>
                  </a:lnTo>
                  <a:lnTo>
                    <a:pt x="9356" y="9875"/>
                  </a:lnTo>
                  <a:lnTo>
                    <a:pt x="9331" y="9599"/>
                  </a:lnTo>
                  <a:lnTo>
                    <a:pt x="9297" y="9315"/>
                  </a:lnTo>
                  <a:lnTo>
                    <a:pt x="9264" y="9030"/>
                  </a:lnTo>
                  <a:lnTo>
                    <a:pt x="9214" y="8746"/>
                  </a:lnTo>
                  <a:lnTo>
                    <a:pt x="9163" y="8461"/>
                  </a:lnTo>
                  <a:lnTo>
                    <a:pt x="9113" y="8177"/>
                  </a:lnTo>
                  <a:lnTo>
                    <a:pt x="9055" y="7892"/>
                  </a:lnTo>
                  <a:lnTo>
                    <a:pt x="8921" y="7323"/>
                  </a:lnTo>
                  <a:lnTo>
                    <a:pt x="8770" y="6754"/>
                  </a:lnTo>
                  <a:lnTo>
                    <a:pt x="8603" y="6202"/>
                  </a:lnTo>
                  <a:lnTo>
                    <a:pt x="8427" y="5649"/>
                  </a:lnTo>
                  <a:lnTo>
                    <a:pt x="8243" y="5105"/>
                  </a:lnTo>
                  <a:lnTo>
                    <a:pt x="8050" y="4578"/>
                  </a:lnTo>
                  <a:lnTo>
                    <a:pt x="7850" y="4076"/>
                  </a:lnTo>
                  <a:lnTo>
                    <a:pt x="7649" y="3582"/>
                  </a:lnTo>
                  <a:lnTo>
                    <a:pt x="7448" y="3114"/>
                  </a:lnTo>
                  <a:lnTo>
                    <a:pt x="7247" y="2662"/>
                  </a:lnTo>
                  <a:lnTo>
                    <a:pt x="7055" y="2244"/>
                  </a:lnTo>
                  <a:lnTo>
                    <a:pt x="6871" y="1850"/>
                  </a:lnTo>
                  <a:lnTo>
                    <a:pt x="6695" y="1490"/>
                  </a:lnTo>
                  <a:lnTo>
                    <a:pt x="6377" y="863"/>
                  </a:lnTo>
                  <a:lnTo>
                    <a:pt x="6134" y="394"/>
                  </a:lnTo>
                  <a:lnTo>
                    <a:pt x="59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46;p25">
              <a:extLst>
                <a:ext uri="{FF2B5EF4-FFF2-40B4-BE49-F238E27FC236}">
                  <a16:creationId xmlns:a16="http://schemas.microsoft.com/office/drawing/2014/main" xmlns="" id="{242BA33E-7FFB-B06B-A870-57AC8C24B40F}"/>
                </a:ext>
              </a:extLst>
            </p:cNvPr>
            <p:cNvSpPr/>
            <p:nvPr/>
          </p:nvSpPr>
          <p:spPr>
            <a:xfrm>
              <a:off x="1202362" y="2414101"/>
              <a:ext cx="267496" cy="224058"/>
            </a:xfrm>
            <a:custGeom>
              <a:avLst/>
              <a:gdLst/>
              <a:ahLst/>
              <a:cxnLst/>
              <a:rect l="l" t="t" r="r" b="b"/>
              <a:pathLst>
                <a:path w="7014" h="5875" extrusionOk="0">
                  <a:moveTo>
                    <a:pt x="1" y="0"/>
                  </a:moveTo>
                  <a:lnTo>
                    <a:pt x="1" y="2377"/>
                  </a:lnTo>
                  <a:lnTo>
                    <a:pt x="9" y="2553"/>
                  </a:lnTo>
                  <a:lnTo>
                    <a:pt x="18" y="2728"/>
                  </a:lnTo>
                  <a:lnTo>
                    <a:pt x="43" y="2904"/>
                  </a:lnTo>
                  <a:lnTo>
                    <a:pt x="76" y="3080"/>
                  </a:lnTo>
                  <a:lnTo>
                    <a:pt x="110" y="3247"/>
                  </a:lnTo>
                  <a:lnTo>
                    <a:pt x="160" y="3414"/>
                  </a:lnTo>
                  <a:lnTo>
                    <a:pt x="218" y="3582"/>
                  </a:lnTo>
                  <a:lnTo>
                    <a:pt x="277" y="3741"/>
                  </a:lnTo>
                  <a:lnTo>
                    <a:pt x="352" y="3891"/>
                  </a:lnTo>
                  <a:lnTo>
                    <a:pt x="428" y="4042"/>
                  </a:lnTo>
                  <a:lnTo>
                    <a:pt x="511" y="4193"/>
                  </a:lnTo>
                  <a:lnTo>
                    <a:pt x="603" y="4335"/>
                  </a:lnTo>
                  <a:lnTo>
                    <a:pt x="695" y="4469"/>
                  </a:lnTo>
                  <a:lnTo>
                    <a:pt x="804" y="4603"/>
                  </a:lnTo>
                  <a:lnTo>
                    <a:pt x="913" y="4728"/>
                  </a:lnTo>
                  <a:lnTo>
                    <a:pt x="1030" y="4854"/>
                  </a:lnTo>
                  <a:lnTo>
                    <a:pt x="1147" y="4971"/>
                  </a:lnTo>
                  <a:lnTo>
                    <a:pt x="1281" y="5080"/>
                  </a:lnTo>
                  <a:lnTo>
                    <a:pt x="1415" y="5180"/>
                  </a:lnTo>
                  <a:lnTo>
                    <a:pt x="1549" y="5281"/>
                  </a:lnTo>
                  <a:lnTo>
                    <a:pt x="1691" y="5373"/>
                  </a:lnTo>
                  <a:lnTo>
                    <a:pt x="1833" y="5456"/>
                  </a:lnTo>
                  <a:lnTo>
                    <a:pt x="1992" y="5532"/>
                  </a:lnTo>
                  <a:lnTo>
                    <a:pt x="2143" y="5599"/>
                  </a:lnTo>
                  <a:lnTo>
                    <a:pt x="2302" y="5666"/>
                  </a:lnTo>
                  <a:lnTo>
                    <a:pt x="2469" y="5724"/>
                  </a:lnTo>
                  <a:lnTo>
                    <a:pt x="2628" y="5766"/>
                  </a:lnTo>
                  <a:lnTo>
                    <a:pt x="2804" y="5808"/>
                  </a:lnTo>
                  <a:lnTo>
                    <a:pt x="2972" y="5841"/>
                  </a:lnTo>
                  <a:lnTo>
                    <a:pt x="3147" y="5858"/>
                  </a:lnTo>
                  <a:lnTo>
                    <a:pt x="3331" y="5875"/>
                  </a:lnTo>
                  <a:lnTo>
                    <a:pt x="3691" y="5875"/>
                  </a:lnTo>
                  <a:lnTo>
                    <a:pt x="3867" y="5858"/>
                  </a:lnTo>
                  <a:lnTo>
                    <a:pt x="4043" y="5841"/>
                  </a:lnTo>
                  <a:lnTo>
                    <a:pt x="4210" y="5808"/>
                  </a:lnTo>
                  <a:lnTo>
                    <a:pt x="4386" y="5766"/>
                  </a:lnTo>
                  <a:lnTo>
                    <a:pt x="4553" y="5724"/>
                  </a:lnTo>
                  <a:lnTo>
                    <a:pt x="4712" y="5666"/>
                  </a:lnTo>
                  <a:lnTo>
                    <a:pt x="4871" y="5599"/>
                  </a:lnTo>
                  <a:lnTo>
                    <a:pt x="5030" y="5532"/>
                  </a:lnTo>
                  <a:lnTo>
                    <a:pt x="5181" y="5456"/>
                  </a:lnTo>
                  <a:lnTo>
                    <a:pt x="5323" y="5373"/>
                  </a:lnTo>
                  <a:lnTo>
                    <a:pt x="5465" y="5281"/>
                  </a:lnTo>
                  <a:lnTo>
                    <a:pt x="5608" y="5180"/>
                  </a:lnTo>
                  <a:lnTo>
                    <a:pt x="5733" y="5080"/>
                  </a:lnTo>
                  <a:lnTo>
                    <a:pt x="5867" y="4971"/>
                  </a:lnTo>
                  <a:lnTo>
                    <a:pt x="5984" y="4854"/>
                  </a:lnTo>
                  <a:lnTo>
                    <a:pt x="6101" y="4728"/>
                  </a:lnTo>
                  <a:lnTo>
                    <a:pt x="6210" y="4603"/>
                  </a:lnTo>
                  <a:lnTo>
                    <a:pt x="6319" y="4469"/>
                  </a:lnTo>
                  <a:lnTo>
                    <a:pt x="6411" y="4335"/>
                  </a:lnTo>
                  <a:lnTo>
                    <a:pt x="6503" y="4193"/>
                  </a:lnTo>
                  <a:lnTo>
                    <a:pt x="6587" y="4042"/>
                  </a:lnTo>
                  <a:lnTo>
                    <a:pt x="6670" y="3891"/>
                  </a:lnTo>
                  <a:lnTo>
                    <a:pt x="6737" y="3741"/>
                  </a:lnTo>
                  <a:lnTo>
                    <a:pt x="6796" y="3582"/>
                  </a:lnTo>
                  <a:lnTo>
                    <a:pt x="6854" y="3414"/>
                  </a:lnTo>
                  <a:lnTo>
                    <a:pt x="6905" y="3247"/>
                  </a:lnTo>
                  <a:lnTo>
                    <a:pt x="6938" y="3080"/>
                  </a:lnTo>
                  <a:lnTo>
                    <a:pt x="6972" y="2904"/>
                  </a:lnTo>
                  <a:lnTo>
                    <a:pt x="6997" y="2728"/>
                  </a:lnTo>
                  <a:lnTo>
                    <a:pt x="7005" y="2553"/>
                  </a:lnTo>
                  <a:lnTo>
                    <a:pt x="7013" y="2377"/>
                  </a:lnTo>
                  <a:lnTo>
                    <a:pt x="7013" y="0"/>
                  </a:ln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47;p25">
              <a:extLst>
                <a:ext uri="{FF2B5EF4-FFF2-40B4-BE49-F238E27FC236}">
                  <a16:creationId xmlns:a16="http://schemas.microsoft.com/office/drawing/2014/main" xmlns="" id="{5E6D7DC5-8C6A-CA84-154D-93BFFBFAC939}"/>
                </a:ext>
              </a:extLst>
            </p:cNvPr>
            <p:cNvSpPr/>
            <p:nvPr/>
          </p:nvSpPr>
          <p:spPr>
            <a:xfrm>
              <a:off x="1202362" y="2449836"/>
              <a:ext cx="267496" cy="58770"/>
            </a:xfrm>
            <a:custGeom>
              <a:avLst/>
              <a:gdLst/>
              <a:ahLst/>
              <a:cxnLst/>
              <a:rect l="l" t="t" r="r" b="b"/>
              <a:pathLst>
                <a:path w="7014" h="1541" extrusionOk="0">
                  <a:moveTo>
                    <a:pt x="7013" y="0"/>
                  </a:moveTo>
                  <a:lnTo>
                    <a:pt x="6662" y="76"/>
                  </a:lnTo>
                  <a:lnTo>
                    <a:pt x="6310" y="143"/>
                  </a:lnTo>
                  <a:lnTo>
                    <a:pt x="5951" y="201"/>
                  </a:lnTo>
                  <a:lnTo>
                    <a:pt x="5591" y="260"/>
                  </a:lnTo>
                  <a:lnTo>
                    <a:pt x="5231" y="302"/>
                  </a:lnTo>
                  <a:lnTo>
                    <a:pt x="4863" y="344"/>
                  </a:lnTo>
                  <a:lnTo>
                    <a:pt x="4495" y="369"/>
                  </a:lnTo>
                  <a:lnTo>
                    <a:pt x="4126" y="394"/>
                  </a:lnTo>
                  <a:lnTo>
                    <a:pt x="3591" y="411"/>
                  </a:lnTo>
                  <a:lnTo>
                    <a:pt x="3072" y="411"/>
                  </a:lnTo>
                  <a:lnTo>
                    <a:pt x="2545" y="394"/>
                  </a:lnTo>
                  <a:lnTo>
                    <a:pt x="2026" y="369"/>
                  </a:lnTo>
                  <a:lnTo>
                    <a:pt x="1515" y="318"/>
                  </a:lnTo>
                  <a:lnTo>
                    <a:pt x="1005" y="252"/>
                  </a:lnTo>
                  <a:lnTo>
                    <a:pt x="503" y="176"/>
                  </a:lnTo>
                  <a:lnTo>
                    <a:pt x="1" y="84"/>
                  </a:lnTo>
                  <a:lnTo>
                    <a:pt x="1" y="1214"/>
                  </a:lnTo>
                  <a:lnTo>
                    <a:pt x="503" y="1306"/>
                  </a:lnTo>
                  <a:lnTo>
                    <a:pt x="1005" y="1381"/>
                  </a:lnTo>
                  <a:lnTo>
                    <a:pt x="1515" y="1448"/>
                  </a:lnTo>
                  <a:lnTo>
                    <a:pt x="2026" y="1498"/>
                  </a:lnTo>
                  <a:lnTo>
                    <a:pt x="2545" y="1524"/>
                  </a:lnTo>
                  <a:lnTo>
                    <a:pt x="3072" y="1540"/>
                  </a:lnTo>
                  <a:lnTo>
                    <a:pt x="3591" y="1540"/>
                  </a:lnTo>
                  <a:lnTo>
                    <a:pt x="4126" y="1524"/>
                  </a:lnTo>
                  <a:lnTo>
                    <a:pt x="4495" y="1498"/>
                  </a:lnTo>
                  <a:lnTo>
                    <a:pt x="4863" y="1473"/>
                  </a:lnTo>
                  <a:lnTo>
                    <a:pt x="5231" y="1431"/>
                  </a:lnTo>
                  <a:lnTo>
                    <a:pt x="5591" y="1390"/>
                  </a:lnTo>
                  <a:lnTo>
                    <a:pt x="5951" y="1339"/>
                  </a:lnTo>
                  <a:lnTo>
                    <a:pt x="6310" y="1272"/>
                  </a:lnTo>
                  <a:lnTo>
                    <a:pt x="6662" y="1206"/>
                  </a:lnTo>
                  <a:lnTo>
                    <a:pt x="7013" y="1130"/>
                  </a:lnTo>
                  <a:lnTo>
                    <a:pt x="7013" y="0"/>
                  </a:ln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48;p25">
              <a:extLst>
                <a:ext uri="{FF2B5EF4-FFF2-40B4-BE49-F238E27FC236}">
                  <a16:creationId xmlns:a16="http://schemas.microsoft.com/office/drawing/2014/main" xmlns="" id="{7426F50C-19D6-1134-1E61-7344215C8768}"/>
                </a:ext>
              </a:extLst>
            </p:cNvPr>
            <p:cNvSpPr/>
            <p:nvPr/>
          </p:nvSpPr>
          <p:spPr>
            <a:xfrm>
              <a:off x="1288552" y="2609706"/>
              <a:ext cx="132795" cy="131536"/>
            </a:xfrm>
            <a:custGeom>
              <a:avLst/>
              <a:gdLst/>
              <a:ahLst/>
              <a:cxnLst/>
              <a:rect l="l" t="t" r="r" b="b"/>
              <a:pathLst>
                <a:path w="3482" h="3449" extrusionOk="0">
                  <a:moveTo>
                    <a:pt x="536" y="1"/>
                  </a:moveTo>
                  <a:lnTo>
                    <a:pt x="477" y="9"/>
                  </a:lnTo>
                  <a:lnTo>
                    <a:pt x="410" y="18"/>
                  </a:lnTo>
                  <a:lnTo>
                    <a:pt x="352" y="34"/>
                  </a:lnTo>
                  <a:lnTo>
                    <a:pt x="293" y="60"/>
                  </a:lnTo>
                  <a:lnTo>
                    <a:pt x="243" y="93"/>
                  </a:lnTo>
                  <a:lnTo>
                    <a:pt x="193" y="127"/>
                  </a:lnTo>
                  <a:lnTo>
                    <a:pt x="151" y="168"/>
                  </a:lnTo>
                  <a:lnTo>
                    <a:pt x="109" y="219"/>
                  </a:lnTo>
                  <a:lnTo>
                    <a:pt x="76" y="269"/>
                  </a:lnTo>
                  <a:lnTo>
                    <a:pt x="50" y="319"/>
                  </a:lnTo>
                  <a:lnTo>
                    <a:pt x="25" y="378"/>
                  </a:lnTo>
                  <a:lnTo>
                    <a:pt x="9" y="436"/>
                  </a:lnTo>
                  <a:lnTo>
                    <a:pt x="0" y="495"/>
                  </a:lnTo>
                  <a:lnTo>
                    <a:pt x="0" y="562"/>
                  </a:lnTo>
                  <a:lnTo>
                    <a:pt x="0" y="620"/>
                  </a:lnTo>
                  <a:lnTo>
                    <a:pt x="17" y="687"/>
                  </a:lnTo>
                  <a:lnTo>
                    <a:pt x="645" y="3047"/>
                  </a:lnTo>
                  <a:lnTo>
                    <a:pt x="678" y="3139"/>
                  </a:lnTo>
                  <a:lnTo>
                    <a:pt x="720" y="3214"/>
                  </a:lnTo>
                  <a:lnTo>
                    <a:pt x="778" y="3281"/>
                  </a:lnTo>
                  <a:lnTo>
                    <a:pt x="845" y="3340"/>
                  </a:lnTo>
                  <a:lnTo>
                    <a:pt x="912" y="3390"/>
                  </a:lnTo>
                  <a:lnTo>
                    <a:pt x="996" y="3424"/>
                  </a:lnTo>
                  <a:lnTo>
                    <a:pt x="1080" y="3440"/>
                  </a:lnTo>
                  <a:lnTo>
                    <a:pt x="1172" y="3449"/>
                  </a:lnTo>
                  <a:lnTo>
                    <a:pt x="2310" y="3449"/>
                  </a:lnTo>
                  <a:lnTo>
                    <a:pt x="2402" y="3440"/>
                  </a:lnTo>
                  <a:lnTo>
                    <a:pt x="2486" y="3424"/>
                  </a:lnTo>
                  <a:lnTo>
                    <a:pt x="2569" y="3390"/>
                  </a:lnTo>
                  <a:lnTo>
                    <a:pt x="2636" y="3340"/>
                  </a:lnTo>
                  <a:lnTo>
                    <a:pt x="2703" y="3281"/>
                  </a:lnTo>
                  <a:lnTo>
                    <a:pt x="2762" y="3214"/>
                  </a:lnTo>
                  <a:lnTo>
                    <a:pt x="2804" y="3139"/>
                  </a:lnTo>
                  <a:lnTo>
                    <a:pt x="2829" y="3047"/>
                  </a:lnTo>
                  <a:lnTo>
                    <a:pt x="3465" y="687"/>
                  </a:lnTo>
                  <a:lnTo>
                    <a:pt x="3473" y="620"/>
                  </a:lnTo>
                  <a:lnTo>
                    <a:pt x="3481" y="562"/>
                  </a:lnTo>
                  <a:lnTo>
                    <a:pt x="3481" y="495"/>
                  </a:lnTo>
                  <a:lnTo>
                    <a:pt x="3473" y="436"/>
                  </a:lnTo>
                  <a:lnTo>
                    <a:pt x="3456" y="378"/>
                  </a:lnTo>
                  <a:lnTo>
                    <a:pt x="3431" y="319"/>
                  </a:lnTo>
                  <a:lnTo>
                    <a:pt x="3406" y="269"/>
                  </a:lnTo>
                  <a:lnTo>
                    <a:pt x="3373" y="219"/>
                  </a:lnTo>
                  <a:lnTo>
                    <a:pt x="3331" y="168"/>
                  </a:lnTo>
                  <a:lnTo>
                    <a:pt x="3289" y="127"/>
                  </a:lnTo>
                  <a:lnTo>
                    <a:pt x="3239" y="93"/>
                  </a:lnTo>
                  <a:lnTo>
                    <a:pt x="3189" y="60"/>
                  </a:lnTo>
                  <a:lnTo>
                    <a:pt x="3130" y="34"/>
                  </a:lnTo>
                  <a:lnTo>
                    <a:pt x="3071" y="18"/>
                  </a:lnTo>
                  <a:lnTo>
                    <a:pt x="3004" y="9"/>
                  </a:lnTo>
                  <a:lnTo>
                    <a:pt x="29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49;p25">
              <a:extLst>
                <a:ext uri="{FF2B5EF4-FFF2-40B4-BE49-F238E27FC236}">
                  <a16:creationId xmlns:a16="http://schemas.microsoft.com/office/drawing/2014/main" xmlns="" id="{4DCFA6C6-EAC6-7B6B-8592-7F212A50F0F2}"/>
                </a:ext>
              </a:extLst>
            </p:cNvPr>
            <p:cNvSpPr/>
            <p:nvPr/>
          </p:nvSpPr>
          <p:spPr>
            <a:xfrm>
              <a:off x="1280887" y="2722363"/>
              <a:ext cx="148126" cy="691662"/>
            </a:xfrm>
            <a:custGeom>
              <a:avLst/>
              <a:gdLst/>
              <a:ahLst/>
              <a:cxnLst/>
              <a:rect l="l" t="t" r="r" b="b"/>
              <a:pathLst>
                <a:path w="3884" h="18136" extrusionOk="0">
                  <a:moveTo>
                    <a:pt x="1272" y="1"/>
                  </a:moveTo>
                  <a:lnTo>
                    <a:pt x="0" y="15591"/>
                  </a:lnTo>
                  <a:lnTo>
                    <a:pt x="1858" y="18135"/>
                  </a:lnTo>
                  <a:lnTo>
                    <a:pt x="3883" y="15591"/>
                  </a:lnTo>
                  <a:lnTo>
                    <a:pt x="261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50;p25">
              <a:extLst>
                <a:ext uri="{FF2B5EF4-FFF2-40B4-BE49-F238E27FC236}">
                  <a16:creationId xmlns:a16="http://schemas.microsoft.com/office/drawing/2014/main" xmlns="" id="{36C32FD5-16A4-9029-813E-8051EE7C235E}"/>
                </a:ext>
              </a:extLst>
            </p:cNvPr>
            <p:cNvSpPr/>
            <p:nvPr/>
          </p:nvSpPr>
          <p:spPr>
            <a:xfrm>
              <a:off x="1146529" y="2477904"/>
              <a:ext cx="208765" cy="214829"/>
            </a:xfrm>
            <a:custGeom>
              <a:avLst/>
              <a:gdLst/>
              <a:ahLst/>
              <a:cxnLst/>
              <a:rect l="l" t="t" r="r" b="b"/>
              <a:pathLst>
                <a:path w="5474" h="5633" extrusionOk="0">
                  <a:moveTo>
                    <a:pt x="1565" y="1"/>
                  </a:moveTo>
                  <a:lnTo>
                    <a:pt x="1515" y="9"/>
                  </a:lnTo>
                  <a:lnTo>
                    <a:pt x="1465" y="26"/>
                  </a:lnTo>
                  <a:lnTo>
                    <a:pt x="1415" y="43"/>
                  </a:lnTo>
                  <a:lnTo>
                    <a:pt x="1373" y="68"/>
                  </a:lnTo>
                  <a:lnTo>
                    <a:pt x="176" y="854"/>
                  </a:lnTo>
                  <a:lnTo>
                    <a:pt x="118" y="896"/>
                  </a:lnTo>
                  <a:lnTo>
                    <a:pt x="67" y="955"/>
                  </a:lnTo>
                  <a:lnTo>
                    <a:pt x="34" y="1013"/>
                  </a:lnTo>
                  <a:lnTo>
                    <a:pt x="9" y="1089"/>
                  </a:lnTo>
                  <a:lnTo>
                    <a:pt x="0" y="1156"/>
                  </a:lnTo>
                  <a:lnTo>
                    <a:pt x="0" y="1231"/>
                  </a:lnTo>
                  <a:lnTo>
                    <a:pt x="17" y="1298"/>
                  </a:lnTo>
                  <a:lnTo>
                    <a:pt x="51" y="1373"/>
                  </a:lnTo>
                  <a:lnTo>
                    <a:pt x="184" y="1616"/>
                  </a:lnTo>
                  <a:lnTo>
                    <a:pt x="343" y="1909"/>
                  </a:lnTo>
                  <a:lnTo>
                    <a:pt x="703" y="2603"/>
                  </a:lnTo>
                  <a:lnTo>
                    <a:pt x="913" y="2988"/>
                  </a:lnTo>
                  <a:lnTo>
                    <a:pt x="1138" y="3382"/>
                  </a:lnTo>
                  <a:lnTo>
                    <a:pt x="1264" y="3583"/>
                  </a:lnTo>
                  <a:lnTo>
                    <a:pt x="1390" y="3775"/>
                  </a:lnTo>
                  <a:lnTo>
                    <a:pt x="1515" y="3967"/>
                  </a:lnTo>
                  <a:lnTo>
                    <a:pt x="1649" y="4152"/>
                  </a:lnTo>
                  <a:lnTo>
                    <a:pt x="1791" y="4336"/>
                  </a:lnTo>
                  <a:lnTo>
                    <a:pt x="1942" y="4511"/>
                  </a:lnTo>
                  <a:lnTo>
                    <a:pt x="2092" y="4687"/>
                  </a:lnTo>
                  <a:lnTo>
                    <a:pt x="2243" y="4838"/>
                  </a:lnTo>
                  <a:lnTo>
                    <a:pt x="2402" y="4988"/>
                  </a:lnTo>
                  <a:lnTo>
                    <a:pt x="2569" y="5122"/>
                  </a:lnTo>
                  <a:lnTo>
                    <a:pt x="2737" y="5248"/>
                  </a:lnTo>
                  <a:lnTo>
                    <a:pt x="2913" y="5357"/>
                  </a:lnTo>
                  <a:lnTo>
                    <a:pt x="3097" y="5449"/>
                  </a:lnTo>
                  <a:lnTo>
                    <a:pt x="3281" y="5524"/>
                  </a:lnTo>
                  <a:lnTo>
                    <a:pt x="3473" y="5583"/>
                  </a:lnTo>
                  <a:lnTo>
                    <a:pt x="3565" y="5608"/>
                  </a:lnTo>
                  <a:lnTo>
                    <a:pt x="3666" y="5624"/>
                  </a:lnTo>
                  <a:lnTo>
                    <a:pt x="3766" y="5633"/>
                  </a:lnTo>
                  <a:lnTo>
                    <a:pt x="4076" y="5633"/>
                  </a:lnTo>
                  <a:lnTo>
                    <a:pt x="4176" y="5616"/>
                  </a:lnTo>
                  <a:lnTo>
                    <a:pt x="4285" y="5599"/>
                  </a:lnTo>
                  <a:lnTo>
                    <a:pt x="4394" y="5574"/>
                  </a:lnTo>
                  <a:lnTo>
                    <a:pt x="4494" y="5549"/>
                  </a:lnTo>
                  <a:lnTo>
                    <a:pt x="4561" y="5424"/>
                  </a:lnTo>
                  <a:lnTo>
                    <a:pt x="4720" y="5097"/>
                  </a:lnTo>
                  <a:lnTo>
                    <a:pt x="4829" y="4880"/>
                  </a:lnTo>
                  <a:lnTo>
                    <a:pt x="4938" y="4629"/>
                  </a:lnTo>
                  <a:lnTo>
                    <a:pt x="5055" y="4352"/>
                  </a:lnTo>
                  <a:lnTo>
                    <a:pt x="5164" y="4068"/>
                  </a:lnTo>
                  <a:lnTo>
                    <a:pt x="5264" y="3775"/>
                  </a:lnTo>
                  <a:lnTo>
                    <a:pt x="5356" y="3482"/>
                  </a:lnTo>
                  <a:lnTo>
                    <a:pt x="5390" y="3340"/>
                  </a:lnTo>
                  <a:lnTo>
                    <a:pt x="5423" y="3198"/>
                  </a:lnTo>
                  <a:lnTo>
                    <a:pt x="5440" y="3055"/>
                  </a:lnTo>
                  <a:lnTo>
                    <a:pt x="5456" y="2921"/>
                  </a:lnTo>
                  <a:lnTo>
                    <a:pt x="5473" y="2796"/>
                  </a:lnTo>
                  <a:lnTo>
                    <a:pt x="5473" y="2679"/>
                  </a:lnTo>
                  <a:lnTo>
                    <a:pt x="5465" y="2562"/>
                  </a:lnTo>
                  <a:lnTo>
                    <a:pt x="5448" y="2453"/>
                  </a:lnTo>
                  <a:lnTo>
                    <a:pt x="5415" y="2361"/>
                  </a:lnTo>
                  <a:lnTo>
                    <a:pt x="5373" y="2277"/>
                  </a:lnTo>
                  <a:lnTo>
                    <a:pt x="5323" y="2202"/>
                  </a:lnTo>
                  <a:lnTo>
                    <a:pt x="5256" y="2135"/>
                  </a:lnTo>
                  <a:lnTo>
                    <a:pt x="5122" y="2034"/>
                  </a:lnTo>
                  <a:lnTo>
                    <a:pt x="4954" y="1917"/>
                  </a:lnTo>
                  <a:lnTo>
                    <a:pt x="4536" y="1649"/>
                  </a:lnTo>
                  <a:lnTo>
                    <a:pt x="4051" y="1348"/>
                  </a:lnTo>
                  <a:lnTo>
                    <a:pt x="3523" y="1039"/>
                  </a:lnTo>
                  <a:lnTo>
                    <a:pt x="3005" y="737"/>
                  </a:lnTo>
                  <a:lnTo>
                    <a:pt x="2511" y="461"/>
                  </a:lnTo>
                  <a:lnTo>
                    <a:pt x="1766" y="51"/>
                  </a:lnTo>
                  <a:lnTo>
                    <a:pt x="1716" y="26"/>
                  </a:lnTo>
                  <a:lnTo>
                    <a:pt x="1666" y="18"/>
                  </a:lnTo>
                  <a:lnTo>
                    <a:pt x="1615" y="9"/>
                  </a:lnTo>
                  <a:lnTo>
                    <a:pt x="15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51;p25">
              <a:extLst>
                <a:ext uri="{FF2B5EF4-FFF2-40B4-BE49-F238E27FC236}">
                  <a16:creationId xmlns:a16="http://schemas.microsoft.com/office/drawing/2014/main" xmlns="" id="{E4157915-1ED9-2226-82B0-C44B02350631}"/>
                </a:ext>
              </a:extLst>
            </p:cNvPr>
            <p:cNvSpPr/>
            <p:nvPr/>
          </p:nvSpPr>
          <p:spPr>
            <a:xfrm>
              <a:off x="1329702" y="2477904"/>
              <a:ext cx="208460" cy="214829"/>
            </a:xfrm>
            <a:custGeom>
              <a:avLst/>
              <a:gdLst/>
              <a:ahLst/>
              <a:cxnLst/>
              <a:rect l="l" t="t" r="r" b="b"/>
              <a:pathLst>
                <a:path w="5466" h="5633" extrusionOk="0">
                  <a:moveTo>
                    <a:pt x="3900" y="1"/>
                  </a:moveTo>
                  <a:lnTo>
                    <a:pt x="3850" y="9"/>
                  </a:lnTo>
                  <a:lnTo>
                    <a:pt x="3800" y="18"/>
                  </a:lnTo>
                  <a:lnTo>
                    <a:pt x="3750" y="26"/>
                  </a:lnTo>
                  <a:lnTo>
                    <a:pt x="3700" y="51"/>
                  </a:lnTo>
                  <a:lnTo>
                    <a:pt x="2963" y="461"/>
                  </a:lnTo>
                  <a:lnTo>
                    <a:pt x="2469" y="737"/>
                  </a:lnTo>
                  <a:lnTo>
                    <a:pt x="1942" y="1039"/>
                  </a:lnTo>
                  <a:lnTo>
                    <a:pt x="1415" y="1348"/>
                  </a:lnTo>
                  <a:lnTo>
                    <a:pt x="930" y="1649"/>
                  </a:lnTo>
                  <a:lnTo>
                    <a:pt x="520" y="1917"/>
                  </a:lnTo>
                  <a:lnTo>
                    <a:pt x="344" y="2034"/>
                  </a:lnTo>
                  <a:lnTo>
                    <a:pt x="210" y="2135"/>
                  </a:lnTo>
                  <a:lnTo>
                    <a:pt x="143" y="2202"/>
                  </a:lnTo>
                  <a:lnTo>
                    <a:pt x="93" y="2277"/>
                  </a:lnTo>
                  <a:lnTo>
                    <a:pt x="51" y="2361"/>
                  </a:lnTo>
                  <a:lnTo>
                    <a:pt x="26" y="2453"/>
                  </a:lnTo>
                  <a:lnTo>
                    <a:pt x="9" y="2562"/>
                  </a:lnTo>
                  <a:lnTo>
                    <a:pt x="1" y="2679"/>
                  </a:lnTo>
                  <a:lnTo>
                    <a:pt x="1" y="2796"/>
                  </a:lnTo>
                  <a:lnTo>
                    <a:pt x="9" y="2921"/>
                  </a:lnTo>
                  <a:lnTo>
                    <a:pt x="26" y="3055"/>
                  </a:lnTo>
                  <a:lnTo>
                    <a:pt x="51" y="3198"/>
                  </a:lnTo>
                  <a:lnTo>
                    <a:pt x="84" y="3340"/>
                  </a:lnTo>
                  <a:lnTo>
                    <a:pt x="118" y="3482"/>
                  </a:lnTo>
                  <a:lnTo>
                    <a:pt x="202" y="3775"/>
                  </a:lnTo>
                  <a:lnTo>
                    <a:pt x="302" y="4068"/>
                  </a:lnTo>
                  <a:lnTo>
                    <a:pt x="419" y="4352"/>
                  </a:lnTo>
                  <a:lnTo>
                    <a:pt x="528" y="4629"/>
                  </a:lnTo>
                  <a:lnTo>
                    <a:pt x="645" y="4880"/>
                  </a:lnTo>
                  <a:lnTo>
                    <a:pt x="746" y="5097"/>
                  </a:lnTo>
                  <a:lnTo>
                    <a:pt x="905" y="5424"/>
                  </a:lnTo>
                  <a:lnTo>
                    <a:pt x="971" y="5549"/>
                  </a:lnTo>
                  <a:lnTo>
                    <a:pt x="1080" y="5574"/>
                  </a:lnTo>
                  <a:lnTo>
                    <a:pt x="1189" y="5599"/>
                  </a:lnTo>
                  <a:lnTo>
                    <a:pt x="1289" y="5616"/>
                  </a:lnTo>
                  <a:lnTo>
                    <a:pt x="1398" y="5633"/>
                  </a:lnTo>
                  <a:lnTo>
                    <a:pt x="1699" y="5633"/>
                  </a:lnTo>
                  <a:lnTo>
                    <a:pt x="1800" y="5624"/>
                  </a:lnTo>
                  <a:lnTo>
                    <a:pt x="1900" y="5608"/>
                  </a:lnTo>
                  <a:lnTo>
                    <a:pt x="2001" y="5583"/>
                  </a:lnTo>
                  <a:lnTo>
                    <a:pt x="2185" y="5524"/>
                  </a:lnTo>
                  <a:lnTo>
                    <a:pt x="2377" y="5449"/>
                  </a:lnTo>
                  <a:lnTo>
                    <a:pt x="2553" y="5357"/>
                  </a:lnTo>
                  <a:lnTo>
                    <a:pt x="2729" y="5248"/>
                  </a:lnTo>
                  <a:lnTo>
                    <a:pt x="2896" y="5122"/>
                  </a:lnTo>
                  <a:lnTo>
                    <a:pt x="3064" y="4988"/>
                  </a:lnTo>
                  <a:lnTo>
                    <a:pt x="3223" y="4838"/>
                  </a:lnTo>
                  <a:lnTo>
                    <a:pt x="3382" y="4687"/>
                  </a:lnTo>
                  <a:lnTo>
                    <a:pt x="3532" y="4511"/>
                  </a:lnTo>
                  <a:lnTo>
                    <a:pt x="3674" y="4336"/>
                  </a:lnTo>
                  <a:lnTo>
                    <a:pt x="3817" y="4152"/>
                  </a:lnTo>
                  <a:lnTo>
                    <a:pt x="3951" y="3967"/>
                  </a:lnTo>
                  <a:lnTo>
                    <a:pt x="4084" y="3775"/>
                  </a:lnTo>
                  <a:lnTo>
                    <a:pt x="4210" y="3583"/>
                  </a:lnTo>
                  <a:lnTo>
                    <a:pt x="4327" y="3382"/>
                  </a:lnTo>
                  <a:lnTo>
                    <a:pt x="4561" y="2988"/>
                  </a:lnTo>
                  <a:lnTo>
                    <a:pt x="4771" y="2603"/>
                  </a:lnTo>
                  <a:lnTo>
                    <a:pt x="5130" y="1909"/>
                  </a:lnTo>
                  <a:lnTo>
                    <a:pt x="5281" y="1616"/>
                  </a:lnTo>
                  <a:lnTo>
                    <a:pt x="5415" y="1373"/>
                  </a:lnTo>
                  <a:lnTo>
                    <a:pt x="5448" y="1298"/>
                  </a:lnTo>
                  <a:lnTo>
                    <a:pt x="5465" y="1231"/>
                  </a:lnTo>
                  <a:lnTo>
                    <a:pt x="5465" y="1156"/>
                  </a:lnTo>
                  <a:lnTo>
                    <a:pt x="5457" y="1089"/>
                  </a:lnTo>
                  <a:lnTo>
                    <a:pt x="5432" y="1013"/>
                  </a:lnTo>
                  <a:lnTo>
                    <a:pt x="5398" y="955"/>
                  </a:lnTo>
                  <a:lnTo>
                    <a:pt x="5356" y="896"/>
                  </a:lnTo>
                  <a:lnTo>
                    <a:pt x="5289" y="854"/>
                  </a:lnTo>
                  <a:lnTo>
                    <a:pt x="4101" y="68"/>
                  </a:lnTo>
                  <a:lnTo>
                    <a:pt x="4051" y="43"/>
                  </a:lnTo>
                  <a:lnTo>
                    <a:pt x="4001" y="26"/>
                  </a:lnTo>
                  <a:lnTo>
                    <a:pt x="3951" y="9"/>
                  </a:lnTo>
                  <a:lnTo>
                    <a:pt x="39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52;p25">
              <a:extLst>
                <a:ext uri="{FF2B5EF4-FFF2-40B4-BE49-F238E27FC236}">
                  <a16:creationId xmlns:a16="http://schemas.microsoft.com/office/drawing/2014/main" xmlns="" id="{551C593D-EB30-092A-D6B1-2844EF7B4D6E}"/>
                </a:ext>
              </a:extLst>
            </p:cNvPr>
            <p:cNvSpPr/>
            <p:nvPr/>
          </p:nvSpPr>
          <p:spPr>
            <a:xfrm>
              <a:off x="1305447" y="2865034"/>
              <a:ext cx="800125" cy="149079"/>
            </a:xfrm>
            <a:custGeom>
              <a:avLst/>
              <a:gdLst/>
              <a:ahLst/>
              <a:cxnLst/>
              <a:rect l="l" t="t" r="r" b="b"/>
              <a:pathLst>
                <a:path w="20980" h="3909" extrusionOk="0">
                  <a:moveTo>
                    <a:pt x="1" y="1"/>
                  </a:moveTo>
                  <a:lnTo>
                    <a:pt x="1" y="3909"/>
                  </a:lnTo>
                  <a:lnTo>
                    <a:pt x="20980" y="3909"/>
                  </a:lnTo>
                  <a:lnTo>
                    <a:pt x="209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53;p25">
              <a:extLst>
                <a:ext uri="{FF2B5EF4-FFF2-40B4-BE49-F238E27FC236}">
                  <a16:creationId xmlns:a16="http://schemas.microsoft.com/office/drawing/2014/main" xmlns="" id="{93A2391E-7C01-344F-8B06-581819C52216}"/>
                </a:ext>
              </a:extLst>
            </p:cNvPr>
            <p:cNvSpPr/>
            <p:nvPr/>
          </p:nvSpPr>
          <p:spPr>
            <a:xfrm>
              <a:off x="1257280" y="3013769"/>
              <a:ext cx="937343" cy="240991"/>
            </a:xfrm>
            <a:custGeom>
              <a:avLst/>
              <a:gdLst/>
              <a:ahLst/>
              <a:cxnLst/>
              <a:rect l="l" t="t" r="r" b="b"/>
              <a:pathLst>
                <a:path w="24578" h="6319" extrusionOk="0">
                  <a:moveTo>
                    <a:pt x="3155" y="0"/>
                  </a:moveTo>
                  <a:lnTo>
                    <a:pt x="2996" y="9"/>
                  </a:lnTo>
                  <a:lnTo>
                    <a:pt x="2837" y="17"/>
                  </a:lnTo>
                  <a:lnTo>
                    <a:pt x="2678" y="42"/>
                  </a:lnTo>
                  <a:lnTo>
                    <a:pt x="2519" y="67"/>
                  </a:lnTo>
                  <a:lnTo>
                    <a:pt x="2368" y="101"/>
                  </a:lnTo>
                  <a:lnTo>
                    <a:pt x="2218" y="142"/>
                  </a:lnTo>
                  <a:lnTo>
                    <a:pt x="2075" y="193"/>
                  </a:lnTo>
                  <a:lnTo>
                    <a:pt x="1933" y="251"/>
                  </a:lnTo>
                  <a:lnTo>
                    <a:pt x="1791" y="310"/>
                  </a:lnTo>
                  <a:lnTo>
                    <a:pt x="1657" y="385"/>
                  </a:lnTo>
                  <a:lnTo>
                    <a:pt x="1523" y="460"/>
                  </a:lnTo>
                  <a:lnTo>
                    <a:pt x="1389" y="544"/>
                  </a:lnTo>
                  <a:lnTo>
                    <a:pt x="1272" y="628"/>
                  </a:lnTo>
                  <a:lnTo>
                    <a:pt x="1147" y="720"/>
                  </a:lnTo>
                  <a:lnTo>
                    <a:pt x="1038" y="820"/>
                  </a:lnTo>
                  <a:lnTo>
                    <a:pt x="929" y="929"/>
                  </a:lnTo>
                  <a:lnTo>
                    <a:pt x="820" y="1038"/>
                  </a:lnTo>
                  <a:lnTo>
                    <a:pt x="720" y="1147"/>
                  </a:lnTo>
                  <a:lnTo>
                    <a:pt x="628" y="1272"/>
                  </a:lnTo>
                  <a:lnTo>
                    <a:pt x="544" y="1389"/>
                  </a:lnTo>
                  <a:lnTo>
                    <a:pt x="460" y="1523"/>
                  </a:lnTo>
                  <a:lnTo>
                    <a:pt x="385" y="1657"/>
                  </a:lnTo>
                  <a:lnTo>
                    <a:pt x="310" y="1791"/>
                  </a:lnTo>
                  <a:lnTo>
                    <a:pt x="251" y="1933"/>
                  </a:lnTo>
                  <a:lnTo>
                    <a:pt x="193" y="2076"/>
                  </a:lnTo>
                  <a:lnTo>
                    <a:pt x="142" y="2218"/>
                  </a:lnTo>
                  <a:lnTo>
                    <a:pt x="101" y="2368"/>
                  </a:lnTo>
                  <a:lnTo>
                    <a:pt x="67" y="2519"/>
                  </a:lnTo>
                  <a:lnTo>
                    <a:pt x="34" y="2678"/>
                  </a:lnTo>
                  <a:lnTo>
                    <a:pt x="17" y="2837"/>
                  </a:lnTo>
                  <a:lnTo>
                    <a:pt x="9" y="2996"/>
                  </a:lnTo>
                  <a:lnTo>
                    <a:pt x="0" y="3155"/>
                  </a:lnTo>
                  <a:lnTo>
                    <a:pt x="9" y="3322"/>
                  </a:lnTo>
                  <a:lnTo>
                    <a:pt x="17" y="3481"/>
                  </a:lnTo>
                  <a:lnTo>
                    <a:pt x="34" y="3640"/>
                  </a:lnTo>
                  <a:lnTo>
                    <a:pt x="67" y="3791"/>
                  </a:lnTo>
                  <a:lnTo>
                    <a:pt x="101" y="3950"/>
                  </a:lnTo>
                  <a:lnTo>
                    <a:pt x="142" y="4101"/>
                  </a:lnTo>
                  <a:lnTo>
                    <a:pt x="193" y="4243"/>
                  </a:lnTo>
                  <a:lnTo>
                    <a:pt x="251" y="4385"/>
                  </a:lnTo>
                  <a:lnTo>
                    <a:pt x="310" y="4527"/>
                  </a:lnTo>
                  <a:lnTo>
                    <a:pt x="385" y="4661"/>
                  </a:lnTo>
                  <a:lnTo>
                    <a:pt x="460" y="4795"/>
                  </a:lnTo>
                  <a:lnTo>
                    <a:pt x="544" y="4921"/>
                  </a:lnTo>
                  <a:lnTo>
                    <a:pt x="628" y="5046"/>
                  </a:lnTo>
                  <a:lnTo>
                    <a:pt x="720" y="5163"/>
                  </a:lnTo>
                  <a:lnTo>
                    <a:pt x="820" y="5281"/>
                  </a:lnTo>
                  <a:lnTo>
                    <a:pt x="929" y="5389"/>
                  </a:lnTo>
                  <a:lnTo>
                    <a:pt x="1038" y="5498"/>
                  </a:lnTo>
                  <a:lnTo>
                    <a:pt x="1147" y="5599"/>
                  </a:lnTo>
                  <a:lnTo>
                    <a:pt x="1272" y="5691"/>
                  </a:lnTo>
                  <a:lnTo>
                    <a:pt x="1389" y="5774"/>
                  </a:lnTo>
                  <a:lnTo>
                    <a:pt x="1523" y="5858"/>
                  </a:lnTo>
                  <a:lnTo>
                    <a:pt x="1657" y="5933"/>
                  </a:lnTo>
                  <a:lnTo>
                    <a:pt x="1791" y="6000"/>
                  </a:lnTo>
                  <a:lnTo>
                    <a:pt x="1933" y="6067"/>
                  </a:lnTo>
                  <a:lnTo>
                    <a:pt x="2075" y="6126"/>
                  </a:lnTo>
                  <a:lnTo>
                    <a:pt x="2218" y="6176"/>
                  </a:lnTo>
                  <a:lnTo>
                    <a:pt x="2368" y="6218"/>
                  </a:lnTo>
                  <a:lnTo>
                    <a:pt x="2519" y="6251"/>
                  </a:lnTo>
                  <a:lnTo>
                    <a:pt x="2678" y="6276"/>
                  </a:lnTo>
                  <a:lnTo>
                    <a:pt x="2837" y="6302"/>
                  </a:lnTo>
                  <a:lnTo>
                    <a:pt x="2996" y="6310"/>
                  </a:lnTo>
                  <a:lnTo>
                    <a:pt x="3155" y="6318"/>
                  </a:lnTo>
                  <a:lnTo>
                    <a:pt x="24578" y="6318"/>
                  </a:lnTo>
                  <a:lnTo>
                    <a:pt x="24578" y="5565"/>
                  </a:lnTo>
                  <a:lnTo>
                    <a:pt x="23866" y="5565"/>
                  </a:lnTo>
                  <a:lnTo>
                    <a:pt x="23866" y="753"/>
                  </a:lnTo>
                  <a:lnTo>
                    <a:pt x="24578" y="753"/>
                  </a:lnTo>
                  <a:lnTo>
                    <a:pt x="245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54;p25">
              <a:extLst>
                <a:ext uri="{FF2B5EF4-FFF2-40B4-BE49-F238E27FC236}">
                  <a16:creationId xmlns:a16="http://schemas.microsoft.com/office/drawing/2014/main" xmlns="" id="{B394117C-613A-DA17-CC09-C7A88BA0B4AC}"/>
                </a:ext>
              </a:extLst>
            </p:cNvPr>
            <p:cNvSpPr/>
            <p:nvPr/>
          </p:nvSpPr>
          <p:spPr>
            <a:xfrm>
              <a:off x="1308002" y="3042486"/>
              <a:ext cx="861412" cy="183556"/>
            </a:xfrm>
            <a:custGeom>
              <a:avLst/>
              <a:gdLst/>
              <a:ahLst/>
              <a:cxnLst/>
              <a:rect l="l" t="t" r="r" b="b"/>
              <a:pathLst>
                <a:path w="22587" h="4813" extrusionOk="0">
                  <a:moveTo>
                    <a:pt x="2285" y="0"/>
                  </a:moveTo>
                  <a:lnTo>
                    <a:pt x="2168" y="9"/>
                  </a:lnTo>
                  <a:lnTo>
                    <a:pt x="2043" y="25"/>
                  </a:lnTo>
                  <a:lnTo>
                    <a:pt x="1925" y="51"/>
                  </a:lnTo>
                  <a:lnTo>
                    <a:pt x="1808" y="76"/>
                  </a:lnTo>
                  <a:lnTo>
                    <a:pt x="1699" y="109"/>
                  </a:lnTo>
                  <a:lnTo>
                    <a:pt x="1582" y="143"/>
                  </a:lnTo>
                  <a:lnTo>
                    <a:pt x="1474" y="184"/>
                  </a:lnTo>
                  <a:lnTo>
                    <a:pt x="1365" y="235"/>
                  </a:lnTo>
                  <a:lnTo>
                    <a:pt x="1264" y="285"/>
                  </a:lnTo>
                  <a:lnTo>
                    <a:pt x="1164" y="343"/>
                  </a:lnTo>
                  <a:lnTo>
                    <a:pt x="1063" y="410"/>
                  </a:lnTo>
                  <a:lnTo>
                    <a:pt x="971" y="477"/>
                  </a:lnTo>
                  <a:lnTo>
                    <a:pt x="879" y="544"/>
                  </a:lnTo>
                  <a:lnTo>
                    <a:pt x="796" y="620"/>
                  </a:lnTo>
                  <a:lnTo>
                    <a:pt x="712" y="703"/>
                  </a:lnTo>
                  <a:lnTo>
                    <a:pt x="628" y="787"/>
                  </a:lnTo>
                  <a:lnTo>
                    <a:pt x="553" y="871"/>
                  </a:lnTo>
                  <a:lnTo>
                    <a:pt x="486" y="963"/>
                  </a:lnTo>
                  <a:lnTo>
                    <a:pt x="419" y="1063"/>
                  </a:lnTo>
                  <a:lnTo>
                    <a:pt x="352" y="1155"/>
                  </a:lnTo>
                  <a:lnTo>
                    <a:pt x="294" y="1256"/>
                  </a:lnTo>
                  <a:lnTo>
                    <a:pt x="243" y="1364"/>
                  </a:lnTo>
                  <a:lnTo>
                    <a:pt x="193" y="1465"/>
                  </a:lnTo>
                  <a:lnTo>
                    <a:pt x="151" y="1582"/>
                  </a:lnTo>
                  <a:lnTo>
                    <a:pt x="109" y="1691"/>
                  </a:lnTo>
                  <a:lnTo>
                    <a:pt x="84" y="1808"/>
                  </a:lnTo>
                  <a:lnTo>
                    <a:pt x="51" y="1917"/>
                  </a:lnTo>
                  <a:lnTo>
                    <a:pt x="34" y="2042"/>
                  </a:lnTo>
                  <a:lnTo>
                    <a:pt x="17" y="2159"/>
                  </a:lnTo>
                  <a:lnTo>
                    <a:pt x="9" y="2285"/>
                  </a:lnTo>
                  <a:lnTo>
                    <a:pt x="1" y="2402"/>
                  </a:lnTo>
                  <a:lnTo>
                    <a:pt x="9" y="2528"/>
                  </a:lnTo>
                  <a:lnTo>
                    <a:pt x="17" y="2653"/>
                  </a:lnTo>
                  <a:lnTo>
                    <a:pt x="34" y="2770"/>
                  </a:lnTo>
                  <a:lnTo>
                    <a:pt x="51" y="2887"/>
                  </a:lnTo>
                  <a:lnTo>
                    <a:pt x="84" y="3005"/>
                  </a:lnTo>
                  <a:lnTo>
                    <a:pt x="109" y="3122"/>
                  </a:lnTo>
                  <a:lnTo>
                    <a:pt x="151" y="3231"/>
                  </a:lnTo>
                  <a:lnTo>
                    <a:pt x="193" y="3339"/>
                  </a:lnTo>
                  <a:lnTo>
                    <a:pt x="243" y="3448"/>
                  </a:lnTo>
                  <a:lnTo>
                    <a:pt x="294" y="3557"/>
                  </a:lnTo>
                  <a:lnTo>
                    <a:pt x="352" y="3657"/>
                  </a:lnTo>
                  <a:lnTo>
                    <a:pt x="419" y="3749"/>
                  </a:lnTo>
                  <a:lnTo>
                    <a:pt x="486" y="3850"/>
                  </a:lnTo>
                  <a:lnTo>
                    <a:pt x="553" y="3933"/>
                  </a:lnTo>
                  <a:lnTo>
                    <a:pt x="628" y="4026"/>
                  </a:lnTo>
                  <a:lnTo>
                    <a:pt x="712" y="4109"/>
                  </a:lnTo>
                  <a:lnTo>
                    <a:pt x="796" y="4185"/>
                  </a:lnTo>
                  <a:lnTo>
                    <a:pt x="879" y="4260"/>
                  </a:lnTo>
                  <a:lnTo>
                    <a:pt x="971" y="4335"/>
                  </a:lnTo>
                  <a:lnTo>
                    <a:pt x="1063" y="4402"/>
                  </a:lnTo>
                  <a:lnTo>
                    <a:pt x="1164" y="4461"/>
                  </a:lnTo>
                  <a:lnTo>
                    <a:pt x="1264" y="4519"/>
                  </a:lnTo>
                  <a:lnTo>
                    <a:pt x="1365" y="4578"/>
                  </a:lnTo>
                  <a:lnTo>
                    <a:pt x="1474" y="4628"/>
                  </a:lnTo>
                  <a:lnTo>
                    <a:pt x="1582" y="4670"/>
                  </a:lnTo>
                  <a:lnTo>
                    <a:pt x="1699" y="4703"/>
                  </a:lnTo>
                  <a:lnTo>
                    <a:pt x="1808" y="4737"/>
                  </a:lnTo>
                  <a:lnTo>
                    <a:pt x="1925" y="4762"/>
                  </a:lnTo>
                  <a:lnTo>
                    <a:pt x="2043" y="4787"/>
                  </a:lnTo>
                  <a:lnTo>
                    <a:pt x="2168" y="4804"/>
                  </a:lnTo>
                  <a:lnTo>
                    <a:pt x="2285" y="4812"/>
                  </a:lnTo>
                  <a:lnTo>
                    <a:pt x="22587" y="4812"/>
                  </a:lnTo>
                  <a:lnTo>
                    <a:pt x="225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55;p25">
              <a:extLst>
                <a:ext uri="{FF2B5EF4-FFF2-40B4-BE49-F238E27FC236}">
                  <a16:creationId xmlns:a16="http://schemas.microsoft.com/office/drawing/2014/main" xmlns="" id="{1AE1C296-7DBA-006A-3E58-9E460101AF32}"/>
                </a:ext>
              </a:extLst>
            </p:cNvPr>
            <p:cNvSpPr/>
            <p:nvPr/>
          </p:nvSpPr>
          <p:spPr>
            <a:xfrm>
              <a:off x="1756419" y="3255024"/>
              <a:ext cx="501699" cy="208460"/>
            </a:xfrm>
            <a:custGeom>
              <a:avLst/>
              <a:gdLst/>
              <a:ahLst/>
              <a:cxnLst/>
              <a:rect l="l" t="t" r="r" b="b"/>
              <a:pathLst>
                <a:path w="13155" h="5466" extrusionOk="0">
                  <a:moveTo>
                    <a:pt x="0" y="1"/>
                  </a:moveTo>
                  <a:lnTo>
                    <a:pt x="0" y="5465"/>
                  </a:lnTo>
                  <a:lnTo>
                    <a:pt x="10561" y="5465"/>
                  </a:lnTo>
                  <a:lnTo>
                    <a:pt x="10695" y="5448"/>
                  </a:lnTo>
                  <a:lnTo>
                    <a:pt x="10837" y="5432"/>
                  </a:lnTo>
                  <a:lnTo>
                    <a:pt x="10971" y="5407"/>
                  </a:lnTo>
                  <a:lnTo>
                    <a:pt x="11105" y="5381"/>
                  </a:lnTo>
                  <a:lnTo>
                    <a:pt x="11230" y="5340"/>
                  </a:lnTo>
                  <a:lnTo>
                    <a:pt x="11356" y="5298"/>
                  </a:lnTo>
                  <a:lnTo>
                    <a:pt x="11481" y="5248"/>
                  </a:lnTo>
                  <a:lnTo>
                    <a:pt x="11607" y="5197"/>
                  </a:lnTo>
                  <a:lnTo>
                    <a:pt x="11724" y="5139"/>
                  </a:lnTo>
                  <a:lnTo>
                    <a:pt x="11833" y="5072"/>
                  </a:lnTo>
                  <a:lnTo>
                    <a:pt x="11950" y="4997"/>
                  </a:lnTo>
                  <a:lnTo>
                    <a:pt x="12050" y="4921"/>
                  </a:lnTo>
                  <a:lnTo>
                    <a:pt x="12159" y="4838"/>
                  </a:lnTo>
                  <a:lnTo>
                    <a:pt x="12260" y="4754"/>
                  </a:lnTo>
                  <a:lnTo>
                    <a:pt x="12352" y="4662"/>
                  </a:lnTo>
                  <a:lnTo>
                    <a:pt x="12444" y="4570"/>
                  </a:lnTo>
                  <a:lnTo>
                    <a:pt x="12527" y="4469"/>
                  </a:lnTo>
                  <a:lnTo>
                    <a:pt x="12611" y="4369"/>
                  </a:lnTo>
                  <a:lnTo>
                    <a:pt x="12686" y="4260"/>
                  </a:lnTo>
                  <a:lnTo>
                    <a:pt x="12753" y="4151"/>
                  </a:lnTo>
                  <a:lnTo>
                    <a:pt x="12820" y="4034"/>
                  </a:lnTo>
                  <a:lnTo>
                    <a:pt x="12879" y="3917"/>
                  </a:lnTo>
                  <a:lnTo>
                    <a:pt x="12937" y="3800"/>
                  </a:lnTo>
                  <a:lnTo>
                    <a:pt x="12988" y="3674"/>
                  </a:lnTo>
                  <a:lnTo>
                    <a:pt x="13029" y="3549"/>
                  </a:lnTo>
                  <a:lnTo>
                    <a:pt x="13063" y="3415"/>
                  </a:lnTo>
                  <a:lnTo>
                    <a:pt x="13096" y="3281"/>
                  </a:lnTo>
                  <a:lnTo>
                    <a:pt x="13121" y="3147"/>
                  </a:lnTo>
                  <a:lnTo>
                    <a:pt x="13138" y="3013"/>
                  </a:lnTo>
                  <a:lnTo>
                    <a:pt x="13147" y="2871"/>
                  </a:lnTo>
                  <a:lnTo>
                    <a:pt x="13155" y="2729"/>
                  </a:lnTo>
                  <a:lnTo>
                    <a:pt x="13147" y="2595"/>
                  </a:lnTo>
                  <a:lnTo>
                    <a:pt x="13138" y="2453"/>
                  </a:lnTo>
                  <a:lnTo>
                    <a:pt x="13121" y="2319"/>
                  </a:lnTo>
                  <a:lnTo>
                    <a:pt x="13096" y="2185"/>
                  </a:lnTo>
                  <a:lnTo>
                    <a:pt x="13063" y="2051"/>
                  </a:lnTo>
                  <a:lnTo>
                    <a:pt x="13029" y="1917"/>
                  </a:lnTo>
                  <a:lnTo>
                    <a:pt x="12988" y="1791"/>
                  </a:lnTo>
                  <a:lnTo>
                    <a:pt x="12937" y="1666"/>
                  </a:lnTo>
                  <a:lnTo>
                    <a:pt x="12879" y="1549"/>
                  </a:lnTo>
                  <a:lnTo>
                    <a:pt x="12820" y="1432"/>
                  </a:lnTo>
                  <a:lnTo>
                    <a:pt x="12753" y="1314"/>
                  </a:lnTo>
                  <a:lnTo>
                    <a:pt x="12686" y="1206"/>
                  </a:lnTo>
                  <a:lnTo>
                    <a:pt x="12611" y="1097"/>
                  </a:lnTo>
                  <a:lnTo>
                    <a:pt x="12527" y="996"/>
                  </a:lnTo>
                  <a:lnTo>
                    <a:pt x="12444" y="896"/>
                  </a:lnTo>
                  <a:lnTo>
                    <a:pt x="12352" y="796"/>
                  </a:lnTo>
                  <a:lnTo>
                    <a:pt x="12260" y="712"/>
                  </a:lnTo>
                  <a:lnTo>
                    <a:pt x="12159" y="620"/>
                  </a:lnTo>
                  <a:lnTo>
                    <a:pt x="12050" y="545"/>
                  </a:lnTo>
                  <a:lnTo>
                    <a:pt x="11950" y="469"/>
                  </a:lnTo>
                  <a:lnTo>
                    <a:pt x="11833" y="394"/>
                  </a:lnTo>
                  <a:lnTo>
                    <a:pt x="11724" y="327"/>
                  </a:lnTo>
                  <a:lnTo>
                    <a:pt x="11607" y="268"/>
                  </a:lnTo>
                  <a:lnTo>
                    <a:pt x="11481" y="210"/>
                  </a:lnTo>
                  <a:lnTo>
                    <a:pt x="11356" y="168"/>
                  </a:lnTo>
                  <a:lnTo>
                    <a:pt x="11230" y="118"/>
                  </a:lnTo>
                  <a:lnTo>
                    <a:pt x="11105" y="84"/>
                  </a:lnTo>
                  <a:lnTo>
                    <a:pt x="10971" y="51"/>
                  </a:lnTo>
                  <a:lnTo>
                    <a:pt x="10837" y="34"/>
                  </a:lnTo>
                  <a:lnTo>
                    <a:pt x="10695" y="9"/>
                  </a:lnTo>
                  <a:lnTo>
                    <a:pt x="105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56;p25">
              <a:extLst>
                <a:ext uri="{FF2B5EF4-FFF2-40B4-BE49-F238E27FC236}">
                  <a16:creationId xmlns:a16="http://schemas.microsoft.com/office/drawing/2014/main" xmlns="" id="{061033E5-F975-BA0F-D50E-1ABCA60AC5DB}"/>
                </a:ext>
              </a:extLst>
            </p:cNvPr>
            <p:cNvSpPr/>
            <p:nvPr/>
          </p:nvSpPr>
          <p:spPr>
            <a:xfrm>
              <a:off x="1160869" y="3255024"/>
              <a:ext cx="727702" cy="208460"/>
            </a:xfrm>
            <a:custGeom>
              <a:avLst/>
              <a:gdLst/>
              <a:ahLst/>
              <a:cxnLst/>
              <a:rect l="l" t="t" r="r" b="b"/>
              <a:pathLst>
                <a:path w="19081" h="5466" extrusionOk="0">
                  <a:moveTo>
                    <a:pt x="34" y="1"/>
                  </a:moveTo>
                  <a:lnTo>
                    <a:pt x="34" y="787"/>
                  </a:lnTo>
                  <a:lnTo>
                    <a:pt x="15039" y="787"/>
                  </a:lnTo>
                  <a:lnTo>
                    <a:pt x="15039" y="4679"/>
                  </a:lnTo>
                  <a:lnTo>
                    <a:pt x="1" y="4679"/>
                  </a:lnTo>
                  <a:lnTo>
                    <a:pt x="1" y="5465"/>
                  </a:lnTo>
                  <a:lnTo>
                    <a:pt x="16352" y="5465"/>
                  </a:lnTo>
                  <a:lnTo>
                    <a:pt x="16495" y="5457"/>
                  </a:lnTo>
                  <a:lnTo>
                    <a:pt x="16629" y="5448"/>
                  </a:lnTo>
                  <a:lnTo>
                    <a:pt x="16771" y="5432"/>
                  </a:lnTo>
                  <a:lnTo>
                    <a:pt x="16905" y="5407"/>
                  </a:lnTo>
                  <a:lnTo>
                    <a:pt x="17030" y="5381"/>
                  </a:lnTo>
                  <a:lnTo>
                    <a:pt x="17164" y="5340"/>
                  </a:lnTo>
                  <a:lnTo>
                    <a:pt x="17290" y="5298"/>
                  </a:lnTo>
                  <a:lnTo>
                    <a:pt x="17415" y="5248"/>
                  </a:lnTo>
                  <a:lnTo>
                    <a:pt x="17532" y="5197"/>
                  </a:lnTo>
                  <a:lnTo>
                    <a:pt x="17650" y="5130"/>
                  </a:lnTo>
                  <a:lnTo>
                    <a:pt x="17767" y="5072"/>
                  </a:lnTo>
                  <a:lnTo>
                    <a:pt x="17875" y="4997"/>
                  </a:lnTo>
                  <a:lnTo>
                    <a:pt x="17984" y="4921"/>
                  </a:lnTo>
                  <a:lnTo>
                    <a:pt x="18085" y="4838"/>
                  </a:lnTo>
                  <a:lnTo>
                    <a:pt x="18185" y="4754"/>
                  </a:lnTo>
                  <a:lnTo>
                    <a:pt x="18286" y="4662"/>
                  </a:lnTo>
                  <a:lnTo>
                    <a:pt x="18369" y="4570"/>
                  </a:lnTo>
                  <a:lnTo>
                    <a:pt x="18461" y="4469"/>
                  </a:lnTo>
                  <a:lnTo>
                    <a:pt x="18537" y="4369"/>
                  </a:lnTo>
                  <a:lnTo>
                    <a:pt x="18612" y="4260"/>
                  </a:lnTo>
                  <a:lnTo>
                    <a:pt x="18687" y="4151"/>
                  </a:lnTo>
                  <a:lnTo>
                    <a:pt x="18754" y="4034"/>
                  </a:lnTo>
                  <a:lnTo>
                    <a:pt x="18813" y="3917"/>
                  </a:lnTo>
                  <a:lnTo>
                    <a:pt x="18871" y="3800"/>
                  </a:lnTo>
                  <a:lnTo>
                    <a:pt x="18913" y="3674"/>
                  </a:lnTo>
                  <a:lnTo>
                    <a:pt x="18963" y="3549"/>
                  </a:lnTo>
                  <a:lnTo>
                    <a:pt x="18997" y="3415"/>
                  </a:lnTo>
                  <a:lnTo>
                    <a:pt x="19030" y="3281"/>
                  </a:lnTo>
                  <a:lnTo>
                    <a:pt x="19047" y="3147"/>
                  </a:lnTo>
                  <a:lnTo>
                    <a:pt x="19072" y="3013"/>
                  </a:lnTo>
                  <a:lnTo>
                    <a:pt x="19081" y="2871"/>
                  </a:lnTo>
                  <a:lnTo>
                    <a:pt x="19081" y="2737"/>
                  </a:lnTo>
                  <a:lnTo>
                    <a:pt x="19081" y="2595"/>
                  </a:lnTo>
                  <a:lnTo>
                    <a:pt x="19072" y="2453"/>
                  </a:lnTo>
                  <a:lnTo>
                    <a:pt x="19055" y="2319"/>
                  </a:lnTo>
                  <a:lnTo>
                    <a:pt x="19030" y="2185"/>
                  </a:lnTo>
                  <a:lnTo>
                    <a:pt x="18997" y="2051"/>
                  </a:lnTo>
                  <a:lnTo>
                    <a:pt x="18963" y="1925"/>
                  </a:lnTo>
                  <a:lnTo>
                    <a:pt x="18922" y="1791"/>
                  </a:lnTo>
                  <a:lnTo>
                    <a:pt x="18871" y="1674"/>
                  </a:lnTo>
                  <a:lnTo>
                    <a:pt x="18813" y="1549"/>
                  </a:lnTo>
                  <a:lnTo>
                    <a:pt x="18754" y="1432"/>
                  </a:lnTo>
                  <a:lnTo>
                    <a:pt x="18687" y="1314"/>
                  </a:lnTo>
                  <a:lnTo>
                    <a:pt x="18620" y="1206"/>
                  </a:lnTo>
                  <a:lnTo>
                    <a:pt x="18545" y="1097"/>
                  </a:lnTo>
                  <a:lnTo>
                    <a:pt x="18461" y="996"/>
                  </a:lnTo>
                  <a:lnTo>
                    <a:pt x="18378" y="896"/>
                  </a:lnTo>
                  <a:lnTo>
                    <a:pt x="18286" y="804"/>
                  </a:lnTo>
                  <a:lnTo>
                    <a:pt x="18185" y="712"/>
                  </a:lnTo>
                  <a:lnTo>
                    <a:pt x="18093" y="628"/>
                  </a:lnTo>
                  <a:lnTo>
                    <a:pt x="17984" y="545"/>
                  </a:lnTo>
                  <a:lnTo>
                    <a:pt x="17875" y="469"/>
                  </a:lnTo>
                  <a:lnTo>
                    <a:pt x="17767" y="394"/>
                  </a:lnTo>
                  <a:lnTo>
                    <a:pt x="17658" y="335"/>
                  </a:lnTo>
                  <a:lnTo>
                    <a:pt x="17532" y="268"/>
                  </a:lnTo>
                  <a:lnTo>
                    <a:pt x="17415" y="218"/>
                  </a:lnTo>
                  <a:lnTo>
                    <a:pt x="17290" y="168"/>
                  </a:lnTo>
                  <a:lnTo>
                    <a:pt x="17164" y="126"/>
                  </a:lnTo>
                  <a:lnTo>
                    <a:pt x="17039" y="84"/>
                  </a:lnTo>
                  <a:lnTo>
                    <a:pt x="16905" y="59"/>
                  </a:lnTo>
                  <a:lnTo>
                    <a:pt x="16771" y="34"/>
                  </a:lnTo>
                  <a:lnTo>
                    <a:pt x="16629" y="17"/>
                  </a:lnTo>
                  <a:lnTo>
                    <a:pt x="16495" y="9"/>
                  </a:lnTo>
                  <a:lnTo>
                    <a:pt x="16352" y="1"/>
                  </a:lnTo>
                  <a:close/>
                </a:path>
              </a:pathLst>
            </a:custGeom>
            <a:solidFill>
              <a:srgbClr val="E3C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57;p25">
              <a:extLst>
                <a:ext uri="{FF2B5EF4-FFF2-40B4-BE49-F238E27FC236}">
                  <a16:creationId xmlns:a16="http://schemas.microsoft.com/office/drawing/2014/main" xmlns="" id="{76F463D1-6872-6AFA-EB44-2CC759992BFC}"/>
                </a:ext>
              </a:extLst>
            </p:cNvPr>
            <p:cNvSpPr/>
            <p:nvPr/>
          </p:nvSpPr>
          <p:spPr>
            <a:xfrm>
              <a:off x="1197900" y="3285038"/>
              <a:ext cx="660046" cy="148431"/>
            </a:xfrm>
            <a:custGeom>
              <a:avLst/>
              <a:gdLst/>
              <a:ahLst/>
              <a:cxnLst/>
              <a:rect l="l" t="t" r="r" b="b"/>
              <a:pathLst>
                <a:path w="17307" h="3892" extrusionOk="0">
                  <a:moveTo>
                    <a:pt x="1" y="0"/>
                  </a:moveTo>
                  <a:lnTo>
                    <a:pt x="1" y="3892"/>
                  </a:lnTo>
                  <a:lnTo>
                    <a:pt x="15365" y="3892"/>
                  </a:lnTo>
                  <a:lnTo>
                    <a:pt x="15465" y="3883"/>
                  </a:lnTo>
                  <a:lnTo>
                    <a:pt x="15557" y="3875"/>
                  </a:lnTo>
                  <a:lnTo>
                    <a:pt x="15750" y="3850"/>
                  </a:lnTo>
                  <a:lnTo>
                    <a:pt x="15942" y="3799"/>
                  </a:lnTo>
                  <a:lnTo>
                    <a:pt x="16118" y="3733"/>
                  </a:lnTo>
                  <a:lnTo>
                    <a:pt x="16285" y="3657"/>
                  </a:lnTo>
                  <a:lnTo>
                    <a:pt x="16453" y="3557"/>
                  </a:lnTo>
                  <a:lnTo>
                    <a:pt x="16595" y="3448"/>
                  </a:lnTo>
                  <a:lnTo>
                    <a:pt x="16737" y="3322"/>
                  </a:lnTo>
                  <a:lnTo>
                    <a:pt x="16863" y="3180"/>
                  </a:lnTo>
                  <a:lnTo>
                    <a:pt x="16971" y="3030"/>
                  </a:lnTo>
                  <a:lnTo>
                    <a:pt x="17072" y="2871"/>
                  </a:lnTo>
                  <a:lnTo>
                    <a:pt x="17156" y="2703"/>
                  </a:lnTo>
                  <a:lnTo>
                    <a:pt x="17222" y="2519"/>
                  </a:lnTo>
                  <a:lnTo>
                    <a:pt x="17264" y="2335"/>
                  </a:lnTo>
                  <a:lnTo>
                    <a:pt x="17298" y="2143"/>
                  </a:lnTo>
                  <a:lnTo>
                    <a:pt x="17306" y="2042"/>
                  </a:lnTo>
                  <a:lnTo>
                    <a:pt x="17306" y="1942"/>
                  </a:lnTo>
                  <a:lnTo>
                    <a:pt x="17306" y="1841"/>
                  </a:lnTo>
                  <a:lnTo>
                    <a:pt x="17298" y="1749"/>
                  </a:lnTo>
                  <a:lnTo>
                    <a:pt x="17264" y="1548"/>
                  </a:lnTo>
                  <a:lnTo>
                    <a:pt x="17222" y="1364"/>
                  </a:lnTo>
                  <a:lnTo>
                    <a:pt x="17156" y="1189"/>
                  </a:lnTo>
                  <a:lnTo>
                    <a:pt x="17072" y="1021"/>
                  </a:lnTo>
                  <a:lnTo>
                    <a:pt x="16971" y="854"/>
                  </a:lnTo>
                  <a:lnTo>
                    <a:pt x="16863" y="712"/>
                  </a:lnTo>
                  <a:lnTo>
                    <a:pt x="16737" y="569"/>
                  </a:lnTo>
                  <a:lnTo>
                    <a:pt x="16595" y="444"/>
                  </a:lnTo>
                  <a:lnTo>
                    <a:pt x="16453" y="335"/>
                  </a:lnTo>
                  <a:lnTo>
                    <a:pt x="16285" y="235"/>
                  </a:lnTo>
                  <a:lnTo>
                    <a:pt x="16118" y="151"/>
                  </a:lnTo>
                  <a:lnTo>
                    <a:pt x="15942" y="84"/>
                  </a:lnTo>
                  <a:lnTo>
                    <a:pt x="15750" y="42"/>
                  </a:lnTo>
                  <a:lnTo>
                    <a:pt x="15557" y="9"/>
                  </a:lnTo>
                  <a:lnTo>
                    <a:pt x="154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58;p25">
              <a:extLst>
                <a:ext uri="{FF2B5EF4-FFF2-40B4-BE49-F238E27FC236}">
                  <a16:creationId xmlns:a16="http://schemas.microsoft.com/office/drawing/2014/main" xmlns="" id="{0B6DD756-A48E-81C5-2860-6C0DC19A84A1}"/>
                </a:ext>
              </a:extLst>
            </p:cNvPr>
            <p:cNvSpPr/>
            <p:nvPr/>
          </p:nvSpPr>
          <p:spPr>
            <a:xfrm>
              <a:off x="1269407" y="3232370"/>
              <a:ext cx="431488" cy="308952"/>
            </a:xfrm>
            <a:custGeom>
              <a:avLst/>
              <a:gdLst/>
              <a:ahLst/>
              <a:cxnLst/>
              <a:rect l="l" t="t" r="r" b="b"/>
              <a:pathLst>
                <a:path w="11314" h="8101" extrusionOk="0">
                  <a:moveTo>
                    <a:pt x="3891" y="0"/>
                  </a:moveTo>
                  <a:lnTo>
                    <a:pt x="0" y="3892"/>
                  </a:lnTo>
                  <a:lnTo>
                    <a:pt x="929" y="5515"/>
                  </a:lnTo>
                  <a:lnTo>
                    <a:pt x="1029" y="5683"/>
                  </a:lnTo>
                  <a:lnTo>
                    <a:pt x="1130" y="5850"/>
                  </a:lnTo>
                  <a:lnTo>
                    <a:pt x="1247" y="6009"/>
                  </a:lnTo>
                  <a:lnTo>
                    <a:pt x="1364" y="6168"/>
                  </a:lnTo>
                  <a:lnTo>
                    <a:pt x="1481" y="6319"/>
                  </a:lnTo>
                  <a:lnTo>
                    <a:pt x="1615" y="6461"/>
                  </a:lnTo>
                  <a:lnTo>
                    <a:pt x="1741" y="6603"/>
                  </a:lnTo>
                  <a:lnTo>
                    <a:pt x="1883" y="6737"/>
                  </a:lnTo>
                  <a:lnTo>
                    <a:pt x="2025" y="6871"/>
                  </a:lnTo>
                  <a:lnTo>
                    <a:pt x="2176" y="6996"/>
                  </a:lnTo>
                  <a:lnTo>
                    <a:pt x="2327" y="7122"/>
                  </a:lnTo>
                  <a:lnTo>
                    <a:pt x="2486" y="7231"/>
                  </a:lnTo>
                  <a:lnTo>
                    <a:pt x="2645" y="7339"/>
                  </a:lnTo>
                  <a:lnTo>
                    <a:pt x="2812" y="7440"/>
                  </a:lnTo>
                  <a:lnTo>
                    <a:pt x="2979" y="7540"/>
                  </a:lnTo>
                  <a:lnTo>
                    <a:pt x="3155" y="7624"/>
                  </a:lnTo>
                  <a:lnTo>
                    <a:pt x="3414" y="7741"/>
                  </a:lnTo>
                  <a:lnTo>
                    <a:pt x="3691" y="7850"/>
                  </a:lnTo>
                  <a:lnTo>
                    <a:pt x="3983" y="7950"/>
                  </a:lnTo>
                  <a:lnTo>
                    <a:pt x="4285" y="8026"/>
                  </a:lnTo>
                  <a:lnTo>
                    <a:pt x="4452" y="8059"/>
                  </a:lnTo>
                  <a:lnTo>
                    <a:pt x="4645" y="8084"/>
                  </a:lnTo>
                  <a:lnTo>
                    <a:pt x="4854" y="8093"/>
                  </a:lnTo>
                  <a:lnTo>
                    <a:pt x="5080" y="8101"/>
                  </a:lnTo>
                  <a:lnTo>
                    <a:pt x="5331" y="8093"/>
                  </a:lnTo>
                  <a:lnTo>
                    <a:pt x="5590" y="8076"/>
                  </a:lnTo>
                  <a:lnTo>
                    <a:pt x="5858" y="8059"/>
                  </a:lnTo>
                  <a:lnTo>
                    <a:pt x="6142" y="8026"/>
                  </a:lnTo>
                  <a:lnTo>
                    <a:pt x="6435" y="7992"/>
                  </a:lnTo>
                  <a:lnTo>
                    <a:pt x="6737" y="7942"/>
                  </a:lnTo>
                  <a:lnTo>
                    <a:pt x="7046" y="7892"/>
                  </a:lnTo>
                  <a:lnTo>
                    <a:pt x="7356" y="7842"/>
                  </a:lnTo>
                  <a:lnTo>
                    <a:pt x="7665" y="7775"/>
                  </a:lnTo>
                  <a:lnTo>
                    <a:pt x="7975" y="7708"/>
                  </a:lnTo>
                  <a:lnTo>
                    <a:pt x="8285" y="7641"/>
                  </a:lnTo>
                  <a:lnTo>
                    <a:pt x="8586" y="7565"/>
                  </a:lnTo>
                  <a:lnTo>
                    <a:pt x="8879" y="7482"/>
                  </a:lnTo>
                  <a:lnTo>
                    <a:pt x="9172" y="7398"/>
                  </a:lnTo>
                  <a:lnTo>
                    <a:pt x="9448" y="7314"/>
                  </a:lnTo>
                  <a:lnTo>
                    <a:pt x="9716" y="7222"/>
                  </a:lnTo>
                  <a:lnTo>
                    <a:pt x="9967" y="7130"/>
                  </a:lnTo>
                  <a:lnTo>
                    <a:pt x="10209" y="7030"/>
                  </a:lnTo>
                  <a:lnTo>
                    <a:pt x="10427" y="6938"/>
                  </a:lnTo>
                  <a:lnTo>
                    <a:pt x="10628" y="6837"/>
                  </a:lnTo>
                  <a:lnTo>
                    <a:pt x="10804" y="6737"/>
                  </a:lnTo>
                  <a:lnTo>
                    <a:pt x="10954" y="6637"/>
                  </a:lnTo>
                  <a:lnTo>
                    <a:pt x="11088" y="6536"/>
                  </a:lnTo>
                  <a:lnTo>
                    <a:pt x="11188" y="6444"/>
                  </a:lnTo>
                  <a:lnTo>
                    <a:pt x="11230" y="6394"/>
                  </a:lnTo>
                  <a:lnTo>
                    <a:pt x="11264" y="6344"/>
                  </a:lnTo>
                  <a:lnTo>
                    <a:pt x="11289" y="6293"/>
                  </a:lnTo>
                  <a:lnTo>
                    <a:pt x="11306" y="6243"/>
                  </a:lnTo>
                  <a:lnTo>
                    <a:pt x="11314" y="6193"/>
                  </a:lnTo>
                  <a:lnTo>
                    <a:pt x="11314" y="6151"/>
                  </a:lnTo>
                  <a:lnTo>
                    <a:pt x="11297" y="6101"/>
                  </a:lnTo>
                  <a:lnTo>
                    <a:pt x="11281" y="6051"/>
                  </a:lnTo>
                  <a:lnTo>
                    <a:pt x="8285" y="5406"/>
                  </a:lnTo>
                  <a:lnTo>
                    <a:pt x="8419" y="5281"/>
                  </a:lnTo>
                  <a:lnTo>
                    <a:pt x="8536" y="5164"/>
                  </a:lnTo>
                  <a:lnTo>
                    <a:pt x="8578" y="5097"/>
                  </a:lnTo>
                  <a:lnTo>
                    <a:pt x="8619" y="5038"/>
                  </a:lnTo>
                  <a:lnTo>
                    <a:pt x="8653" y="4980"/>
                  </a:lnTo>
                  <a:lnTo>
                    <a:pt x="8678" y="4921"/>
                  </a:lnTo>
                  <a:lnTo>
                    <a:pt x="8695" y="4871"/>
                  </a:lnTo>
                  <a:lnTo>
                    <a:pt x="8695" y="4812"/>
                  </a:lnTo>
                  <a:lnTo>
                    <a:pt x="8695" y="4762"/>
                  </a:lnTo>
                  <a:lnTo>
                    <a:pt x="8678" y="4703"/>
                  </a:lnTo>
                  <a:lnTo>
                    <a:pt x="8645" y="4662"/>
                  </a:lnTo>
                  <a:lnTo>
                    <a:pt x="8611" y="4611"/>
                  </a:lnTo>
                  <a:lnTo>
                    <a:pt x="8552" y="4570"/>
                  </a:lnTo>
                  <a:lnTo>
                    <a:pt x="8494" y="4528"/>
                  </a:lnTo>
                  <a:lnTo>
                    <a:pt x="8410" y="4486"/>
                  </a:lnTo>
                  <a:lnTo>
                    <a:pt x="8335" y="4452"/>
                  </a:lnTo>
                  <a:lnTo>
                    <a:pt x="8243" y="4427"/>
                  </a:lnTo>
                  <a:lnTo>
                    <a:pt x="8159" y="4402"/>
                  </a:lnTo>
                  <a:lnTo>
                    <a:pt x="8067" y="4385"/>
                  </a:lnTo>
                  <a:lnTo>
                    <a:pt x="7975" y="4377"/>
                  </a:lnTo>
                  <a:lnTo>
                    <a:pt x="7783" y="4360"/>
                  </a:lnTo>
                  <a:lnTo>
                    <a:pt x="7590" y="4369"/>
                  </a:lnTo>
                  <a:lnTo>
                    <a:pt x="7389" y="4385"/>
                  </a:lnTo>
                  <a:lnTo>
                    <a:pt x="7188" y="4419"/>
                  </a:lnTo>
                  <a:lnTo>
                    <a:pt x="6996" y="4461"/>
                  </a:lnTo>
                  <a:lnTo>
                    <a:pt x="6804" y="4511"/>
                  </a:lnTo>
                  <a:lnTo>
                    <a:pt x="6611" y="4561"/>
                  </a:lnTo>
                  <a:lnTo>
                    <a:pt x="6435" y="4620"/>
                  </a:lnTo>
                  <a:lnTo>
                    <a:pt x="6276" y="4678"/>
                  </a:lnTo>
                  <a:lnTo>
                    <a:pt x="5992" y="4787"/>
                  </a:lnTo>
                  <a:lnTo>
                    <a:pt x="5791" y="4871"/>
                  </a:lnTo>
                  <a:lnTo>
                    <a:pt x="5774" y="4871"/>
                  </a:lnTo>
                  <a:lnTo>
                    <a:pt x="3891" y="0"/>
                  </a:ln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59;p25">
              <a:extLst>
                <a:ext uri="{FF2B5EF4-FFF2-40B4-BE49-F238E27FC236}">
                  <a16:creationId xmlns:a16="http://schemas.microsoft.com/office/drawing/2014/main" xmlns="" id="{C6E45713-6CD4-1D57-1AF5-71F3F94A1357}"/>
                </a:ext>
              </a:extLst>
            </p:cNvPr>
            <p:cNvSpPr/>
            <p:nvPr/>
          </p:nvSpPr>
          <p:spPr>
            <a:xfrm>
              <a:off x="917058" y="2546856"/>
              <a:ext cx="567791" cy="909274"/>
            </a:xfrm>
            <a:custGeom>
              <a:avLst/>
              <a:gdLst/>
              <a:ahLst/>
              <a:cxnLst/>
              <a:rect l="l" t="t" r="r" b="b"/>
              <a:pathLst>
                <a:path w="14888" h="23842" extrusionOk="0">
                  <a:moveTo>
                    <a:pt x="2494" y="0"/>
                  </a:moveTo>
                  <a:lnTo>
                    <a:pt x="1" y="6285"/>
                  </a:lnTo>
                  <a:lnTo>
                    <a:pt x="10026" y="23842"/>
                  </a:lnTo>
                  <a:lnTo>
                    <a:pt x="14888" y="21925"/>
                  </a:lnTo>
                  <a:lnTo>
                    <a:pt x="8327" y="5272"/>
                  </a:lnTo>
                  <a:lnTo>
                    <a:pt x="8235" y="5038"/>
                  </a:lnTo>
                  <a:lnTo>
                    <a:pt x="8126" y="4804"/>
                  </a:lnTo>
                  <a:lnTo>
                    <a:pt x="8017" y="4570"/>
                  </a:lnTo>
                  <a:lnTo>
                    <a:pt x="7900" y="4344"/>
                  </a:lnTo>
                  <a:lnTo>
                    <a:pt x="7775" y="4118"/>
                  </a:lnTo>
                  <a:lnTo>
                    <a:pt x="7641" y="3900"/>
                  </a:lnTo>
                  <a:lnTo>
                    <a:pt x="7507" y="3682"/>
                  </a:lnTo>
                  <a:lnTo>
                    <a:pt x="7365" y="3473"/>
                  </a:lnTo>
                  <a:lnTo>
                    <a:pt x="7214" y="3264"/>
                  </a:lnTo>
                  <a:lnTo>
                    <a:pt x="7063" y="3063"/>
                  </a:lnTo>
                  <a:lnTo>
                    <a:pt x="6904" y="2862"/>
                  </a:lnTo>
                  <a:lnTo>
                    <a:pt x="6737" y="2670"/>
                  </a:lnTo>
                  <a:lnTo>
                    <a:pt x="6570" y="2486"/>
                  </a:lnTo>
                  <a:lnTo>
                    <a:pt x="6394" y="2302"/>
                  </a:lnTo>
                  <a:lnTo>
                    <a:pt x="6218" y="2126"/>
                  </a:lnTo>
                  <a:lnTo>
                    <a:pt x="6034" y="1950"/>
                  </a:lnTo>
                  <a:lnTo>
                    <a:pt x="5842" y="1791"/>
                  </a:lnTo>
                  <a:lnTo>
                    <a:pt x="5649" y="1624"/>
                  </a:lnTo>
                  <a:lnTo>
                    <a:pt x="5448" y="1473"/>
                  </a:lnTo>
                  <a:lnTo>
                    <a:pt x="5239" y="1323"/>
                  </a:lnTo>
                  <a:lnTo>
                    <a:pt x="5038" y="1180"/>
                  </a:lnTo>
                  <a:lnTo>
                    <a:pt x="4821" y="1038"/>
                  </a:lnTo>
                  <a:lnTo>
                    <a:pt x="4603" y="904"/>
                  </a:lnTo>
                  <a:lnTo>
                    <a:pt x="4386" y="779"/>
                  </a:lnTo>
                  <a:lnTo>
                    <a:pt x="4160" y="662"/>
                  </a:lnTo>
                  <a:lnTo>
                    <a:pt x="3934" y="544"/>
                  </a:lnTo>
                  <a:lnTo>
                    <a:pt x="3699" y="436"/>
                  </a:lnTo>
                  <a:lnTo>
                    <a:pt x="3465" y="335"/>
                  </a:lnTo>
                  <a:lnTo>
                    <a:pt x="3231" y="243"/>
                  </a:lnTo>
                  <a:lnTo>
                    <a:pt x="2988" y="159"/>
                  </a:lnTo>
                  <a:lnTo>
                    <a:pt x="2737" y="76"/>
                  </a:lnTo>
                  <a:lnTo>
                    <a:pt x="24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60;p25">
              <a:extLst>
                <a:ext uri="{FF2B5EF4-FFF2-40B4-BE49-F238E27FC236}">
                  <a16:creationId xmlns:a16="http://schemas.microsoft.com/office/drawing/2014/main" xmlns="" id="{0DA95499-361F-B73C-73C4-435A3B8D5813}"/>
                </a:ext>
              </a:extLst>
            </p:cNvPr>
            <p:cNvSpPr/>
            <p:nvPr/>
          </p:nvSpPr>
          <p:spPr>
            <a:xfrm>
              <a:off x="729080" y="1238068"/>
              <a:ext cx="1213421" cy="1227455"/>
            </a:xfrm>
            <a:custGeom>
              <a:avLst/>
              <a:gdLst/>
              <a:ahLst/>
              <a:cxnLst/>
              <a:rect l="l" t="t" r="r" b="b"/>
              <a:pathLst>
                <a:path w="31817" h="32185" extrusionOk="0">
                  <a:moveTo>
                    <a:pt x="15674" y="0"/>
                  </a:moveTo>
                  <a:lnTo>
                    <a:pt x="15064" y="9"/>
                  </a:lnTo>
                  <a:lnTo>
                    <a:pt x="14469" y="34"/>
                  </a:lnTo>
                  <a:lnTo>
                    <a:pt x="13884" y="75"/>
                  </a:lnTo>
                  <a:lnTo>
                    <a:pt x="13323" y="126"/>
                  </a:lnTo>
                  <a:lnTo>
                    <a:pt x="12771" y="184"/>
                  </a:lnTo>
                  <a:lnTo>
                    <a:pt x="12227" y="260"/>
                  </a:lnTo>
                  <a:lnTo>
                    <a:pt x="11708" y="352"/>
                  </a:lnTo>
                  <a:lnTo>
                    <a:pt x="11197" y="452"/>
                  </a:lnTo>
                  <a:lnTo>
                    <a:pt x="10704" y="561"/>
                  </a:lnTo>
                  <a:lnTo>
                    <a:pt x="10218" y="678"/>
                  </a:lnTo>
                  <a:lnTo>
                    <a:pt x="9750" y="812"/>
                  </a:lnTo>
                  <a:lnTo>
                    <a:pt x="9298" y="954"/>
                  </a:lnTo>
                  <a:lnTo>
                    <a:pt x="8854" y="1105"/>
                  </a:lnTo>
                  <a:lnTo>
                    <a:pt x="8428" y="1272"/>
                  </a:lnTo>
                  <a:lnTo>
                    <a:pt x="8009" y="1448"/>
                  </a:lnTo>
                  <a:lnTo>
                    <a:pt x="7607" y="1632"/>
                  </a:lnTo>
                  <a:lnTo>
                    <a:pt x="7223" y="1824"/>
                  </a:lnTo>
                  <a:lnTo>
                    <a:pt x="6846" y="2025"/>
                  </a:lnTo>
                  <a:lnTo>
                    <a:pt x="6478" y="2234"/>
                  </a:lnTo>
                  <a:lnTo>
                    <a:pt x="6126" y="2460"/>
                  </a:lnTo>
                  <a:lnTo>
                    <a:pt x="5783" y="2686"/>
                  </a:lnTo>
                  <a:lnTo>
                    <a:pt x="5457" y="2929"/>
                  </a:lnTo>
                  <a:lnTo>
                    <a:pt x="5139" y="3172"/>
                  </a:lnTo>
                  <a:lnTo>
                    <a:pt x="4829" y="3431"/>
                  </a:lnTo>
                  <a:lnTo>
                    <a:pt x="4536" y="3691"/>
                  </a:lnTo>
                  <a:lnTo>
                    <a:pt x="4252" y="3958"/>
                  </a:lnTo>
                  <a:lnTo>
                    <a:pt x="3976" y="4234"/>
                  </a:lnTo>
                  <a:lnTo>
                    <a:pt x="3716" y="4519"/>
                  </a:lnTo>
                  <a:lnTo>
                    <a:pt x="3465" y="4812"/>
                  </a:lnTo>
                  <a:lnTo>
                    <a:pt x="3223" y="5113"/>
                  </a:lnTo>
                  <a:lnTo>
                    <a:pt x="2988" y="5414"/>
                  </a:lnTo>
                  <a:lnTo>
                    <a:pt x="2771" y="5732"/>
                  </a:lnTo>
                  <a:lnTo>
                    <a:pt x="2561" y="6050"/>
                  </a:lnTo>
                  <a:lnTo>
                    <a:pt x="2361" y="6368"/>
                  </a:lnTo>
                  <a:lnTo>
                    <a:pt x="2168" y="6703"/>
                  </a:lnTo>
                  <a:lnTo>
                    <a:pt x="1984" y="7029"/>
                  </a:lnTo>
                  <a:lnTo>
                    <a:pt x="1808" y="7373"/>
                  </a:lnTo>
                  <a:lnTo>
                    <a:pt x="1649" y="7716"/>
                  </a:lnTo>
                  <a:lnTo>
                    <a:pt x="1490" y="8067"/>
                  </a:lnTo>
                  <a:lnTo>
                    <a:pt x="1348" y="8419"/>
                  </a:lnTo>
                  <a:lnTo>
                    <a:pt x="1206" y="8778"/>
                  </a:lnTo>
                  <a:lnTo>
                    <a:pt x="1080" y="9138"/>
                  </a:lnTo>
                  <a:lnTo>
                    <a:pt x="955" y="9506"/>
                  </a:lnTo>
                  <a:lnTo>
                    <a:pt x="846" y="9875"/>
                  </a:lnTo>
                  <a:lnTo>
                    <a:pt x="737" y="10251"/>
                  </a:lnTo>
                  <a:lnTo>
                    <a:pt x="645" y="10628"/>
                  </a:lnTo>
                  <a:lnTo>
                    <a:pt x="553" y="11004"/>
                  </a:lnTo>
                  <a:lnTo>
                    <a:pt x="469" y="11389"/>
                  </a:lnTo>
                  <a:lnTo>
                    <a:pt x="394" y="11774"/>
                  </a:lnTo>
                  <a:lnTo>
                    <a:pt x="327" y="12159"/>
                  </a:lnTo>
                  <a:lnTo>
                    <a:pt x="269" y="12544"/>
                  </a:lnTo>
                  <a:lnTo>
                    <a:pt x="210" y="12937"/>
                  </a:lnTo>
                  <a:lnTo>
                    <a:pt x="168" y="13331"/>
                  </a:lnTo>
                  <a:lnTo>
                    <a:pt x="126" y="13724"/>
                  </a:lnTo>
                  <a:lnTo>
                    <a:pt x="93" y="14117"/>
                  </a:lnTo>
                  <a:lnTo>
                    <a:pt x="59" y="14511"/>
                  </a:lnTo>
                  <a:lnTo>
                    <a:pt x="34" y="14912"/>
                  </a:lnTo>
                  <a:lnTo>
                    <a:pt x="17" y="15306"/>
                  </a:lnTo>
                  <a:lnTo>
                    <a:pt x="9" y="15707"/>
                  </a:lnTo>
                  <a:lnTo>
                    <a:pt x="1" y="16101"/>
                  </a:lnTo>
                  <a:lnTo>
                    <a:pt x="1" y="16494"/>
                  </a:lnTo>
                  <a:lnTo>
                    <a:pt x="9" y="16896"/>
                  </a:lnTo>
                  <a:lnTo>
                    <a:pt x="26" y="17682"/>
                  </a:lnTo>
                  <a:lnTo>
                    <a:pt x="43" y="18000"/>
                  </a:lnTo>
                  <a:lnTo>
                    <a:pt x="68" y="18318"/>
                  </a:lnTo>
                  <a:lnTo>
                    <a:pt x="93" y="18628"/>
                  </a:lnTo>
                  <a:lnTo>
                    <a:pt x="135" y="18938"/>
                  </a:lnTo>
                  <a:lnTo>
                    <a:pt x="176" y="19247"/>
                  </a:lnTo>
                  <a:lnTo>
                    <a:pt x="218" y="19557"/>
                  </a:lnTo>
                  <a:lnTo>
                    <a:pt x="277" y="19858"/>
                  </a:lnTo>
                  <a:lnTo>
                    <a:pt x="335" y="20168"/>
                  </a:lnTo>
                  <a:lnTo>
                    <a:pt x="402" y="20461"/>
                  </a:lnTo>
                  <a:lnTo>
                    <a:pt x="478" y="20762"/>
                  </a:lnTo>
                  <a:lnTo>
                    <a:pt x="553" y="21055"/>
                  </a:lnTo>
                  <a:lnTo>
                    <a:pt x="645" y="21348"/>
                  </a:lnTo>
                  <a:lnTo>
                    <a:pt x="737" y="21640"/>
                  </a:lnTo>
                  <a:lnTo>
                    <a:pt x="829" y="21925"/>
                  </a:lnTo>
                  <a:lnTo>
                    <a:pt x="938" y="22210"/>
                  </a:lnTo>
                  <a:lnTo>
                    <a:pt x="1047" y="22494"/>
                  </a:lnTo>
                  <a:lnTo>
                    <a:pt x="1156" y="22770"/>
                  </a:lnTo>
                  <a:lnTo>
                    <a:pt x="1281" y="23055"/>
                  </a:lnTo>
                  <a:lnTo>
                    <a:pt x="1407" y="23331"/>
                  </a:lnTo>
                  <a:lnTo>
                    <a:pt x="1540" y="23607"/>
                  </a:lnTo>
                  <a:lnTo>
                    <a:pt x="1674" y="23875"/>
                  </a:lnTo>
                  <a:lnTo>
                    <a:pt x="1817" y="24143"/>
                  </a:lnTo>
                  <a:lnTo>
                    <a:pt x="1967" y="24410"/>
                  </a:lnTo>
                  <a:lnTo>
                    <a:pt x="2118" y="24670"/>
                  </a:lnTo>
                  <a:lnTo>
                    <a:pt x="2277" y="24929"/>
                  </a:lnTo>
                  <a:lnTo>
                    <a:pt x="2444" y="25180"/>
                  </a:lnTo>
                  <a:lnTo>
                    <a:pt x="2612" y="25431"/>
                  </a:lnTo>
                  <a:lnTo>
                    <a:pt x="2787" y="25682"/>
                  </a:lnTo>
                  <a:lnTo>
                    <a:pt x="2963" y="25925"/>
                  </a:lnTo>
                  <a:lnTo>
                    <a:pt x="3147" y="26168"/>
                  </a:lnTo>
                  <a:lnTo>
                    <a:pt x="3340" y="26402"/>
                  </a:lnTo>
                  <a:lnTo>
                    <a:pt x="3532" y="26636"/>
                  </a:lnTo>
                  <a:lnTo>
                    <a:pt x="3725" y="26862"/>
                  </a:lnTo>
                  <a:lnTo>
                    <a:pt x="3934" y="27088"/>
                  </a:lnTo>
                  <a:lnTo>
                    <a:pt x="4135" y="27314"/>
                  </a:lnTo>
                  <a:lnTo>
                    <a:pt x="4352" y="27532"/>
                  </a:lnTo>
                  <a:lnTo>
                    <a:pt x="4561" y="27741"/>
                  </a:lnTo>
                  <a:lnTo>
                    <a:pt x="4787" y="27950"/>
                  </a:lnTo>
                  <a:lnTo>
                    <a:pt x="5005" y="28159"/>
                  </a:lnTo>
                  <a:lnTo>
                    <a:pt x="5239" y="28360"/>
                  </a:lnTo>
                  <a:lnTo>
                    <a:pt x="5474" y="28553"/>
                  </a:lnTo>
                  <a:lnTo>
                    <a:pt x="5708" y="28745"/>
                  </a:lnTo>
                  <a:lnTo>
                    <a:pt x="5951" y="28929"/>
                  </a:lnTo>
                  <a:lnTo>
                    <a:pt x="6193" y="29113"/>
                  </a:lnTo>
                  <a:lnTo>
                    <a:pt x="6436" y="29289"/>
                  </a:lnTo>
                  <a:lnTo>
                    <a:pt x="6695" y="29465"/>
                  </a:lnTo>
                  <a:lnTo>
                    <a:pt x="6946" y="29632"/>
                  </a:lnTo>
                  <a:lnTo>
                    <a:pt x="7206" y="29800"/>
                  </a:lnTo>
                  <a:lnTo>
                    <a:pt x="7457" y="29950"/>
                  </a:lnTo>
                  <a:lnTo>
                    <a:pt x="7716" y="30101"/>
                  </a:lnTo>
                  <a:lnTo>
                    <a:pt x="7976" y="30243"/>
                  </a:lnTo>
                  <a:lnTo>
                    <a:pt x="8235" y="30377"/>
                  </a:lnTo>
                  <a:lnTo>
                    <a:pt x="8494" y="30511"/>
                  </a:lnTo>
                  <a:lnTo>
                    <a:pt x="8762" y="30645"/>
                  </a:lnTo>
                  <a:lnTo>
                    <a:pt x="9038" y="30770"/>
                  </a:lnTo>
                  <a:lnTo>
                    <a:pt x="9306" y="30887"/>
                  </a:lnTo>
                  <a:lnTo>
                    <a:pt x="9582" y="31005"/>
                  </a:lnTo>
                  <a:lnTo>
                    <a:pt x="9859" y="31113"/>
                  </a:lnTo>
                  <a:lnTo>
                    <a:pt x="10143" y="31214"/>
                  </a:lnTo>
                  <a:lnTo>
                    <a:pt x="10428" y="31314"/>
                  </a:lnTo>
                  <a:lnTo>
                    <a:pt x="10712" y="31415"/>
                  </a:lnTo>
                  <a:lnTo>
                    <a:pt x="11005" y="31498"/>
                  </a:lnTo>
                  <a:lnTo>
                    <a:pt x="11289" y="31582"/>
                  </a:lnTo>
                  <a:lnTo>
                    <a:pt x="11582" y="31666"/>
                  </a:lnTo>
                  <a:lnTo>
                    <a:pt x="11884" y="31741"/>
                  </a:lnTo>
                  <a:lnTo>
                    <a:pt x="12177" y="31808"/>
                  </a:lnTo>
                  <a:lnTo>
                    <a:pt x="12478" y="31867"/>
                  </a:lnTo>
                  <a:lnTo>
                    <a:pt x="12779" y="31925"/>
                  </a:lnTo>
                  <a:lnTo>
                    <a:pt x="13080" y="31975"/>
                  </a:lnTo>
                  <a:lnTo>
                    <a:pt x="13390" y="32026"/>
                  </a:lnTo>
                  <a:lnTo>
                    <a:pt x="13691" y="32067"/>
                  </a:lnTo>
                  <a:lnTo>
                    <a:pt x="14001" y="32101"/>
                  </a:lnTo>
                  <a:lnTo>
                    <a:pt x="14310" y="32126"/>
                  </a:lnTo>
                  <a:lnTo>
                    <a:pt x="14628" y="32151"/>
                  </a:lnTo>
                  <a:lnTo>
                    <a:pt x="14938" y="32168"/>
                  </a:lnTo>
                  <a:lnTo>
                    <a:pt x="15256" y="32185"/>
                  </a:lnTo>
                  <a:lnTo>
                    <a:pt x="16210" y="32185"/>
                  </a:lnTo>
                  <a:lnTo>
                    <a:pt x="16536" y="32168"/>
                  </a:lnTo>
                  <a:lnTo>
                    <a:pt x="17072" y="32134"/>
                  </a:lnTo>
                  <a:lnTo>
                    <a:pt x="17616" y="32084"/>
                  </a:lnTo>
                  <a:lnTo>
                    <a:pt x="18143" y="32009"/>
                  </a:lnTo>
                  <a:lnTo>
                    <a:pt x="18670" y="31925"/>
                  </a:lnTo>
                  <a:lnTo>
                    <a:pt x="19197" y="31825"/>
                  </a:lnTo>
                  <a:lnTo>
                    <a:pt x="19708" y="31708"/>
                  </a:lnTo>
                  <a:lnTo>
                    <a:pt x="20218" y="31574"/>
                  </a:lnTo>
                  <a:lnTo>
                    <a:pt x="20712" y="31423"/>
                  </a:lnTo>
                  <a:lnTo>
                    <a:pt x="21206" y="31264"/>
                  </a:lnTo>
                  <a:lnTo>
                    <a:pt x="21691" y="31080"/>
                  </a:lnTo>
                  <a:lnTo>
                    <a:pt x="22177" y="30887"/>
                  </a:lnTo>
                  <a:lnTo>
                    <a:pt x="22645" y="30687"/>
                  </a:lnTo>
                  <a:lnTo>
                    <a:pt x="23105" y="30461"/>
                  </a:lnTo>
                  <a:lnTo>
                    <a:pt x="23557" y="30226"/>
                  </a:lnTo>
                  <a:lnTo>
                    <a:pt x="24001" y="29975"/>
                  </a:lnTo>
                  <a:lnTo>
                    <a:pt x="24436" y="29716"/>
                  </a:lnTo>
                  <a:lnTo>
                    <a:pt x="24695" y="29549"/>
                  </a:lnTo>
                  <a:lnTo>
                    <a:pt x="24955" y="29381"/>
                  </a:lnTo>
                  <a:lnTo>
                    <a:pt x="25214" y="29205"/>
                  </a:lnTo>
                  <a:lnTo>
                    <a:pt x="25465" y="29021"/>
                  </a:lnTo>
                  <a:lnTo>
                    <a:pt x="25716" y="28837"/>
                  </a:lnTo>
                  <a:lnTo>
                    <a:pt x="25959" y="28645"/>
                  </a:lnTo>
                  <a:lnTo>
                    <a:pt x="26202" y="28452"/>
                  </a:lnTo>
                  <a:lnTo>
                    <a:pt x="26436" y="28251"/>
                  </a:lnTo>
                  <a:lnTo>
                    <a:pt x="26670" y="28042"/>
                  </a:lnTo>
                  <a:lnTo>
                    <a:pt x="26896" y="27841"/>
                  </a:lnTo>
                  <a:lnTo>
                    <a:pt x="27122" y="27624"/>
                  </a:lnTo>
                  <a:lnTo>
                    <a:pt x="27340" y="27415"/>
                  </a:lnTo>
                  <a:lnTo>
                    <a:pt x="27557" y="27189"/>
                  </a:lnTo>
                  <a:lnTo>
                    <a:pt x="27767" y="26963"/>
                  </a:lnTo>
                  <a:lnTo>
                    <a:pt x="27976" y="26737"/>
                  </a:lnTo>
                  <a:lnTo>
                    <a:pt x="28177" y="26511"/>
                  </a:lnTo>
                  <a:lnTo>
                    <a:pt x="28369" y="26268"/>
                  </a:lnTo>
                  <a:lnTo>
                    <a:pt x="28562" y="26034"/>
                  </a:lnTo>
                  <a:lnTo>
                    <a:pt x="28754" y="25791"/>
                  </a:lnTo>
                  <a:lnTo>
                    <a:pt x="28930" y="25540"/>
                  </a:lnTo>
                  <a:lnTo>
                    <a:pt x="29114" y="25297"/>
                  </a:lnTo>
                  <a:lnTo>
                    <a:pt x="29281" y="25038"/>
                  </a:lnTo>
                  <a:lnTo>
                    <a:pt x="29449" y="24787"/>
                  </a:lnTo>
                  <a:lnTo>
                    <a:pt x="29616" y="24528"/>
                  </a:lnTo>
                  <a:lnTo>
                    <a:pt x="29767" y="24260"/>
                  </a:lnTo>
                  <a:lnTo>
                    <a:pt x="29926" y="23992"/>
                  </a:lnTo>
                  <a:lnTo>
                    <a:pt x="30068" y="23724"/>
                  </a:lnTo>
                  <a:lnTo>
                    <a:pt x="30210" y="23456"/>
                  </a:lnTo>
                  <a:lnTo>
                    <a:pt x="30344" y="23180"/>
                  </a:lnTo>
                  <a:lnTo>
                    <a:pt x="30478" y="22904"/>
                  </a:lnTo>
                  <a:lnTo>
                    <a:pt x="30603" y="22620"/>
                  </a:lnTo>
                  <a:lnTo>
                    <a:pt x="30721" y="22335"/>
                  </a:lnTo>
                  <a:lnTo>
                    <a:pt x="30863" y="21975"/>
                  </a:lnTo>
                  <a:lnTo>
                    <a:pt x="30997" y="21607"/>
                  </a:lnTo>
                  <a:lnTo>
                    <a:pt x="31114" y="21239"/>
                  </a:lnTo>
                  <a:lnTo>
                    <a:pt x="31231" y="20871"/>
                  </a:lnTo>
                  <a:lnTo>
                    <a:pt x="31331" y="20494"/>
                  </a:lnTo>
                  <a:lnTo>
                    <a:pt x="31432" y="20109"/>
                  </a:lnTo>
                  <a:lnTo>
                    <a:pt x="31515" y="19733"/>
                  </a:lnTo>
                  <a:lnTo>
                    <a:pt x="31591" y="19339"/>
                  </a:lnTo>
                  <a:lnTo>
                    <a:pt x="31649" y="18954"/>
                  </a:lnTo>
                  <a:lnTo>
                    <a:pt x="31708" y="18561"/>
                  </a:lnTo>
                  <a:lnTo>
                    <a:pt x="31750" y="18168"/>
                  </a:lnTo>
                  <a:lnTo>
                    <a:pt x="31783" y="17766"/>
                  </a:lnTo>
                  <a:lnTo>
                    <a:pt x="31808" y="17364"/>
                  </a:lnTo>
                  <a:lnTo>
                    <a:pt x="31817" y="16963"/>
                  </a:lnTo>
                  <a:lnTo>
                    <a:pt x="31817" y="16553"/>
                  </a:lnTo>
                  <a:lnTo>
                    <a:pt x="31808" y="16151"/>
                  </a:lnTo>
                  <a:lnTo>
                    <a:pt x="31767" y="15364"/>
                  </a:lnTo>
                  <a:lnTo>
                    <a:pt x="31708" y="14578"/>
                  </a:lnTo>
                  <a:lnTo>
                    <a:pt x="31666" y="14184"/>
                  </a:lnTo>
                  <a:lnTo>
                    <a:pt x="31633" y="13799"/>
                  </a:lnTo>
                  <a:lnTo>
                    <a:pt x="31582" y="13414"/>
                  </a:lnTo>
                  <a:lnTo>
                    <a:pt x="31532" y="13030"/>
                  </a:lnTo>
                  <a:lnTo>
                    <a:pt x="31474" y="12653"/>
                  </a:lnTo>
                  <a:lnTo>
                    <a:pt x="31407" y="12268"/>
                  </a:lnTo>
                  <a:lnTo>
                    <a:pt x="31340" y="11891"/>
                  </a:lnTo>
                  <a:lnTo>
                    <a:pt x="31264" y="11523"/>
                  </a:lnTo>
                  <a:lnTo>
                    <a:pt x="31181" y="11147"/>
                  </a:lnTo>
                  <a:lnTo>
                    <a:pt x="31097" y="10778"/>
                  </a:lnTo>
                  <a:lnTo>
                    <a:pt x="31005" y="10419"/>
                  </a:lnTo>
                  <a:lnTo>
                    <a:pt x="30905" y="10050"/>
                  </a:lnTo>
                  <a:lnTo>
                    <a:pt x="30796" y="9699"/>
                  </a:lnTo>
                  <a:lnTo>
                    <a:pt x="30687" y="9339"/>
                  </a:lnTo>
                  <a:lnTo>
                    <a:pt x="30562" y="8988"/>
                  </a:lnTo>
                  <a:lnTo>
                    <a:pt x="30436" y="8645"/>
                  </a:lnTo>
                  <a:lnTo>
                    <a:pt x="30302" y="8301"/>
                  </a:lnTo>
                  <a:lnTo>
                    <a:pt x="30160" y="7967"/>
                  </a:lnTo>
                  <a:lnTo>
                    <a:pt x="30009" y="7632"/>
                  </a:lnTo>
                  <a:lnTo>
                    <a:pt x="29859" y="7306"/>
                  </a:lnTo>
                  <a:lnTo>
                    <a:pt x="29691" y="6979"/>
                  </a:lnTo>
                  <a:lnTo>
                    <a:pt x="29515" y="6661"/>
                  </a:lnTo>
                  <a:lnTo>
                    <a:pt x="29340" y="6352"/>
                  </a:lnTo>
                  <a:lnTo>
                    <a:pt x="29147" y="6042"/>
                  </a:lnTo>
                  <a:lnTo>
                    <a:pt x="28955" y="5741"/>
                  </a:lnTo>
                  <a:lnTo>
                    <a:pt x="28746" y="5440"/>
                  </a:lnTo>
                  <a:lnTo>
                    <a:pt x="28536" y="5155"/>
                  </a:lnTo>
                  <a:lnTo>
                    <a:pt x="28310" y="4870"/>
                  </a:lnTo>
                  <a:lnTo>
                    <a:pt x="28076" y="4594"/>
                  </a:lnTo>
                  <a:lnTo>
                    <a:pt x="27842" y="4318"/>
                  </a:lnTo>
                  <a:lnTo>
                    <a:pt x="27591" y="4050"/>
                  </a:lnTo>
                  <a:lnTo>
                    <a:pt x="27331" y="3799"/>
                  </a:lnTo>
                  <a:lnTo>
                    <a:pt x="27064" y="3548"/>
                  </a:lnTo>
                  <a:lnTo>
                    <a:pt x="26779" y="3297"/>
                  </a:lnTo>
                  <a:lnTo>
                    <a:pt x="26495" y="3063"/>
                  </a:lnTo>
                  <a:lnTo>
                    <a:pt x="26193" y="2837"/>
                  </a:lnTo>
                  <a:lnTo>
                    <a:pt x="25884" y="2611"/>
                  </a:lnTo>
                  <a:lnTo>
                    <a:pt x="25566" y="2393"/>
                  </a:lnTo>
                  <a:lnTo>
                    <a:pt x="25239" y="2193"/>
                  </a:lnTo>
                  <a:lnTo>
                    <a:pt x="24896" y="1992"/>
                  </a:lnTo>
                  <a:lnTo>
                    <a:pt x="24553" y="1808"/>
                  </a:lnTo>
                  <a:lnTo>
                    <a:pt x="24185" y="1624"/>
                  </a:lnTo>
                  <a:lnTo>
                    <a:pt x="23817" y="1448"/>
                  </a:lnTo>
                  <a:lnTo>
                    <a:pt x="23432" y="1289"/>
                  </a:lnTo>
                  <a:lnTo>
                    <a:pt x="23038" y="1130"/>
                  </a:lnTo>
                  <a:lnTo>
                    <a:pt x="22637" y="988"/>
                  </a:lnTo>
                  <a:lnTo>
                    <a:pt x="22218" y="845"/>
                  </a:lnTo>
                  <a:lnTo>
                    <a:pt x="21783" y="720"/>
                  </a:lnTo>
                  <a:lnTo>
                    <a:pt x="21348" y="603"/>
                  </a:lnTo>
                  <a:lnTo>
                    <a:pt x="20896" y="494"/>
                  </a:lnTo>
                  <a:lnTo>
                    <a:pt x="20428" y="402"/>
                  </a:lnTo>
                  <a:lnTo>
                    <a:pt x="19951" y="310"/>
                  </a:lnTo>
                  <a:lnTo>
                    <a:pt x="19465" y="234"/>
                  </a:lnTo>
                  <a:lnTo>
                    <a:pt x="18963" y="167"/>
                  </a:lnTo>
                  <a:lnTo>
                    <a:pt x="18444" y="109"/>
                  </a:lnTo>
                  <a:lnTo>
                    <a:pt x="17917" y="67"/>
                  </a:lnTo>
                  <a:lnTo>
                    <a:pt x="17373" y="34"/>
                  </a:lnTo>
                  <a:lnTo>
                    <a:pt x="16821" y="9"/>
                  </a:lnTo>
                  <a:lnTo>
                    <a:pt x="16260" y="0"/>
                  </a:ln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61;p25">
              <a:extLst>
                <a:ext uri="{FF2B5EF4-FFF2-40B4-BE49-F238E27FC236}">
                  <a16:creationId xmlns:a16="http://schemas.microsoft.com/office/drawing/2014/main" xmlns="" id="{DEEC3823-6B71-C491-B198-9A2C399AA10F}"/>
                </a:ext>
              </a:extLst>
            </p:cNvPr>
            <p:cNvSpPr/>
            <p:nvPr/>
          </p:nvSpPr>
          <p:spPr>
            <a:xfrm>
              <a:off x="558683" y="1814739"/>
              <a:ext cx="301935" cy="301935"/>
            </a:xfrm>
            <a:custGeom>
              <a:avLst/>
              <a:gdLst/>
              <a:ahLst/>
              <a:cxnLst/>
              <a:rect l="l" t="t" r="r" b="b"/>
              <a:pathLst>
                <a:path w="7917" h="7917" extrusionOk="0">
                  <a:moveTo>
                    <a:pt x="3958" y="1"/>
                  </a:moveTo>
                  <a:lnTo>
                    <a:pt x="3757" y="9"/>
                  </a:lnTo>
                  <a:lnTo>
                    <a:pt x="3557" y="26"/>
                  </a:lnTo>
                  <a:lnTo>
                    <a:pt x="3356" y="51"/>
                  </a:lnTo>
                  <a:lnTo>
                    <a:pt x="3163" y="84"/>
                  </a:lnTo>
                  <a:lnTo>
                    <a:pt x="2971" y="126"/>
                  </a:lnTo>
                  <a:lnTo>
                    <a:pt x="2787" y="185"/>
                  </a:lnTo>
                  <a:lnTo>
                    <a:pt x="2603" y="243"/>
                  </a:lnTo>
                  <a:lnTo>
                    <a:pt x="2419" y="319"/>
                  </a:lnTo>
                  <a:lnTo>
                    <a:pt x="2243" y="394"/>
                  </a:lnTo>
                  <a:lnTo>
                    <a:pt x="2075" y="478"/>
                  </a:lnTo>
                  <a:lnTo>
                    <a:pt x="1908" y="578"/>
                  </a:lnTo>
                  <a:lnTo>
                    <a:pt x="1749" y="678"/>
                  </a:lnTo>
                  <a:lnTo>
                    <a:pt x="1590" y="787"/>
                  </a:lnTo>
                  <a:lnTo>
                    <a:pt x="1439" y="904"/>
                  </a:lnTo>
                  <a:lnTo>
                    <a:pt x="1297" y="1030"/>
                  </a:lnTo>
                  <a:lnTo>
                    <a:pt x="1163" y="1164"/>
                  </a:lnTo>
                  <a:lnTo>
                    <a:pt x="1029" y="1298"/>
                  </a:lnTo>
                  <a:lnTo>
                    <a:pt x="904" y="1440"/>
                  </a:lnTo>
                  <a:lnTo>
                    <a:pt x="787" y="1591"/>
                  </a:lnTo>
                  <a:lnTo>
                    <a:pt x="678" y="1750"/>
                  </a:lnTo>
                  <a:lnTo>
                    <a:pt x="578" y="1909"/>
                  </a:lnTo>
                  <a:lnTo>
                    <a:pt x="477" y="2076"/>
                  </a:lnTo>
                  <a:lnTo>
                    <a:pt x="393" y="2243"/>
                  </a:lnTo>
                  <a:lnTo>
                    <a:pt x="318" y="2419"/>
                  </a:lnTo>
                  <a:lnTo>
                    <a:pt x="243" y="2603"/>
                  </a:lnTo>
                  <a:lnTo>
                    <a:pt x="184" y="2787"/>
                  </a:lnTo>
                  <a:lnTo>
                    <a:pt x="126" y="2971"/>
                  </a:lnTo>
                  <a:lnTo>
                    <a:pt x="84" y="3164"/>
                  </a:lnTo>
                  <a:lnTo>
                    <a:pt x="50" y="3356"/>
                  </a:lnTo>
                  <a:lnTo>
                    <a:pt x="25" y="3557"/>
                  </a:lnTo>
                  <a:lnTo>
                    <a:pt x="8" y="3758"/>
                  </a:lnTo>
                  <a:lnTo>
                    <a:pt x="0" y="3959"/>
                  </a:lnTo>
                  <a:lnTo>
                    <a:pt x="8" y="4160"/>
                  </a:lnTo>
                  <a:lnTo>
                    <a:pt x="25" y="4360"/>
                  </a:lnTo>
                  <a:lnTo>
                    <a:pt x="50" y="4561"/>
                  </a:lnTo>
                  <a:lnTo>
                    <a:pt x="84" y="4754"/>
                  </a:lnTo>
                  <a:lnTo>
                    <a:pt x="126" y="4946"/>
                  </a:lnTo>
                  <a:lnTo>
                    <a:pt x="184" y="5139"/>
                  </a:lnTo>
                  <a:lnTo>
                    <a:pt x="243" y="5323"/>
                  </a:lnTo>
                  <a:lnTo>
                    <a:pt x="318" y="5499"/>
                  </a:lnTo>
                  <a:lnTo>
                    <a:pt x="393" y="5674"/>
                  </a:lnTo>
                  <a:lnTo>
                    <a:pt x="477" y="5842"/>
                  </a:lnTo>
                  <a:lnTo>
                    <a:pt x="578" y="6009"/>
                  </a:lnTo>
                  <a:lnTo>
                    <a:pt x="678" y="6168"/>
                  </a:lnTo>
                  <a:lnTo>
                    <a:pt x="787" y="6327"/>
                  </a:lnTo>
                  <a:lnTo>
                    <a:pt x="904" y="6478"/>
                  </a:lnTo>
                  <a:lnTo>
                    <a:pt x="1029" y="6620"/>
                  </a:lnTo>
                  <a:lnTo>
                    <a:pt x="1163" y="6754"/>
                  </a:lnTo>
                  <a:lnTo>
                    <a:pt x="1297" y="6888"/>
                  </a:lnTo>
                  <a:lnTo>
                    <a:pt x="1439" y="7013"/>
                  </a:lnTo>
                  <a:lnTo>
                    <a:pt x="1590" y="7130"/>
                  </a:lnTo>
                  <a:lnTo>
                    <a:pt x="1749" y="7239"/>
                  </a:lnTo>
                  <a:lnTo>
                    <a:pt x="1908" y="7340"/>
                  </a:lnTo>
                  <a:lnTo>
                    <a:pt x="2075" y="7440"/>
                  </a:lnTo>
                  <a:lnTo>
                    <a:pt x="2243" y="7524"/>
                  </a:lnTo>
                  <a:lnTo>
                    <a:pt x="2419" y="7607"/>
                  </a:lnTo>
                  <a:lnTo>
                    <a:pt x="2603" y="7674"/>
                  </a:lnTo>
                  <a:lnTo>
                    <a:pt x="2787" y="7733"/>
                  </a:lnTo>
                  <a:lnTo>
                    <a:pt x="2971" y="7791"/>
                  </a:lnTo>
                  <a:lnTo>
                    <a:pt x="3163" y="7833"/>
                  </a:lnTo>
                  <a:lnTo>
                    <a:pt x="3356" y="7867"/>
                  </a:lnTo>
                  <a:lnTo>
                    <a:pt x="3557" y="7892"/>
                  </a:lnTo>
                  <a:lnTo>
                    <a:pt x="3757" y="7909"/>
                  </a:lnTo>
                  <a:lnTo>
                    <a:pt x="3958" y="7917"/>
                  </a:lnTo>
                  <a:lnTo>
                    <a:pt x="4159" y="7909"/>
                  </a:lnTo>
                  <a:lnTo>
                    <a:pt x="4360" y="7892"/>
                  </a:lnTo>
                  <a:lnTo>
                    <a:pt x="4561" y="7867"/>
                  </a:lnTo>
                  <a:lnTo>
                    <a:pt x="4753" y="7833"/>
                  </a:lnTo>
                  <a:lnTo>
                    <a:pt x="4946" y="7791"/>
                  </a:lnTo>
                  <a:lnTo>
                    <a:pt x="5138" y="7733"/>
                  </a:lnTo>
                  <a:lnTo>
                    <a:pt x="5322" y="7674"/>
                  </a:lnTo>
                  <a:lnTo>
                    <a:pt x="5498" y="7607"/>
                  </a:lnTo>
                  <a:lnTo>
                    <a:pt x="5674" y="7524"/>
                  </a:lnTo>
                  <a:lnTo>
                    <a:pt x="5841" y="7440"/>
                  </a:lnTo>
                  <a:lnTo>
                    <a:pt x="6008" y="7340"/>
                  </a:lnTo>
                  <a:lnTo>
                    <a:pt x="6167" y="7239"/>
                  </a:lnTo>
                  <a:lnTo>
                    <a:pt x="6326" y="7130"/>
                  </a:lnTo>
                  <a:lnTo>
                    <a:pt x="6477" y="7013"/>
                  </a:lnTo>
                  <a:lnTo>
                    <a:pt x="6619" y="6888"/>
                  </a:lnTo>
                  <a:lnTo>
                    <a:pt x="6753" y="6754"/>
                  </a:lnTo>
                  <a:lnTo>
                    <a:pt x="6887" y="6620"/>
                  </a:lnTo>
                  <a:lnTo>
                    <a:pt x="7013" y="6478"/>
                  </a:lnTo>
                  <a:lnTo>
                    <a:pt x="7130" y="6327"/>
                  </a:lnTo>
                  <a:lnTo>
                    <a:pt x="7239" y="6168"/>
                  </a:lnTo>
                  <a:lnTo>
                    <a:pt x="7339" y="6009"/>
                  </a:lnTo>
                  <a:lnTo>
                    <a:pt x="7439" y="5842"/>
                  </a:lnTo>
                  <a:lnTo>
                    <a:pt x="7523" y="5674"/>
                  </a:lnTo>
                  <a:lnTo>
                    <a:pt x="7607" y="5499"/>
                  </a:lnTo>
                  <a:lnTo>
                    <a:pt x="7674" y="5323"/>
                  </a:lnTo>
                  <a:lnTo>
                    <a:pt x="7732" y="5139"/>
                  </a:lnTo>
                  <a:lnTo>
                    <a:pt x="7791" y="4946"/>
                  </a:lnTo>
                  <a:lnTo>
                    <a:pt x="7833" y="4754"/>
                  </a:lnTo>
                  <a:lnTo>
                    <a:pt x="7866" y="4561"/>
                  </a:lnTo>
                  <a:lnTo>
                    <a:pt x="7891" y="4360"/>
                  </a:lnTo>
                  <a:lnTo>
                    <a:pt x="7908" y="4160"/>
                  </a:lnTo>
                  <a:lnTo>
                    <a:pt x="7916" y="3959"/>
                  </a:lnTo>
                  <a:lnTo>
                    <a:pt x="7908" y="3758"/>
                  </a:lnTo>
                  <a:lnTo>
                    <a:pt x="7891" y="3557"/>
                  </a:lnTo>
                  <a:lnTo>
                    <a:pt x="7866" y="3356"/>
                  </a:lnTo>
                  <a:lnTo>
                    <a:pt x="7833" y="3164"/>
                  </a:lnTo>
                  <a:lnTo>
                    <a:pt x="7791" y="2971"/>
                  </a:lnTo>
                  <a:lnTo>
                    <a:pt x="7732" y="2787"/>
                  </a:lnTo>
                  <a:lnTo>
                    <a:pt x="7674" y="2603"/>
                  </a:lnTo>
                  <a:lnTo>
                    <a:pt x="7607" y="2419"/>
                  </a:lnTo>
                  <a:lnTo>
                    <a:pt x="7523" y="2243"/>
                  </a:lnTo>
                  <a:lnTo>
                    <a:pt x="7439" y="2076"/>
                  </a:lnTo>
                  <a:lnTo>
                    <a:pt x="7339" y="1909"/>
                  </a:lnTo>
                  <a:lnTo>
                    <a:pt x="7239" y="1750"/>
                  </a:lnTo>
                  <a:lnTo>
                    <a:pt x="7130" y="1591"/>
                  </a:lnTo>
                  <a:lnTo>
                    <a:pt x="7013" y="1440"/>
                  </a:lnTo>
                  <a:lnTo>
                    <a:pt x="6887" y="1298"/>
                  </a:lnTo>
                  <a:lnTo>
                    <a:pt x="6753" y="1164"/>
                  </a:lnTo>
                  <a:lnTo>
                    <a:pt x="6619" y="1030"/>
                  </a:lnTo>
                  <a:lnTo>
                    <a:pt x="6477" y="904"/>
                  </a:lnTo>
                  <a:lnTo>
                    <a:pt x="6326" y="787"/>
                  </a:lnTo>
                  <a:lnTo>
                    <a:pt x="6167" y="678"/>
                  </a:lnTo>
                  <a:lnTo>
                    <a:pt x="6008" y="578"/>
                  </a:lnTo>
                  <a:lnTo>
                    <a:pt x="5841" y="478"/>
                  </a:lnTo>
                  <a:lnTo>
                    <a:pt x="5674" y="394"/>
                  </a:lnTo>
                  <a:lnTo>
                    <a:pt x="5498" y="319"/>
                  </a:lnTo>
                  <a:lnTo>
                    <a:pt x="5322" y="243"/>
                  </a:lnTo>
                  <a:lnTo>
                    <a:pt x="5138" y="185"/>
                  </a:lnTo>
                  <a:lnTo>
                    <a:pt x="4946" y="126"/>
                  </a:lnTo>
                  <a:lnTo>
                    <a:pt x="4753" y="84"/>
                  </a:lnTo>
                  <a:lnTo>
                    <a:pt x="4561" y="51"/>
                  </a:lnTo>
                  <a:lnTo>
                    <a:pt x="4360" y="26"/>
                  </a:lnTo>
                  <a:lnTo>
                    <a:pt x="4159" y="9"/>
                  </a:lnTo>
                  <a:lnTo>
                    <a:pt x="3958" y="1"/>
                  </a:ln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62;p25">
              <a:extLst>
                <a:ext uri="{FF2B5EF4-FFF2-40B4-BE49-F238E27FC236}">
                  <a16:creationId xmlns:a16="http://schemas.microsoft.com/office/drawing/2014/main" xmlns="" id="{90B2B6F4-EF77-4F0B-309D-BCDF7F2D2782}"/>
                </a:ext>
              </a:extLst>
            </p:cNvPr>
            <p:cNvSpPr/>
            <p:nvPr/>
          </p:nvSpPr>
          <p:spPr>
            <a:xfrm>
              <a:off x="1811604" y="1814739"/>
              <a:ext cx="301973" cy="301935"/>
            </a:xfrm>
            <a:custGeom>
              <a:avLst/>
              <a:gdLst/>
              <a:ahLst/>
              <a:cxnLst/>
              <a:rect l="l" t="t" r="r" b="b"/>
              <a:pathLst>
                <a:path w="7918" h="7917" extrusionOk="0">
                  <a:moveTo>
                    <a:pt x="3959" y="1"/>
                  </a:moveTo>
                  <a:lnTo>
                    <a:pt x="3758" y="9"/>
                  </a:lnTo>
                  <a:lnTo>
                    <a:pt x="3557" y="26"/>
                  </a:lnTo>
                  <a:lnTo>
                    <a:pt x="3356" y="51"/>
                  </a:lnTo>
                  <a:lnTo>
                    <a:pt x="3164" y="84"/>
                  </a:lnTo>
                  <a:lnTo>
                    <a:pt x="2972" y="126"/>
                  </a:lnTo>
                  <a:lnTo>
                    <a:pt x="2787" y="185"/>
                  </a:lnTo>
                  <a:lnTo>
                    <a:pt x="2603" y="243"/>
                  </a:lnTo>
                  <a:lnTo>
                    <a:pt x="2419" y="319"/>
                  </a:lnTo>
                  <a:lnTo>
                    <a:pt x="2243" y="394"/>
                  </a:lnTo>
                  <a:lnTo>
                    <a:pt x="2076" y="478"/>
                  </a:lnTo>
                  <a:lnTo>
                    <a:pt x="1909" y="578"/>
                  </a:lnTo>
                  <a:lnTo>
                    <a:pt x="1750" y="678"/>
                  </a:lnTo>
                  <a:lnTo>
                    <a:pt x="1591" y="787"/>
                  </a:lnTo>
                  <a:lnTo>
                    <a:pt x="1440" y="904"/>
                  </a:lnTo>
                  <a:lnTo>
                    <a:pt x="1298" y="1030"/>
                  </a:lnTo>
                  <a:lnTo>
                    <a:pt x="1164" y="1164"/>
                  </a:lnTo>
                  <a:lnTo>
                    <a:pt x="1030" y="1298"/>
                  </a:lnTo>
                  <a:lnTo>
                    <a:pt x="905" y="1440"/>
                  </a:lnTo>
                  <a:lnTo>
                    <a:pt x="787" y="1591"/>
                  </a:lnTo>
                  <a:lnTo>
                    <a:pt x="679" y="1750"/>
                  </a:lnTo>
                  <a:lnTo>
                    <a:pt x="578" y="1909"/>
                  </a:lnTo>
                  <a:lnTo>
                    <a:pt x="478" y="2076"/>
                  </a:lnTo>
                  <a:lnTo>
                    <a:pt x="394" y="2243"/>
                  </a:lnTo>
                  <a:lnTo>
                    <a:pt x="319" y="2419"/>
                  </a:lnTo>
                  <a:lnTo>
                    <a:pt x="243" y="2603"/>
                  </a:lnTo>
                  <a:lnTo>
                    <a:pt x="185" y="2787"/>
                  </a:lnTo>
                  <a:lnTo>
                    <a:pt x="126" y="2971"/>
                  </a:lnTo>
                  <a:lnTo>
                    <a:pt x="84" y="3164"/>
                  </a:lnTo>
                  <a:lnTo>
                    <a:pt x="51" y="3356"/>
                  </a:lnTo>
                  <a:lnTo>
                    <a:pt x="26" y="3557"/>
                  </a:lnTo>
                  <a:lnTo>
                    <a:pt x="9" y="3758"/>
                  </a:lnTo>
                  <a:lnTo>
                    <a:pt x="1" y="3959"/>
                  </a:lnTo>
                  <a:lnTo>
                    <a:pt x="9" y="4160"/>
                  </a:lnTo>
                  <a:lnTo>
                    <a:pt x="26" y="4360"/>
                  </a:lnTo>
                  <a:lnTo>
                    <a:pt x="51" y="4561"/>
                  </a:lnTo>
                  <a:lnTo>
                    <a:pt x="84" y="4754"/>
                  </a:lnTo>
                  <a:lnTo>
                    <a:pt x="126" y="4946"/>
                  </a:lnTo>
                  <a:lnTo>
                    <a:pt x="185" y="5139"/>
                  </a:lnTo>
                  <a:lnTo>
                    <a:pt x="243" y="5323"/>
                  </a:lnTo>
                  <a:lnTo>
                    <a:pt x="319" y="5499"/>
                  </a:lnTo>
                  <a:lnTo>
                    <a:pt x="394" y="5674"/>
                  </a:lnTo>
                  <a:lnTo>
                    <a:pt x="478" y="5842"/>
                  </a:lnTo>
                  <a:lnTo>
                    <a:pt x="578" y="6009"/>
                  </a:lnTo>
                  <a:lnTo>
                    <a:pt x="679" y="6168"/>
                  </a:lnTo>
                  <a:lnTo>
                    <a:pt x="787" y="6327"/>
                  </a:lnTo>
                  <a:lnTo>
                    <a:pt x="905" y="6478"/>
                  </a:lnTo>
                  <a:lnTo>
                    <a:pt x="1030" y="6620"/>
                  </a:lnTo>
                  <a:lnTo>
                    <a:pt x="1164" y="6754"/>
                  </a:lnTo>
                  <a:lnTo>
                    <a:pt x="1298" y="6888"/>
                  </a:lnTo>
                  <a:lnTo>
                    <a:pt x="1440" y="7013"/>
                  </a:lnTo>
                  <a:lnTo>
                    <a:pt x="1591" y="7130"/>
                  </a:lnTo>
                  <a:lnTo>
                    <a:pt x="1750" y="7239"/>
                  </a:lnTo>
                  <a:lnTo>
                    <a:pt x="1909" y="7340"/>
                  </a:lnTo>
                  <a:lnTo>
                    <a:pt x="2076" y="7440"/>
                  </a:lnTo>
                  <a:lnTo>
                    <a:pt x="2243" y="7524"/>
                  </a:lnTo>
                  <a:lnTo>
                    <a:pt x="2419" y="7607"/>
                  </a:lnTo>
                  <a:lnTo>
                    <a:pt x="2603" y="7674"/>
                  </a:lnTo>
                  <a:lnTo>
                    <a:pt x="2787" y="7733"/>
                  </a:lnTo>
                  <a:lnTo>
                    <a:pt x="2972" y="7791"/>
                  </a:lnTo>
                  <a:lnTo>
                    <a:pt x="3164" y="7833"/>
                  </a:lnTo>
                  <a:lnTo>
                    <a:pt x="3356" y="7867"/>
                  </a:lnTo>
                  <a:lnTo>
                    <a:pt x="3557" y="7892"/>
                  </a:lnTo>
                  <a:lnTo>
                    <a:pt x="3758" y="7909"/>
                  </a:lnTo>
                  <a:lnTo>
                    <a:pt x="3959" y="7917"/>
                  </a:lnTo>
                  <a:lnTo>
                    <a:pt x="4160" y="7909"/>
                  </a:lnTo>
                  <a:lnTo>
                    <a:pt x="4361" y="7892"/>
                  </a:lnTo>
                  <a:lnTo>
                    <a:pt x="4561" y="7867"/>
                  </a:lnTo>
                  <a:lnTo>
                    <a:pt x="4754" y="7833"/>
                  </a:lnTo>
                  <a:lnTo>
                    <a:pt x="4946" y="7791"/>
                  </a:lnTo>
                  <a:lnTo>
                    <a:pt x="5139" y="7733"/>
                  </a:lnTo>
                  <a:lnTo>
                    <a:pt x="5323" y="7674"/>
                  </a:lnTo>
                  <a:lnTo>
                    <a:pt x="5499" y="7607"/>
                  </a:lnTo>
                  <a:lnTo>
                    <a:pt x="5674" y="7524"/>
                  </a:lnTo>
                  <a:lnTo>
                    <a:pt x="5842" y="7440"/>
                  </a:lnTo>
                  <a:lnTo>
                    <a:pt x="6009" y="7340"/>
                  </a:lnTo>
                  <a:lnTo>
                    <a:pt x="6168" y="7239"/>
                  </a:lnTo>
                  <a:lnTo>
                    <a:pt x="6327" y="7130"/>
                  </a:lnTo>
                  <a:lnTo>
                    <a:pt x="6478" y="7013"/>
                  </a:lnTo>
                  <a:lnTo>
                    <a:pt x="6620" y="6888"/>
                  </a:lnTo>
                  <a:lnTo>
                    <a:pt x="6754" y="6754"/>
                  </a:lnTo>
                  <a:lnTo>
                    <a:pt x="6888" y="6620"/>
                  </a:lnTo>
                  <a:lnTo>
                    <a:pt x="7013" y="6478"/>
                  </a:lnTo>
                  <a:lnTo>
                    <a:pt x="7131" y="6327"/>
                  </a:lnTo>
                  <a:lnTo>
                    <a:pt x="7239" y="6168"/>
                  </a:lnTo>
                  <a:lnTo>
                    <a:pt x="7340" y="6009"/>
                  </a:lnTo>
                  <a:lnTo>
                    <a:pt x="7440" y="5842"/>
                  </a:lnTo>
                  <a:lnTo>
                    <a:pt x="7524" y="5674"/>
                  </a:lnTo>
                  <a:lnTo>
                    <a:pt x="7608" y="5499"/>
                  </a:lnTo>
                  <a:lnTo>
                    <a:pt x="7674" y="5323"/>
                  </a:lnTo>
                  <a:lnTo>
                    <a:pt x="7733" y="5139"/>
                  </a:lnTo>
                  <a:lnTo>
                    <a:pt x="7792" y="4946"/>
                  </a:lnTo>
                  <a:lnTo>
                    <a:pt x="7833" y="4754"/>
                  </a:lnTo>
                  <a:lnTo>
                    <a:pt x="7867" y="4561"/>
                  </a:lnTo>
                  <a:lnTo>
                    <a:pt x="7892" y="4360"/>
                  </a:lnTo>
                  <a:lnTo>
                    <a:pt x="7909" y="4160"/>
                  </a:lnTo>
                  <a:lnTo>
                    <a:pt x="7917" y="3959"/>
                  </a:lnTo>
                  <a:lnTo>
                    <a:pt x="7909" y="3758"/>
                  </a:lnTo>
                  <a:lnTo>
                    <a:pt x="7892" y="3557"/>
                  </a:lnTo>
                  <a:lnTo>
                    <a:pt x="7867" y="3356"/>
                  </a:lnTo>
                  <a:lnTo>
                    <a:pt x="7833" y="3164"/>
                  </a:lnTo>
                  <a:lnTo>
                    <a:pt x="7792" y="2971"/>
                  </a:lnTo>
                  <a:lnTo>
                    <a:pt x="7733" y="2787"/>
                  </a:lnTo>
                  <a:lnTo>
                    <a:pt x="7674" y="2603"/>
                  </a:lnTo>
                  <a:lnTo>
                    <a:pt x="7608" y="2419"/>
                  </a:lnTo>
                  <a:lnTo>
                    <a:pt x="7524" y="2243"/>
                  </a:lnTo>
                  <a:lnTo>
                    <a:pt x="7440" y="2076"/>
                  </a:lnTo>
                  <a:lnTo>
                    <a:pt x="7340" y="1909"/>
                  </a:lnTo>
                  <a:lnTo>
                    <a:pt x="7239" y="1750"/>
                  </a:lnTo>
                  <a:lnTo>
                    <a:pt x="7131" y="1591"/>
                  </a:lnTo>
                  <a:lnTo>
                    <a:pt x="7013" y="1440"/>
                  </a:lnTo>
                  <a:lnTo>
                    <a:pt x="6888" y="1298"/>
                  </a:lnTo>
                  <a:lnTo>
                    <a:pt x="6754" y="1164"/>
                  </a:lnTo>
                  <a:lnTo>
                    <a:pt x="6620" y="1030"/>
                  </a:lnTo>
                  <a:lnTo>
                    <a:pt x="6478" y="904"/>
                  </a:lnTo>
                  <a:lnTo>
                    <a:pt x="6327" y="787"/>
                  </a:lnTo>
                  <a:lnTo>
                    <a:pt x="6168" y="678"/>
                  </a:lnTo>
                  <a:lnTo>
                    <a:pt x="6009" y="578"/>
                  </a:lnTo>
                  <a:lnTo>
                    <a:pt x="5842" y="478"/>
                  </a:lnTo>
                  <a:lnTo>
                    <a:pt x="5674" y="394"/>
                  </a:lnTo>
                  <a:lnTo>
                    <a:pt x="5499" y="319"/>
                  </a:lnTo>
                  <a:lnTo>
                    <a:pt x="5323" y="243"/>
                  </a:lnTo>
                  <a:lnTo>
                    <a:pt x="5139" y="185"/>
                  </a:lnTo>
                  <a:lnTo>
                    <a:pt x="4946" y="126"/>
                  </a:lnTo>
                  <a:lnTo>
                    <a:pt x="4754" y="84"/>
                  </a:lnTo>
                  <a:lnTo>
                    <a:pt x="4561" y="51"/>
                  </a:lnTo>
                  <a:lnTo>
                    <a:pt x="4361" y="26"/>
                  </a:lnTo>
                  <a:lnTo>
                    <a:pt x="4160" y="9"/>
                  </a:lnTo>
                  <a:lnTo>
                    <a:pt x="3959" y="1"/>
                  </a:ln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63;p25">
              <a:extLst>
                <a:ext uri="{FF2B5EF4-FFF2-40B4-BE49-F238E27FC236}">
                  <a16:creationId xmlns:a16="http://schemas.microsoft.com/office/drawing/2014/main" xmlns="" id="{89E57713-D0A8-AC6C-EC14-BAD22A7D89F8}"/>
                </a:ext>
              </a:extLst>
            </p:cNvPr>
            <p:cNvSpPr/>
            <p:nvPr/>
          </p:nvSpPr>
          <p:spPr>
            <a:xfrm>
              <a:off x="621876" y="1890708"/>
              <a:ext cx="161512" cy="105336"/>
            </a:xfrm>
            <a:custGeom>
              <a:avLst/>
              <a:gdLst/>
              <a:ahLst/>
              <a:cxnLst/>
              <a:rect l="l" t="t" r="r" b="b"/>
              <a:pathLst>
                <a:path w="4235" h="2762" extrusionOk="0">
                  <a:moveTo>
                    <a:pt x="1381" y="0"/>
                  </a:moveTo>
                  <a:lnTo>
                    <a:pt x="1197" y="17"/>
                  </a:lnTo>
                  <a:lnTo>
                    <a:pt x="1021" y="34"/>
                  </a:lnTo>
                  <a:lnTo>
                    <a:pt x="837" y="59"/>
                  </a:lnTo>
                  <a:lnTo>
                    <a:pt x="661" y="101"/>
                  </a:lnTo>
                  <a:lnTo>
                    <a:pt x="494" y="151"/>
                  </a:lnTo>
                  <a:lnTo>
                    <a:pt x="326" y="218"/>
                  </a:lnTo>
                  <a:lnTo>
                    <a:pt x="159" y="285"/>
                  </a:lnTo>
                  <a:lnTo>
                    <a:pt x="0" y="377"/>
                  </a:lnTo>
                  <a:lnTo>
                    <a:pt x="351" y="419"/>
                  </a:lnTo>
                  <a:lnTo>
                    <a:pt x="686" y="461"/>
                  </a:lnTo>
                  <a:lnTo>
                    <a:pt x="1013" y="511"/>
                  </a:lnTo>
                  <a:lnTo>
                    <a:pt x="1331" y="578"/>
                  </a:lnTo>
                  <a:lnTo>
                    <a:pt x="1640" y="653"/>
                  </a:lnTo>
                  <a:lnTo>
                    <a:pt x="1941" y="737"/>
                  </a:lnTo>
                  <a:lnTo>
                    <a:pt x="2084" y="787"/>
                  </a:lnTo>
                  <a:lnTo>
                    <a:pt x="2226" y="845"/>
                  </a:lnTo>
                  <a:lnTo>
                    <a:pt x="2360" y="904"/>
                  </a:lnTo>
                  <a:lnTo>
                    <a:pt x="2494" y="971"/>
                  </a:lnTo>
                  <a:lnTo>
                    <a:pt x="2628" y="1038"/>
                  </a:lnTo>
                  <a:lnTo>
                    <a:pt x="2762" y="1113"/>
                  </a:lnTo>
                  <a:lnTo>
                    <a:pt x="2879" y="1197"/>
                  </a:lnTo>
                  <a:lnTo>
                    <a:pt x="3004" y="1281"/>
                  </a:lnTo>
                  <a:lnTo>
                    <a:pt x="3121" y="1373"/>
                  </a:lnTo>
                  <a:lnTo>
                    <a:pt x="3230" y="1473"/>
                  </a:lnTo>
                  <a:lnTo>
                    <a:pt x="3339" y="1582"/>
                  </a:lnTo>
                  <a:lnTo>
                    <a:pt x="3448" y="1691"/>
                  </a:lnTo>
                  <a:lnTo>
                    <a:pt x="3557" y="1808"/>
                  </a:lnTo>
                  <a:lnTo>
                    <a:pt x="3657" y="1933"/>
                  </a:lnTo>
                  <a:lnTo>
                    <a:pt x="3749" y="2059"/>
                  </a:lnTo>
                  <a:lnTo>
                    <a:pt x="3841" y="2193"/>
                  </a:lnTo>
                  <a:lnTo>
                    <a:pt x="4033" y="2469"/>
                  </a:lnTo>
                  <a:lnTo>
                    <a:pt x="4234" y="2762"/>
                  </a:lnTo>
                  <a:lnTo>
                    <a:pt x="4234" y="2586"/>
                  </a:lnTo>
                  <a:lnTo>
                    <a:pt x="4226" y="2410"/>
                  </a:lnTo>
                  <a:lnTo>
                    <a:pt x="4209" y="2226"/>
                  </a:lnTo>
                  <a:lnTo>
                    <a:pt x="4176" y="2050"/>
                  </a:lnTo>
                  <a:lnTo>
                    <a:pt x="4134" y="1875"/>
                  </a:lnTo>
                  <a:lnTo>
                    <a:pt x="4075" y="1699"/>
                  </a:lnTo>
                  <a:lnTo>
                    <a:pt x="4000" y="1523"/>
                  </a:lnTo>
                  <a:lnTo>
                    <a:pt x="3916" y="1364"/>
                  </a:lnTo>
                  <a:lnTo>
                    <a:pt x="3875" y="1272"/>
                  </a:lnTo>
                  <a:lnTo>
                    <a:pt x="3824" y="1197"/>
                  </a:lnTo>
                  <a:lnTo>
                    <a:pt x="3766" y="1122"/>
                  </a:lnTo>
                  <a:lnTo>
                    <a:pt x="3707" y="1046"/>
                  </a:lnTo>
                  <a:lnTo>
                    <a:pt x="3582" y="896"/>
                  </a:lnTo>
                  <a:lnTo>
                    <a:pt x="3456" y="753"/>
                  </a:lnTo>
                  <a:lnTo>
                    <a:pt x="3314" y="636"/>
                  </a:lnTo>
                  <a:lnTo>
                    <a:pt x="3155" y="519"/>
                  </a:lnTo>
                  <a:lnTo>
                    <a:pt x="2996" y="410"/>
                  </a:lnTo>
                  <a:lnTo>
                    <a:pt x="2828" y="318"/>
                  </a:lnTo>
                  <a:lnTo>
                    <a:pt x="2653" y="235"/>
                  </a:lnTo>
                  <a:lnTo>
                    <a:pt x="2477" y="168"/>
                  </a:lnTo>
                  <a:lnTo>
                    <a:pt x="2301" y="117"/>
                  </a:lnTo>
                  <a:lnTo>
                    <a:pt x="2117" y="67"/>
                  </a:lnTo>
                  <a:lnTo>
                    <a:pt x="1933" y="34"/>
                  </a:lnTo>
                  <a:lnTo>
                    <a:pt x="1749" y="17"/>
                  </a:lnTo>
                  <a:lnTo>
                    <a:pt x="1565" y="0"/>
                  </a:ln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4;p25">
              <a:extLst>
                <a:ext uri="{FF2B5EF4-FFF2-40B4-BE49-F238E27FC236}">
                  <a16:creationId xmlns:a16="http://schemas.microsoft.com/office/drawing/2014/main" xmlns="" id="{4ED2E8F3-13BD-20B2-DC09-0DCB40EB131B}"/>
                </a:ext>
              </a:extLst>
            </p:cNvPr>
            <p:cNvSpPr/>
            <p:nvPr/>
          </p:nvSpPr>
          <p:spPr>
            <a:xfrm>
              <a:off x="676412" y="1922285"/>
              <a:ext cx="62279" cy="139202"/>
            </a:xfrm>
            <a:custGeom>
              <a:avLst/>
              <a:gdLst/>
              <a:ahLst/>
              <a:cxnLst/>
              <a:rect l="l" t="t" r="r" b="b"/>
              <a:pathLst>
                <a:path w="1633" h="3650" extrusionOk="0">
                  <a:moveTo>
                    <a:pt x="1633" y="1"/>
                  </a:moveTo>
                  <a:lnTo>
                    <a:pt x="1491" y="26"/>
                  </a:lnTo>
                  <a:lnTo>
                    <a:pt x="1348" y="68"/>
                  </a:lnTo>
                  <a:lnTo>
                    <a:pt x="1206" y="110"/>
                  </a:lnTo>
                  <a:lnTo>
                    <a:pt x="1072" y="160"/>
                  </a:lnTo>
                  <a:lnTo>
                    <a:pt x="938" y="227"/>
                  </a:lnTo>
                  <a:lnTo>
                    <a:pt x="804" y="310"/>
                  </a:lnTo>
                  <a:lnTo>
                    <a:pt x="679" y="394"/>
                  </a:lnTo>
                  <a:lnTo>
                    <a:pt x="562" y="503"/>
                  </a:lnTo>
                  <a:lnTo>
                    <a:pt x="444" y="612"/>
                  </a:lnTo>
                  <a:lnTo>
                    <a:pt x="344" y="729"/>
                  </a:lnTo>
                  <a:lnTo>
                    <a:pt x="252" y="863"/>
                  </a:lnTo>
                  <a:lnTo>
                    <a:pt x="177" y="1013"/>
                  </a:lnTo>
                  <a:lnTo>
                    <a:pt x="110" y="1164"/>
                  </a:lnTo>
                  <a:lnTo>
                    <a:pt x="60" y="1323"/>
                  </a:lnTo>
                  <a:lnTo>
                    <a:pt x="26" y="1482"/>
                  </a:lnTo>
                  <a:lnTo>
                    <a:pt x="1" y="1649"/>
                  </a:lnTo>
                  <a:lnTo>
                    <a:pt x="1" y="1817"/>
                  </a:lnTo>
                  <a:lnTo>
                    <a:pt x="9" y="1976"/>
                  </a:lnTo>
                  <a:lnTo>
                    <a:pt x="34" y="2135"/>
                  </a:lnTo>
                  <a:lnTo>
                    <a:pt x="76" y="2294"/>
                  </a:lnTo>
                  <a:lnTo>
                    <a:pt x="118" y="2444"/>
                  </a:lnTo>
                  <a:lnTo>
                    <a:pt x="177" y="2587"/>
                  </a:lnTo>
                  <a:lnTo>
                    <a:pt x="244" y="2720"/>
                  </a:lnTo>
                  <a:lnTo>
                    <a:pt x="319" y="2854"/>
                  </a:lnTo>
                  <a:lnTo>
                    <a:pt x="403" y="2980"/>
                  </a:lnTo>
                  <a:lnTo>
                    <a:pt x="495" y="3097"/>
                  </a:lnTo>
                  <a:lnTo>
                    <a:pt x="595" y="3214"/>
                  </a:lnTo>
                  <a:lnTo>
                    <a:pt x="696" y="3315"/>
                  </a:lnTo>
                  <a:lnTo>
                    <a:pt x="804" y="3415"/>
                  </a:lnTo>
                  <a:lnTo>
                    <a:pt x="921" y="3507"/>
                  </a:lnTo>
                  <a:lnTo>
                    <a:pt x="1047" y="3582"/>
                  </a:lnTo>
                  <a:lnTo>
                    <a:pt x="1181" y="3649"/>
                  </a:lnTo>
                  <a:lnTo>
                    <a:pt x="997" y="3122"/>
                  </a:lnTo>
                  <a:lnTo>
                    <a:pt x="913" y="2863"/>
                  </a:lnTo>
                  <a:lnTo>
                    <a:pt x="846" y="2620"/>
                  </a:lnTo>
                  <a:lnTo>
                    <a:pt x="788" y="2377"/>
                  </a:lnTo>
                  <a:lnTo>
                    <a:pt x="754" y="2143"/>
                  </a:lnTo>
                  <a:lnTo>
                    <a:pt x="737" y="2034"/>
                  </a:lnTo>
                  <a:lnTo>
                    <a:pt x="729" y="1917"/>
                  </a:lnTo>
                  <a:lnTo>
                    <a:pt x="729" y="1808"/>
                  </a:lnTo>
                  <a:lnTo>
                    <a:pt x="737" y="1699"/>
                  </a:lnTo>
                  <a:lnTo>
                    <a:pt x="746" y="1591"/>
                  </a:lnTo>
                  <a:lnTo>
                    <a:pt x="762" y="1490"/>
                  </a:lnTo>
                  <a:lnTo>
                    <a:pt x="779" y="1381"/>
                  </a:lnTo>
                  <a:lnTo>
                    <a:pt x="813" y="1281"/>
                  </a:lnTo>
                  <a:lnTo>
                    <a:pt x="846" y="1172"/>
                  </a:lnTo>
                  <a:lnTo>
                    <a:pt x="896" y="1072"/>
                  </a:lnTo>
                  <a:lnTo>
                    <a:pt x="947" y="971"/>
                  </a:lnTo>
                  <a:lnTo>
                    <a:pt x="1005" y="863"/>
                  </a:lnTo>
                  <a:lnTo>
                    <a:pt x="1064" y="762"/>
                  </a:lnTo>
                  <a:lnTo>
                    <a:pt x="1139" y="653"/>
                  </a:lnTo>
                  <a:lnTo>
                    <a:pt x="1290" y="453"/>
                  </a:lnTo>
                  <a:lnTo>
                    <a:pt x="1457" y="235"/>
                  </a:lnTo>
                  <a:lnTo>
                    <a:pt x="1633" y="1"/>
                  </a:ln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5;p25">
              <a:extLst>
                <a:ext uri="{FF2B5EF4-FFF2-40B4-BE49-F238E27FC236}">
                  <a16:creationId xmlns:a16="http://schemas.microsoft.com/office/drawing/2014/main" xmlns="" id="{D8A60EDF-4D56-8A6D-879B-C2AF0A5A88BA}"/>
                </a:ext>
              </a:extLst>
            </p:cNvPr>
            <p:cNvSpPr/>
            <p:nvPr/>
          </p:nvSpPr>
          <p:spPr>
            <a:xfrm>
              <a:off x="1888831" y="1890708"/>
              <a:ext cx="161550" cy="105336"/>
            </a:xfrm>
            <a:custGeom>
              <a:avLst/>
              <a:gdLst/>
              <a:ahLst/>
              <a:cxnLst/>
              <a:rect l="l" t="t" r="r" b="b"/>
              <a:pathLst>
                <a:path w="4236" h="2762" extrusionOk="0">
                  <a:moveTo>
                    <a:pt x="2670" y="0"/>
                  </a:moveTo>
                  <a:lnTo>
                    <a:pt x="2486" y="17"/>
                  </a:lnTo>
                  <a:lnTo>
                    <a:pt x="2302" y="34"/>
                  </a:lnTo>
                  <a:lnTo>
                    <a:pt x="2118" y="67"/>
                  </a:lnTo>
                  <a:lnTo>
                    <a:pt x="1942" y="117"/>
                  </a:lnTo>
                  <a:lnTo>
                    <a:pt x="1758" y="168"/>
                  </a:lnTo>
                  <a:lnTo>
                    <a:pt x="1582" y="235"/>
                  </a:lnTo>
                  <a:lnTo>
                    <a:pt x="1407" y="318"/>
                  </a:lnTo>
                  <a:lnTo>
                    <a:pt x="1239" y="410"/>
                  </a:lnTo>
                  <a:lnTo>
                    <a:pt x="1080" y="519"/>
                  </a:lnTo>
                  <a:lnTo>
                    <a:pt x="930" y="636"/>
                  </a:lnTo>
                  <a:lnTo>
                    <a:pt x="779" y="753"/>
                  </a:lnTo>
                  <a:lnTo>
                    <a:pt x="654" y="896"/>
                  </a:lnTo>
                  <a:lnTo>
                    <a:pt x="528" y="1046"/>
                  </a:lnTo>
                  <a:lnTo>
                    <a:pt x="470" y="1122"/>
                  </a:lnTo>
                  <a:lnTo>
                    <a:pt x="411" y="1197"/>
                  </a:lnTo>
                  <a:lnTo>
                    <a:pt x="369" y="1272"/>
                  </a:lnTo>
                  <a:lnTo>
                    <a:pt x="319" y="1364"/>
                  </a:lnTo>
                  <a:lnTo>
                    <a:pt x="235" y="1523"/>
                  </a:lnTo>
                  <a:lnTo>
                    <a:pt x="160" y="1699"/>
                  </a:lnTo>
                  <a:lnTo>
                    <a:pt x="101" y="1875"/>
                  </a:lnTo>
                  <a:lnTo>
                    <a:pt x="59" y="2050"/>
                  </a:lnTo>
                  <a:lnTo>
                    <a:pt x="26" y="2226"/>
                  </a:lnTo>
                  <a:lnTo>
                    <a:pt x="9" y="2410"/>
                  </a:lnTo>
                  <a:lnTo>
                    <a:pt x="1" y="2586"/>
                  </a:lnTo>
                  <a:lnTo>
                    <a:pt x="1" y="2762"/>
                  </a:lnTo>
                  <a:lnTo>
                    <a:pt x="202" y="2469"/>
                  </a:lnTo>
                  <a:lnTo>
                    <a:pt x="394" y="2193"/>
                  </a:lnTo>
                  <a:lnTo>
                    <a:pt x="486" y="2059"/>
                  </a:lnTo>
                  <a:lnTo>
                    <a:pt x="587" y="1933"/>
                  </a:lnTo>
                  <a:lnTo>
                    <a:pt x="687" y="1808"/>
                  </a:lnTo>
                  <a:lnTo>
                    <a:pt x="788" y="1691"/>
                  </a:lnTo>
                  <a:lnTo>
                    <a:pt x="896" y="1582"/>
                  </a:lnTo>
                  <a:lnTo>
                    <a:pt x="1005" y="1473"/>
                  </a:lnTo>
                  <a:lnTo>
                    <a:pt x="1114" y="1373"/>
                  </a:lnTo>
                  <a:lnTo>
                    <a:pt x="1231" y="1281"/>
                  </a:lnTo>
                  <a:lnTo>
                    <a:pt x="1357" y="1197"/>
                  </a:lnTo>
                  <a:lnTo>
                    <a:pt x="1482" y="1113"/>
                  </a:lnTo>
                  <a:lnTo>
                    <a:pt x="1608" y="1038"/>
                  </a:lnTo>
                  <a:lnTo>
                    <a:pt x="1741" y="971"/>
                  </a:lnTo>
                  <a:lnTo>
                    <a:pt x="1875" y="904"/>
                  </a:lnTo>
                  <a:lnTo>
                    <a:pt x="2018" y="845"/>
                  </a:lnTo>
                  <a:lnTo>
                    <a:pt x="2152" y="787"/>
                  </a:lnTo>
                  <a:lnTo>
                    <a:pt x="2302" y="737"/>
                  </a:lnTo>
                  <a:lnTo>
                    <a:pt x="2595" y="653"/>
                  </a:lnTo>
                  <a:lnTo>
                    <a:pt x="2905" y="578"/>
                  </a:lnTo>
                  <a:lnTo>
                    <a:pt x="3223" y="511"/>
                  </a:lnTo>
                  <a:lnTo>
                    <a:pt x="3549" y="461"/>
                  </a:lnTo>
                  <a:lnTo>
                    <a:pt x="3892" y="419"/>
                  </a:lnTo>
                  <a:lnTo>
                    <a:pt x="4235" y="377"/>
                  </a:lnTo>
                  <a:lnTo>
                    <a:pt x="4076" y="285"/>
                  </a:lnTo>
                  <a:lnTo>
                    <a:pt x="3917" y="218"/>
                  </a:lnTo>
                  <a:lnTo>
                    <a:pt x="3741" y="151"/>
                  </a:lnTo>
                  <a:lnTo>
                    <a:pt x="3574" y="101"/>
                  </a:lnTo>
                  <a:lnTo>
                    <a:pt x="3398" y="59"/>
                  </a:lnTo>
                  <a:lnTo>
                    <a:pt x="3214" y="34"/>
                  </a:lnTo>
                  <a:lnTo>
                    <a:pt x="3039" y="17"/>
                  </a:lnTo>
                  <a:lnTo>
                    <a:pt x="2854" y="0"/>
                  </a:ln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6;p25">
              <a:extLst>
                <a:ext uri="{FF2B5EF4-FFF2-40B4-BE49-F238E27FC236}">
                  <a16:creationId xmlns:a16="http://schemas.microsoft.com/office/drawing/2014/main" xmlns="" id="{376A9116-619F-486A-F37A-DEE9ED6BD186}"/>
                </a:ext>
              </a:extLst>
            </p:cNvPr>
            <p:cNvSpPr/>
            <p:nvPr/>
          </p:nvSpPr>
          <p:spPr>
            <a:xfrm>
              <a:off x="1933528" y="1922285"/>
              <a:ext cx="62279" cy="139202"/>
            </a:xfrm>
            <a:custGeom>
              <a:avLst/>
              <a:gdLst/>
              <a:ahLst/>
              <a:cxnLst/>
              <a:rect l="l" t="t" r="r" b="b"/>
              <a:pathLst>
                <a:path w="1633" h="3650" extrusionOk="0">
                  <a:moveTo>
                    <a:pt x="0" y="1"/>
                  </a:moveTo>
                  <a:lnTo>
                    <a:pt x="176" y="235"/>
                  </a:lnTo>
                  <a:lnTo>
                    <a:pt x="344" y="453"/>
                  </a:lnTo>
                  <a:lnTo>
                    <a:pt x="503" y="653"/>
                  </a:lnTo>
                  <a:lnTo>
                    <a:pt x="569" y="762"/>
                  </a:lnTo>
                  <a:lnTo>
                    <a:pt x="628" y="863"/>
                  </a:lnTo>
                  <a:lnTo>
                    <a:pt x="687" y="971"/>
                  </a:lnTo>
                  <a:lnTo>
                    <a:pt x="737" y="1072"/>
                  </a:lnTo>
                  <a:lnTo>
                    <a:pt x="787" y="1172"/>
                  </a:lnTo>
                  <a:lnTo>
                    <a:pt x="821" y="1281"/>
                  </a:lnTo>
                  <a:lnTo>
                    <a:pt x="854" y="1381"/>
                  </a:lnTo>
                  <a:lnTo>
                    <a:pt x="871" y="1490"/>
                  </a:lnTo>
                  <a:lnTo>
                    <a:pt x="887" y="1591"/>
                  </a:lnTo>
                  <a:lnTo>
                    <a:pt x="896" y="1699"/>
                  </a:lnTo>
                  <a:lnTo>
                    <a:pt x="904" y="1808"/>
                  </a:lnTo>
                  <a:lnTo>
                    <a:pt x="904" y="1917"/>
                  </a:lnTo>
                  <a:lnTo>
                    <a:pt x="896" y="2034"/>
                  </a:lnTo>
                  <a:lnTo>
                    <a:pt x="887" y="2143"/>
                  </a:lnTo>
                  <a:lnTo>
                    <a:pt x="846" y="2377"/>
                  </a:lnTo>
                  <a:lnTo>
                    <a:pt x="787" y="2620"/>
                  </a:lnTo>
                  <a:lnTo>
                    <a:pt x="720" y="2863"/>
                  </a:lnTo>
                  <a:lnTo>
                    <a:pt x="636" y="3122"/>
                  </a:lnTo>
                  <a:lnTo>
                    <a:pt x="461" y="3649"/>
                  </a:lnTo>
                  <a:lnTo>
                    <a:pt x="586" y="3582"/>
                  </a:lnTo>
                  <a:lnTo>
                    <a:pt x="712" y="3507"/>
                  </a:lnTo>
                  <a:lnTo>
                    <a:pt x="829" y="3415"/>
                  </a:lnTo>
                  <a:lnTo>
                    <a:pt x="938" y="3315"/>
                  </a:lnTo>
                  <a:lnTo>
                    <a:pt x="1046" y="3214"/>
                  </a:lnTo>
                  <a:lnTo>
                    <a:pt x="1139" y="3097"/>
                  </a:lnTo>
                  <a:lnTo>
                    <a:pt x="1231" y="2980"/>
                  </a:lnTo>
                  <a:lnTo>
                    <a:pt x="1314" y="2854"/>
                  </a:lnTo>
                  <a:lnTo>
                    <a:pt x="1390" y="2720"/>
                  </a:lnTo>
                  <a:lnTo>
                    <a:pt x="1457" y="2587"/>
                  </a:lnTo>
                  <a:lnTo>
                    <a:pt x="1515" y="2444"/>
                  </a:lnTo>
                  <a:lnTo>
                    <a:pt x="1565" y="2294"/>
                  </a:lnTo>
                  <a:lnTo>
                    <a:pt x="1599" y="2135"/>
                  </a:lnTo>
                  <a:lnTo>
                    <a:pt x="1624" y="1976"/>
                  </a:lnTo>
                  <a:lnTo>
                    <a:pt x="1632" y="1817"/>
                  </a:lnTo>
                  <a:lnTo>
                    <a:pt x="1632" y="1649"/>
                  </a:lnTo>
                  <a:lnTo>
                    <a:pt x="1616" y="1482"/>
                  </a:lnTo>
                  <a:lnTo>
                    <a:pt x="1574" y="1323"/>
                  </a:lnTo>
                  <a:lnTo>
                    <a:pt x="1523" y="1164"/>
                  </a:lnTo>
                  <a:lnTo>
                    <a:pt x="1465" y="1013"/>
                  </a:lnTo>
                  <a:lnTo>
                    <a:pt x="1381" y="863"/>
                  </a:lnTo>
                  <a:lnTo>
                    <a:pt x="1289" y="729"/>
                  </a:lnTo>
                  <a:lnTo>
                    <a:pt x="1189" y="612"/>
                  </a:lnTo>
                  <a:lnTo>
                    <a:pt x="1072" y="503"/>
                  </a:lnTo>
                  <a:lnTo>
                    <a:pt x="954" y="394"/>
                  </a:lnTo>
                  <a:lnTo>
                    <a:pt x="829" y="310"/>
                  </a:lnTo>
                  <a:lnTo>
                    <a:pt x="703" y="227"/>
                  </a:lnTo>
                  <a:lnTo>
                    <a:pt x="569" y="160"/>
                  </a:lnTo>
                  <a:lnTo>
                    <a:pt x="427" y="110"/>
                  </a:lnTo>
                  <a:lnTo>
                    <a:pt x="285" y="68"/>
                  </a:lnTo>
                  <a:lnTo>
                    <a:pt x="143" y="26"/>
                  </a:lnTo>
                  <a:lnTo>
                    <a:pt x="0" y="1"/>
                  </a:ln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7;p25">
              <a:extLst>
                <a:ext uri="{FF2B5EF4-FFF2-40B4-BE49-F238E27FC236}">
                  <a16:creationId xmlns:a16="http://schemas.microsoft.com/office/drawing/2014/main" xmlns="" id="{A63AD458-9658-3AC2-9162-7AC5B3F8F5D9}"/>
                </a:ext>
              </a:extLst>
            </p:cNvPr>
            <p:cNvSpPr/>
            <p:nvPr/>
          </p:nvSpPr>
          <p:spPr>
            <a:xfrm>
              <a:off x="1256326" y="1952604"/>
              <a:ext cx="159605" cy="57168"/>
            </a:xfrm>
            <a:custGeom>
              <a:avLst/>
              <a:gdLst/>
              <a:ahLst/>
              <a:cxnLst/>
              <a:rect l="l" t="t" r="r" b="b"/>
              <a:pathLst>
                <a:path w="4185" h="1499" extrusionOk="0">
                  <a:moveTo>
                    <a:pt x="2084" y="1"/>
                  </a:moveTo>
                  <a:lnTo>
                    <a:pt x="1941" y="17"/>
                  </a:lnTo>
                  <a:lnTo>
                    <a:pt x="1799" y="43"/>
                  </a:lnTo>
                  <a:lnTo>
                    <a:pt x="1657" y="68"/>
                  </a:lnTo>
                  <a:lnTo>
                    <a:pt x="1515" y="93"/>
                  </a:lnTo>
                  <a:lnTo>
                    <a:pt x="1381" y="135"/>
                  </a:lnTo>
                  <a:lnTo>
                    <a:pt x="1247" y="176"/>
                  </a:lnTo>
                  <a:lnTo>
                    <a:pt x="1113" y="227"/>
                  </a:lnTo>
                  <a:lnTo>
                    <a:pt x="988" y="285"/>
                  </a:lnTo>
                  <a:lnTo>
                    <a:pt x="862" y="344"/>
                  </a:lnTo>
                  <a:lnTo>
                    <a:pt x="745" y="411"/>
                  </a:lnTo>
                  <a:lnTo>
                    <a:pt x="628" y="478"/>
                  </a:lnTo>
                  <a:lnTo>
                    <a:pt x="519" y="553"/>
                  </a:lnTo>
                  <a:lnTo>
                    <a:pt x="410" y="637"/>
                  </a:lnTo>
                  <a:lnTo>
                    <a:pt x="301" y="720"/>
                  </a:lnTo>
                  <a:lnTo>
                    <a:pt x="193" y="821"/>
                  </a:lnTo>
                  <a:lnTo>
                    <a:pt x="92" y="921"/>
                  </a:lnTo>
                  <a:lnTo>
                    <a:pt x="59" y="955"/>
                  </a:lnTo>
                  <a:lnTo>
                    <a:pt x="34" y="997"/>
                  </a:lnTo>
                  <a:lnTo>
                    <a:pt x="17" y="1047"/>
                  </a:lnTo>
                  <a:lnTo>
                    <a:pt x="8" y="1089"/>
                  </a:lnTo>
                  <a:lnTo>
                    <a:pt x="0" y="1139"/>
                  </a:lnTo>
                  <a:lnTo>
                    <a:pt x="0" y="1189"/>
                  </a:lnTo>
                  <a:lnTo>
                    <a:pt x="8" y="1239"/>
                  </a:lnTo>
                  <a:lnTo>
                    <a:pt x="25" y="1289"/>
                  </a:lnTo>
                  <a:lnTo>
                    <a:pt x="59" y="1348"/>
                  </a:lnTo>
                  <a:lnTo>
                    <a:pt x="100" y="1398"/>
                  </a:lnTo>
                  <a:lnTo>
                    <a:pt x="151" y="1440"/>
                  </a:lnTo>
                  <a:lnTo>
                    <a:pt x="209" y="1474"/>
                  </a:lnTo>
                  <a:lnTo>
                    <a:pt x="276" y="1490"/>
                  </a:lnTo>
                  <a:lnTo>
                    <a:pt x="343" y="1499"/>
                  </a:lnTo>
                  <a:lnTo>
                    <a:pt x="410" y="1490"/>
                  </a:lnTo>
                  <a:lnTo>
                    <a:pt x="477" y="1474"/>
                  </a:lnTo>
                  <a:lnTo>
                    <a:pt x="519" y="1457"/>
                  </a:lnTo>
                  <a:lnTo>
                    <a:pt x="912" y="1289"/>
                  </a:lnTo>
                  <a:lnTo>
                    <a:pt x="1121" y="1222"/>
                  </a:lnTo>
                  <a:lnTo>
                    <a:pt x="1331" y="1156"/>
                  </a:lnTo>
                  <a:lnTo>
                    <a:pt x="1531" y="1105"/>
                  </a:lnTo>
                  <a:lnTo>
                    <a:pt x="1732" y="1055"/>
                  </a:lnTo>
                  <a:lnTo>
                    <a:pt x="1933" y="1030"/>
                  </a:lnTo>
                  <a:lnTo>
                    <a:pt x="2034" y="1022"/>
                  </a:lnTo>
                  <a:lnTo>
                    <a:pt x="2126" y="1022"/>
                  </a:lnTo>
                  <a:lnTo>
                    <a:pt x="2326" y="1013"/>
                  </a:lnTo>
                  <a:lnTo>
                    <a:pt x="2511" y="1030"/>
                  </a:lnTo>
                  <a:lnTo>
                    <a:pt x="2703" y="1063"/>
                  </a:lnTo>
                  <a:lnTo>
                    <a:pt x="2887" y="1105"/>
                  </a:lnTo>
                  <a:lnTo>
                    <a:pt x="2988" y="1130"/>
                  </a:lnTo>
                  <a:lnTo>
                    <a:pt x="3080" y="1164"/>
                  </a:lnTo>
                  <a:lnTo>
                    <a:pt x="3264" y="1248"/>
                  </a:lnTo>
                  <a:lnTo>
                    <a:pt x="3649" y="1432"/>
                  </a:lnTo>
                  <a:lnTo>
                    <a:pt x="3699" y="1457"/>
                  </a:lnTo>
                  <a:lnTo>
                    <a:pt x="3741" y="1474"/>
                  </a:lnTo>
                  <a:lnTo>
                    <a:pt x="3782" y="1490"/>
                  </a:lnTo>
                  <a:lnTo>
                    <a:pt x="3883" y="1490"/>
                  </a:lnTo>
                  <a:lnTo>
                    <a:pt x="3925" y="1482"/>
                  </a:lnTo>
                  <a:lnTo>
                    <a:pt x="3975" y="1465"/>
                  </a:lnTo>
                  <a:lnTo>
                    <a:pt x="4017" y="1448"/>
                  </a:lnTo>
                  <a:lnTo>
                    <a:pt x="4059" y="1415"/>
                  </a:lnTo>
                  <a:lnTo>
                    <a:pt x="4109" y="1373"/>
                  </a:lnTo>
                  <a:lnTo>
                    <a:pt x="4142" y="1315"/>
                  </a:lnTo>
                  <a:lnTo>
                    <a:pt x="4167" y="1256"/>
                  </a:lnTo>
                  <a:lnTo>
                    <a:pt x="4184" y="1189"/>
                  </a:lnTo>
                  <a:lnTo>
                    <a:pt x="4184" y="1122"/>
                  </a:lnTo>
                  <a:lnTo>
                    <a:pt x="4176" y="1055"/>
                  </a:lnTo>
                  <a:lnTo>
                    <a:pt x="4151" y="997"/>
                  </a:lnTo>
                  <a:lnTo>
                    <a:pt x="4109" y="938"/>
                  </a:lnTo>
                  <a:lnTo>
                    <a:pt x="4025" y="829"/>
                  </a:lnTo>
                  <a:lnTo>
                    <a:pt x="3933" y="729"/>
                  </a:lnTo>
                  <a:lnTo>
                    <a:pt x="3833" y="628"/>
                  </a:lnTo>
                  <a:lnTo>
                    <a:pt x="3724" y="536"/>
                  </a:lnTo>
                  <a:lnTo>
                    <a:pt x="3615" y="444"/>
                  </a:lnTo>
                  <a:lnTo>
                    <a:pt x="3490" y="361"/>
                  </a:lnTo>
                  <a:lnTo>
                    <a:pt x="3364" y="294"/>
                  </a:lnTo>
                  <a:lnTo>
                    <a:pt x="3230" y="227"/>
                  </a:lnTo>
                  <a:lnTo>
                    <a:pt x="3096" y="168"/>
                  </a:lnTo>
                  <a:lnTo>
                    <a:pt x="2962" y="118"/>
                  </a:lnTo>
                  <a:lnTo>
                    <a:pt x="2820" y="76"/>
                  </a:lnTo>
                  <a:lnTo>
                    <a:pt x="2670" y="43"/>
                  </a:lnTo>
                  <a:lnTo>
                    <a:pt x="2527" y="17"/>
                  </a:lnTo>
                  <a:lnTo>
                    <a:pt x="2377" y="1"/>
                  </a:ln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8;p25">
              <a:extLst>
                <a:ext uri="{FF2B5EF4-FFF2-40B4-BE49-F238E27FC236}">
                  <a16:creationId xmlns:a16="http://schemas.microsoft.com/office/drawing/2014/main" xmlns="" id="{4FC5A93F-59AB-90F6-FE7C-1B6B0A61547C}"/>
                </a:ext>
              </a:extLst>
            </p:cNvPr>
            <p:cNvSpPr/>
            <p:nvPr/>
          </p:nvSpPr>
          <p:spPr>
            <a:xfrm>
              <a:off x="1173340" y="2028878"/>
              <a:ext cx="325542" cy="146219"/>
            </a:xfrm>
            <a:custGeom>
              <a:avLst/>
              <a:gdLst/>
              <a:ahLst/>
              <a:cxnLst/>
              <a:rect l="l" t="t" r="r" b="b"/>
              <a:pathLst>
                <a:path w="8536" h="3834" extrusionOk="0">
                  <a:moveTo>
                    <a:pt x="1322" y="1"/>
                  </a:moveTo>
                  <a:lnTo>
                    <a:pt x="1205" y="9"/>
                  </a:lnTo>
                  <a:lnTo>
                    <a:pt x="1080" y="34"/>
                  </a:lnTo>
                  <a:lnTo>
                    <a:pt x="954" y="68"/>
                  </a:lnTo>
                  <a:lnTo>
                    <a:pt x="837" y="110"/>
                  </a:lnTo>
                  <a:lnTo>
                    <a:pt x="728" y="168"/>
                  </a:lnTo>
                  <a:lnTo>
                    <a:pt x="620" y="235"/>
                  </a:lnTo>
                  <a:lnTo>
                    <a:pt x="511" y="310"/>
                  </a:lnTo>
                  <a:lnTo>
                    <a:pt x="410" y="402"/>
                  </a:lnTo>
                  <a:lnTo>
                    <a:pt x="327" y="494"/>
                  </a:lnTo>
                  <a:lnTo>
                    <a:pt x="235" y="612"/>
                  </a:lnTo>
                  <a:lnTo>
                    <a:pt x="168" y="729"/>
                  </a:lnTo>
                  <a:lnTo>
                    <a:pt x="109" y="854"/>
                  </a:lnTo>
                  <a:lnTo>
                    <a:pt x="59" y="980"/>
                  </a:lnTo>
                  <a:lnTo>
                    <a:pt x="25" y="1114"/>
                  </a:lnTo>
                  <a:lnTo>
                    <a:pt x="9" y="1248"/>
                  </a:lnTo>
                  <a:lnTo>
                    <a:pt x="0" y="1381"/>
                  </a:lnTo>
                  <a:lnTo>
                    <a:pt x="9" y="1515"/>
                  </a:lnTo>
                  <a:lnTo>
                    <a:pt x="25" y="1641"/>
                  </a:lnTo>
                  <a:lnTo>
                    <a:pt x="59" y="1775"/>
                  </a:lnTo>
                  <a:lnTo>
                    <a:pt x="101" y="1900"/>
                  </a:lnTo>
                  <a:lnTo>
                    <a:pt x="151" y="2017"/>
                  </a:lnTo>
                  <a:lnTo>
                    <a:pt x="226" y="2135"/>
                  </a:lnTo>
                  <a:lnTo>
                    <a:pt x="302" y="2252"/>
                  </a:lnTo>
                  <a:lnTo>
                    <a:pt x="394" y="2352"/>
                  </a:lnTo>
                  <a:lnTo>
                    <a:pt x="502" y="2444"/>
                  </a:lnTo>
                  <a:lnTo>
                    <a:pt x="653" y="2570"/>
                  </a:lnTo>
                  <a:lnTo>
                    <a:pt x="829" y="2704"/>
                  </a:lnTo>
                  <a:lnTo>
                    <a:pt x="1021" y="2829"/>
                  </a:lnTo>
                  <a:lnTo>
                    <a:pt x="1222" y="2955"/>
                  </a:lnTo>
                  <a:lnTo>
                    <a:pt x="1448" y="3072"/>
                  </a:lnTo>
                  <a:lnTo>
                    <a:pt x="1674" y="3189"/>
                  </a:lnTo>
                  <a:lnTo>
                    <a:pt x="1925" y="3306"/>
                  </a:lnTo>
                  <a:lnTo>
                    <a:pt x="2176" y="3407"/>
                  </a:lnTo>
                  <a:lnTo>
                    <a:pt x="2427" y="3499"/>
                  </a:lnTo>
                  <a:lnTo>
                    <a:pt x="2678" y="3582"/>
                  </a:lnTo>
                  <a:lnTo>
                    <a:pt x="2946" y="3658"/>
                  </a:lnTo>
                  <a:lnTo>
                    <a:pt x="3214" y="3716"/>
                  </a:lnTo>
                  <a:lnTo>
                    <a:pt x="3490" y="3766"/>
                  </a:lnTo>
                  <a:lnTo>
                    <a:pt x="3783" y="3800"/>
                  </a:lnTo>
                  <a:lnTo>
                    <a:pt x="4067" y="3825"/>
                  </a:lnTo>
                  <a:lnTo>
                    <a:pt x="4369" y="3833"/>
                  </a:lnTo>
                  <a:lnTo>
                    <a:pt x="4611" y="3825"/>
                  </a:lnTo>
                  <a:lnTo>
                    <a:pt x="4862" y="3808"/>
                  </a:lnTo>
                  <a:lnTo>
                    <a:pt x="5113" y="3783"/>
                  </a:lnTo>
                  <a:lnTo>
                    <a:pt x="5364" y="3741"/>
                  </a:lnTo>
                  <a:lnTo>
                    <a:pt x="5615" y="3691"/>
                  </a:lnTo>
                  <a:lnTo>
                    <a:pt x="5866" y="3624"/>
                  </a:lnTo>
                  <a:lnTo>
                    <a:pt x="6126" y="3541"/>
                  </a:lnTo>
                  <a:lnTo>
                    <a:pt x="6385" y="3448"/>
                  </a:lnTo>
                  <a:lnTo>
                    <a:pt x="6586" y="3365"/>
                  </a:lnTo>
                  <a:lnTo>
                    <a:pt x="6795" y="3264"/>
                  </a:lnTo>
                  <a:lnTo>
                    <a:pt x="7005" y="3156"/>
                  </a:lnTo>
                  <a:lnTo>
                    <a:pt x="7214" y="3038"/>
                  </a:lnTo>
                  <a:lnTo>
                    <a:pt x="7415" y="2905"/>
                  </a:lnTo>
                  <a:lnTo>
                    <a:pt x="7624" y="2771"/>
                  </a:lnTo>
                  <a:lnTo>
                    <a:pt x="7833" y="2620"/>
                  </a:lnTo>
                  <a:lnTo>
                    <a:pt x="8034" y="2453"/>
                  </a:lnTo>
                  <a:lnTo>
                    <a:pt x="8143" y="2361"/>
                  </a:lnTo>
                  <a:lnTo>
                    <a:pt x="8235" y="2252"/>
                  </a:lnTo>
                  <a:lnTo>
                    <a:pt x="8318" y="2143"/>
                  </a:lnTo>
                  <a:lnTo>
                    <a:pt x="8385" y="2026"/>
                  </a:lnTo>
                  <a:lnTo>
                    <a:pt x="8435" y="1909"/>
                  </a:lnTo>
                  <a:lnTo>
                    <a:pt x="8486" y="1775"/>
                  </a:lnTo>
                  <a:lnTo>
                    <a:pt x="8511" y="1649"/>
                  </a:lnTo>
                  <a:lnTo>
                    <a:pt x="8528" y="1515"/>
                  </a:lnTo>
                  <a:lnTo>
                    <a:pt x="8536" y="1381"/>
                  </a:lnTo>
                  <a:lnTo>
                    <a:pt x="8528" y="1256"/>
                  </a:lnTo>
                  <a:lnTo>
                    <a:pt x="8511" y="1122"/>
                  </a:lnTo>
                  <a:lnTo>
                    <a:pt x="8477" y="988"/>
                  </a:lnTo>
                  <a:lnTo>
                    <a:pt x="8435" y="863"/>
                  </a:lnTo>
                  <a:lnTo>
                    <a:pt x="8377" y="737"/>
                  </a:lnTo>
                  <a:lnTo>
                    <a:pt x="8302" y="620"/>
                  </a:lnTo>
                  <a:lnTo>
                    <a:pt x="8218" y="503"/>
                  </a:lnTo>
                  <a:lnTo>
                    <a:pt x="8126" y="402"/>
                  </a:lnTo>
                  <a:lnTo>
                    <a:pt x="8034" y="319"/>
                  </a:lnTo>
                  <a:lnTo>
                    <a:pt x="7925" y="243"/>
                  </a:lnTo>
                  <a:lnTo>
                    <a:pt x="7816" y="176"/>
                  </a:lnTo>
                  <a:lnTo>
                    <a:pt x="7707" y="118"/>
                  </a:lnTo>
                  <a:lnTo>
                    <a:pt x="7590" y="68"/>
                  </a:lnTo>
                  <a:lnTo>
                    <a:pt x="7465" y="34"/>
                  </a:lnTo>
                  <a:lnTo>
                    <a:pt x="7339" y="17"/>
                  </a:lnTo>
                  <a:lnTo>
                    <a:pt x="7222" y="1"/>
                  </a:lnTo>
                  <a:lnTo>
                    <a:pt x="7097" y="1"/>
                  </a:lnTo>
                  <a:lnTo>
                    <a:pt x="6971" y="9"/>
                  </a:lnTo>
                  <a:lnTo>
                    <a:pt x="6846" y="34"/>
                  </a:lnTo>
                  <a:lnTo>
                    <a:pt x="6720" y="68"/>
                  </a:lnTo>
                  <a:lnTo>
                    <a:pt x="6603" y="118"/>
                  </a:lnTo>
                  <a:lnTo>
                    <a:pt x="6486" y="168"/>
                  </a:lnTo>
                  <a:lnTo>
                    <a:pt x="6377" y="243"/>
                  </a:lnTo>
                  <a:lnTo>
                    <a:pt x="6318" y="277"/>
                  </a:lnTo>
                  <a:lnTo>
                    <a:pt x="6268" y="319"/>
                  </a:lnTo>
                  <a:lnTo>
                    <a:pt x="6092" y="461"/>
                  </a:lnTo>
                  <a:lnTo>
                    <a:pt x="5908" y="578"/>
                  </a:lnTo>
                  <a:lnTo>
                    <a:pt x="5733" y="687"/>
                  </a:lnTo>
                  <a:lnTo>
                    <a:pt x="5557" y="779"/>
                  </a:lnTo>
                  <a:lnTo>
                    <a:pt x="5381" y="854"/>
                  </a:lnTo>
                  <a:lnTo>
                    <a:pt x="5205" y="921"/>
                  </a:lnTo>
                  <a:lnTo>
                    <a:pt x="5038" y="971"/>
                  </a:lnTo>
                  <a:lnTo>
                    <a:pt x="4862" y="1005"/>
                  </a:lnTo>
                  <a:lnTo>
                    <a:pt x="4703" y="1038"/>
                  </a:lnTo>
                  <a:lnTo>
                    <a:pt x="4536" y="1055"/>
                  </a:lnTo>
                  <a:lnTo>
                    <a:pt x="4377" y="1063"/>
                  </a:lnTo>
                  <a:lnTo>
                    <a:pt x="4218" y="1055"/>
                  </a:lnTo>
                  <a:lnTo>
                    <a:pt x="4067" y="1047"/>
                  </a:lnTo>
                  <a:lnTo>
                    <a:pt x="3917" y="1030"/>
                  </a:lnTo>
                  <a:lnTo>
                    <a:pt x="3766" y="1005"/>
                  </a:lnTo>
                  <a:lnTo>
                    <a:pt x="3632" y="971"/>
                  </a:lnTo>
                  <a:lnTo>
                    <a:pt x="3498" y="938"/>
                  </a:lnTo>
                  <a:lnTo>
                    <a:pt x="3364" y="896"/>
                  </a:lnTo>
                  <a:lnTo>
                    <a:pt x="3122" y="804"/>
                  </a:lnTo>
                  <a:lnTo>
                    <a:pt x="2904" y="712"/>
                  </a:lnTo>
                  <a:lnTo>
                    <a:pt x="2712" y="612"/>
                  </a:lnTo>
                  <a:lnTo>
                    <a:pt x="2553" y="511"/>
                  </a:lnTo>
                  <a:lnTo>
                    <a:pt x="2419" y="428"/>
                  </a:lnTo>
                  <a:lnTo>
                    <a:pt x="2268" y="310"/>
                  </a:lnTo>
                  <a:lnTo>
                    <a:pt x="2168" y="243"/>
                  </a:lnTo>
                  <a:lnTo>
                    <a:pt x="2059" y="168"/>
                  </a:lnTo>
                  <a:lnTo>
                    <a:pt x="1942" y="110"/>
                  </a:lnTo>
                  <a:lnTo>
                    <a:pt x="1825" y="68"/>
                  </a:lnTo>
                  <a:lnTo>
                    <a:pt x="1699" y="34"/>
                  </a:lnTo>
                  <a:lnTo>
                    <a:pt x="1574" y="9"/>
                  </a:lnTo>
                  <a:lnTo>
                    <a:pt x="14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69;p25">
              <a:extLst>
                <a:ext uri="{FF2B5EF4-FFF2-40B4-BE49-F238E27FC236}">
                  <a16:creationId xmlns:a16="http://schemas.microsoft.com/office/drawing/2014/main" xmlns="" id="{8947AD5B-8362-4576-81CB-CA3D8DC7B996}"/>
                </a:ext>
              </a:extLst>
            </p:cNvPr>
            <p:cNvSpPr/>
            <p:nvPr/>
          </p:nvSpPr>
          <p:spPr>
            <a:xfrm>
              <a:off x="1256326" y="2112170"/>
              <a:ext cx="160559" cy="62927"/>
            </a:xfrm>
            <a:custGeom>
              <a:avLst/>
              <a:gdLst/>
              <a:ahLst/>
              <a:cxnLst/>
              <a:rect l="l" t="t" r="r" b="b"/>
              <a:pathLst>
                <a:path w="4210" h="1650" extrusionOk="0">
                  <a:moveTo>
                    <a:pt x="2092" y="1"/>
                  </a:moveTo>
                  <a:lnTo>
                    <a:pt x="1925" y="9"/>
                  </a:lnTo>
                  <a:lnTo>
                    <a:pt x="1766" y="26"/>
                  </a:lnTo>
                  <a:lnTo>
                    <a:pt x="1607" y="59"/>
                  </a:lnTo>
                  <a:lnTo>
                    <a:pt x="1448" y="93"/>
                  </a:lnTo>
                  <a:lnTo>
                    <a:pt x="1297" y="143"/>
                  </a:lnTo>
                  <a:lnTo>
                    <a:pt x="1147" y="202"/>
                  </a:lnTo>
                  <a:lnTo>
                    <a:pt x="1004" y="269"/>
                  </a:lnTo>
                  <a:lnTo>
                    <a:pt x="870" y="344"/>
                  </a:lnTo>
                  <a:lnTo>
                    <a:pt x="736" y="428"/>
                  </a:lnTo>
                  <a:lnTo>
                    <a:pt x="611" y="520"/>
                  </a:lnTo>
                  <a:lnTo>
                    <a:pt x="494" y="620"/>
                  </a:lnTo>
                  <a:lnTo>
                    <a:pt x="377" y="729"/>
                  </a:lnTo>
                  <a:lnTo>
                    <a:pt x="276" y="846"/>
                  </a:lnTo>
                  <a:lnTo>
                    <a:pt x="176" y="963"/>
                  </a:lnTo>
                  <a:lnTo>
                    <a:pt x="84" y="1089"/>
                  </a:lnTo>
                  <a:lnTo>
                    <a:pt x="0" y="1223"/>
                  </a:lnTo>
                  <a:lnTo>
                    <a:pt x="251" y="1315"/>
                  </a:lnTo>
                  <a:lnTo>
                    <a:pt x="502" y="1398"/>
                  </a:lnTo>
                  <a:lnTo>
                    <a:pt x="770" y="1474"/>
                  </a:lnTo>
                  <a:lnTo>
                    <a:pt x="1038" y="1532"/>
                  </a:lnTo>
                  <a:lnTo>
                    <a:pt x="1322" y="1582"/>
                  </a:lnTo>
                  <a:lnTo>
                    <a:pt x="1607" y="1616"/>
                  </a:lnTo>
                  <a:lnTo>
                    <a:pt x="1891" y="1641"/>
                  </a:lnTo>
                  <a:lnTo>
                    <a:pt x="2193" y="1649"/>
                  </a:lnTo>
                  <a:lnTo>
                    <a:pt x="2435" y="1641"/>
                  </a:lnTo>
                  <a:lnTo>
                    <a:pt x="2686" y="1624"/>
                  </a:lnTo>
                  <a:lnTo>
                    <a:pt x="2937" y="1599"/>
                  </a:lnTo>
                  <a:lnTo>
                    <a:pt x="3188" y="1557"/>
                  </a:lnTo>
                  <a:lnTo>
                    <a:pt x="3439" y="1507"/>
                  </a:lnTo>
                  <a:lnTo>
                    <a:pt x="3690" y="1440"/>
                  </a:lnTo>
                  <a:lnTo>
                    <a:pt x="3950" y="1357"/>
                  </a:lnTo>
                  <a:lnTo>
                    <a:pt x="4209" y="1264"/>
                  </a:lnTo>
                  <a:lnTo>
                    <a:pt x="4126" y="1122"/>
                  </a:lnTo>
                  <a:lnTo>
                    <a:pt x="4034" y="988"/>
                  </a:lnTo>
                  <a:lnTo>
                    <a:pt x="3941" y="871"/>
                  </a:lnTo>
                  <a:lnTo>
                    <a:pt x="3833" y="746"/>
                  </a:lnTo>
                  <a:lnTo>
                    <a:pt x="3724" y="637"/>
                  </a:lnTo>
                  <a:lnTo>
                    <a:pt x="3598" y="536"/>
                  </a:lnTo>
                  <a:lnTo>
                    <a:pt x="3473" y="436"/>
                  </a:lnTo>
                  <a:lnTo>
                    <a:pt x="3339" y="352"/>
                  </a:lnTo>
                  <a:lnTo>
                    <a:pt x="3205" y="277"/>
                  </a:lnTo>
                  <a:lnTo>
                    <a:pt x="3054" y="202"/>
                  </a:lnTo>
                  <a:lnTo>
                    <a:pt x="2904" y="143"/>
                  </a:lnTo>
                  <a:lnTo>
                    <a:pt x="2753" y="93"/>
                  </a:lnTo>
                  <a:lnTo>
                    <a:pt x="2594" y="59"/>
                  </a:lnTo>
                  <a:lnTo>
                    <a:pt x="2435" y="26"/>
                  </a:lnTo>
                  <a:lnTo>
                    <a:pt x="2268" y="9"/>
                  </a:lnTo>
                  <a:lnTo>
                    <a:pt x="2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0;p25">
              <a:extLst>
                <a:ext uri="{FF2B5EF4-FFF2-40B4-BE49-F238E27FC236}">
                  <a16:creationId xmlns:a16="http://schemas.microsoft.com/office/drawing/2014/main" xmlns="" id="{4034F8D3-FA85-A4E7-C3A9-92E15C1BA589}"/>
                </a:ext>
              </a:extLst>
            </p:cNvPr>
            <p:cNvSpPr/>
            <p:nvPr/>
          </p:nvSpPr>
          <p:spPr>
            <a:xfrm>
              <a:off x="1464708" y="1578899"/>
              <a:ext cx="269060" cy="114298"/>
            </a:xfrm>
            <a:custGeom>
              <a:avLst/>
              <a:gdLst/>
              <a:ahLst/>
              <a:cxnLst/>
              <a:rect l="l" t="t" r="r" b="b"/>
              <a:pathLst>
                <a:path w="7055" h="2997" extrusionOk="0">
                  <a:moveTo>
                    <a:pt x="2553" y="0"/>
                  </a:moveTo>
                  <a:lnTo>
                    <a:pt x="2310" y="17"/>
                  </a:lnTo>
                  <a:lnTo>
                    <a:pt x="2076" y="42"/>
                  </a:lnTo>
                  <a:lnTo>
                    <a:pt x="1842" y="84"/>
                  </a:lnTo>
                  <a:lnTo>
                    <a:pt x="1616" y="134"/>
                  </a:lnTo>
                  <a:lnTo>
                    <a:pt x="1381" y="193"/>
                  </a:lnTo>
                  <a:lnTo>
                    <a:pt x="1164" y="268"/>
                  </a:lnTo>
                  <a:lnTo>
                    <a:pt x="938" y="360"/>
                  </a:lnTo>
                  <a:lnTo>
                    <a:pt x="720" y="461"/>
                  </a:lnTo>
                  <a:lnTo>
                    <a:pt x="503" y="586"/>
                  </a:lnTo>
                  <a:lnTo>
                    <a:pt x="285" y="737"/>
                  </a:lnTo>
                  <a:lnTo>
                    <a:pt x="210" y="804"/>
                  </a:lnTo>
                  <a:lnTo>
                    <a:pt x="134" y="879"/>
                  </a:lnTo>
                  <a:lnTo>
                    <a:pt x="84" y="971"/>
                  </a:lnTo>
                  <a:lnTo>
                    <a:pt x="34" y="1072"/>
                  </a:lnTo>
                  <a:lnTo>
                    <a:pt x="17" y="1139"/>
                  </a:lnTo>
                  <a:lnTo>
                    <a:pt x="9" y="1205"/>
                  </a:lnTo>
                  <a:lnTo>
                    <a:pt x="1" y="1281"/>
                  </a:lnTo>
                  <a:lnTo>
                    <a:pt x="1" y="1348"/>
                  </a:lnTo>
                  <a:lnTo>
                    <a:pt x="9" y="1415"/>
                  </a:lnTo>
                  <a:lnTo>
                    <a:pt x="26" y="1482"/>
                  </a:lnTo>
                  <a:lnTo>
                    <a:pt x="42" y="1540"/>
                  </a:lnTo>
                  <a:lnTo>
                    <a:pt x="67" y="1607"/>
                  </a:lnTo>
                  <a:lnTo>
                    <a:pt x="101" y="1666"/>
                  </a:lnTo>
                  <a:lnTo>
                    <a:pt x="143" y="1716"/>
                  </a:lnTo>
                  <a:lnTo>
                    <a:pt x="185" y="1775"/>
                  </a:lnTo>
                  <a:lnTo>
                    <a:pt x="235" y="1816"/>
                  </a:lnTo>
                  <a:lnTo>
                    <a:pt x="285" y="1858"/>
                  </a:lnTo>
                  <a:lnTo>
                    <a:pt x="344" y="1900"/>
                  </a:lnTo>
                  <a:lnTo>
                    <a:pt x="402" y="1934"/>
                  </a:lnTo>
                  <a:lnTo>
                    <a:pt x="469" y="1959"/>
                  </a:lnTo>
                  <a:lnTo>
                    <a:pt x="595" y="2000"/>
                  </a:lnTo>
                  <a:lnTo>
                    <a:pt x="787" y="2059"/>
                  </a:lnTo>
                  <a:lnTo>
                    <a:pt x="988" y="2109"/>
                  </a:lnTo>
                  <a:lnTo>
                    <a:pt x="1189" y="2159"/>
                  </a:lnTo>
                  <a:lnTo>
                    <a:pt x="1381" y="2193"/>
                  </a:lnTo>
                  <a:lnTo>
                    <a:pt x="1766" y="2252"/>
                  </a:lnTo>
                  <a:lnTo>
                    <a:pt x="2151" y="2302"/>
                  </a:lnTo>
                  <a:lnTo>
                    <a:pt x="2519" y="2335"/>
                  </a:lnTo>
                  <a:lnTo>
                    <a:pt x="2888" y="2360"/>
                  </a:lnTo>
                  <a:lnTo>
                    <a:pt x="3607" y="2402"/>
                  </a:lnTo>
                  <a:lnTo>
                    <a:pt x="3959" y="2436"/>
                  </a:lnTo>
                  <a:lnTo>
                    <a:pt x="4310" y="2469"/>
                  </a:lnTo>
                  <a:lnTo>
                    <a:pt x="4670" y="2519"/>
                  </a:lnTo>
                  <a:lnTo>
                    <a:pt x="5021" y="2570"/>
                  </a:lnTo>
                  <a:lnTo>
                    <a:pt x="5206" y="2603"/>
                  </a:lnTo>
                  <a:lnTo>
                    <a:pt x="5381" y="2645"/>
                  </a:lnTo>
                  <a:lnTo>
                    <a:pt x="5749" y="2737"/>
                  </a:lnTo>
                  <a:lnTo>
                    <a:pt x="6126" y="2846"/>
                  </a:lnTo>
                  <a:lnTo>
                    <a:pt x="6536" y="2971"/>
                  </a:lnTo>
                  <a:lnTo>
                    <a:pt x="6578" y="2980"/>
                  </a:lnTo>
                  <a:lnTo>
                    <a:pt x="6637" y="2996"/>
                  </a:lnTo>
                  <a:lnTo>
                    <a:pt x="6703" y="2996"/>
                  </a:lnTo>
                  <a:lnTo>
                    <a:pt x="6762" y="2988"/>
                  </a:lnTo>
                  <a:lnTo>
                    <a:pt x="6821" y="2971"/>
                  </a:lnTo>
                  <a:lnTo>
                    <a:pt x="6888" y="2929"/>
                  </a:lnTo>
                  <a:lnTo>
                    <a:pt x="6946" y="2888"/>
                  </a:lnTo>
                  <a:lnTo>
                    <a:pt x="6988" y="2829"/>
                  </a:lnTo>
                  <a:lnTo>
                    <a:pt x="7021" y="2770"/>
                  </a:lnTo>
                  <a:lnTo>
                    <a:pt x="7047" y="2703"/>
                  </a:lnTo>
                  <a:lnTo>
                    <a:pt x="7055" y="2636"/>
                  </a:lnTo>
                  <a:lnTo>
                    <a:pt x="7047" y="2561"/>
                  </a:lnTo>
                  <a:lnTo>
                    <a:pt x="7021" y="2486"/>
                  </a:lnTo>
                  <a:lnTo>
                    <a:pt x="6921" y="2268"/>
                  </a:lnTo>
                  <a:lnTo>
                    <a:pt x="6804" y="2051"/>
                  </a:lnTo>
                  <a:lnTo>
                    <a:pt x="6670" y="1841"/>
                  </a:lnTo>
                  <a:lnTo>
                    <a:pt x="6511" y="1641"/>
                  </a:lnTo>
                  <a:lnTo>
                    <a:pt x="6352" y="1457"/>
                  </a:lnTo>
                  <a:lnTo>
                    <a:pt x="6168" y="1281"/>
                  </a:lnTo>
                  <a:lnTo>
                    <a:pt x="5984" y="1113"/>
                  </a:lnTo>
                  <a:lnTo>
                    <a:pt x="5783" y="963"/>
                  </a:lnTo>
                  <a:lnTo>
                    <a:pt x="5574" y="821"/>
                  </a:lnTo>
                  <a:lnTo>
                    <a:pt x="5365" y="687"/>
                  </a:lnTo>
                  <a:lnTo>
                    <a:pt x="5139" y="569"/>
                  </a:lnTo>
                  <a:lnTo>
                    <a:pt x="4921" y="469"/>
                  </a:lnTo>
                  <a:lnTo>
                    <a:pt x="4687" y="369"/>
                  </a:lnTo>
                  <a:lnTo>
                    <a:pt x="4452" y="285"/>
                  </a:lnTo>
                  <a:lnTo>
                    <a:pt x="4218" y="210"/>
                  </a:lnTo>
                  <a:lnTo>
                    <a:pt x="3984" y="151"/>
                  </a:lnTo>
                  <a:lnTo>
                    <a:pt x="3749" y="101"/>
                  </a:lnTo>
                  <a:lnTo>
                    <a:pt x="3507" y="59"/>
                  </a:lnTo>
                  <a:lnTo>
                    <a:pt x="3264" y="26"/>
                  </a:lnTo>
                  <a:lnTo>
                    <a:pt x="3030" y="9"/>
                  </a:lnTo>
                  <a:lnTo>
                    <a:pt x="2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71;p25">
              <a:extLst>
                <a:ext uri="{FF2B5EF4-FFF2-40B4-BE49-F238E27FC236}">
                  <a16:creationId xmlns:a16="http://schemas.microsoft.com/office/drawing/2014/main" xmlns="" id="{BE55B913-7A59-19C5-BB9C-3C9A5EE6DB3D}"/>
                </a:ext>
              </a:extLst>
            </p:cNvPr>
            <p:cNvSpPr/>
            <p:nvPr/>
          </p:nvSpPr>
          <p:spPr>
            <a:xfrm>
              <a:off x="938758" y="1578899"/>
              <a:ext cx="268755" cy="114298"/>
            </a:xfrm>
            <a:custGeom>
              <a:avLst/>
              <a:gdLst/>
              <a:ahLst/>
              <a:cxnLst/>
              <a:rect l="l" t="t" r="r" b="b"/>
              <a:pathLst>
                <a:path w="7047" h="2997" extrusionOk="0">
                  <a:moveTo>
                    <a:pt x="4260" y="0"/>
                  </a:moveTo>
                  <a:lnTo>
                    <a:pt x="4017" y="9"/>
                  </a:lnTo>
                  <a:lnTo>
                    <a:pt x="3783" y="26"/>
                  </a:lnTo>
                  <a:lnTo>
                    <a:pt x="3540" y="59"/>
                  </a:lnTo>
                  <a:lnTo>
                    <a:pt x="3306" y="101"/>
                  </a:lnTo>
                  <a:lnTo>
                    <a:pt x="3063" y="151"/>
                  </a:lnTo>
                  <a:lnTo>
                    <a:pt x="2829" y="210"/>
                  </a:lnTo>
                  <a:lnTo>
                    <a:pt x="2595" y="285"/>
                  </a:lnTo>
                  <a:lnTo>
                    <a:pt x="2361" y="369"/>
                  </a:lnTo>
                  <a:lnTo>
                    <a:pt x="2135" y="469"/>
                  </a:lnTo>
                  <a:lnTo>
                    <a:pt x="1909" y="569"/>
                  </a:lnTo>
                  <a:lnTo>
                    <a:pt x="1683" y="687"/>
                  </a:lnTo>
                  <a:lnTo>
                    <a:pt x="1473" y="821"/>
                  </a:lnTo>
                  <a:lnTo>
                    <a:pt x="1264" y="963"/>
                  </a:lnTo>
                  <a:lnTo>
                    <a:pt x="1063" y="1113"/>
                  </a:lnTo>
                  <a:lnTo>
                    <a:pt x="879" y="1281"/>
                  </a:lnTo>
                  <a:lnTo>
                    <a:pt x="695" y="1457"/>
                  </a:lnTo>
                  <a:lnTo>
                    <a:pt x="536" y="1641"/>
                  </a:lnTo>
                  <a:lnTo>
                    <a:pt x="386" y="1841"/>
                  </a:lnTo>
                  <a:lnTo>
                    <a:pt x="243" y="2051"/>
                  </a:lnTo>
                  <a:lnTo>
                    <a:pt x="126" y="2268"/>
                  </a:lnTo>
                  <a:lnTo>
                    <a:pt x="26" y="2486"/>
                  </a:lnTo>
                  <a:lnTo>
                    <a:pt x="9" y="2544"/>
                  </a:lnTo>
                  <a:lnTo>
                    <a:pt x="1" y="2611"/>
                  </a:lnTo>
                  <a:lnTo>
                    <a:pt x="1" y="2670"/>
                  </a:lnTo>
                  <a:lnTo>
                    <a:pt x="9" y="2729"/>
                  </a:lnTo>
                  <a:lnTo>
                    <a:pt x="43" y="2804"/>
                  </a:lnTo>
                  <a:lnTo>
                    <a:pt x="84" y="2862"/>
                  </a:lnTo>
                  <a:lnTo>
                    <a:pt x="126" y="2913"/>
                  </a:lnTo>
                  <a:lnTo>
                    <a:pt x="185" y="2946"/>
                  </a:lnTo>
                  <a:lnTo>
                    <a:pt x="252" y="2980"/>
                  </a:lnTo>
                  <a:lnTo>
                    <a:pt x="319" y="2996"/>
                  </a:lnTo>
                  <a:lnTo>
                    <a:pt x="394" y="2996"/>
                  </a:lnTo>
                  <a:lnTo>
                    <a:pt x="469" y="2980"/>
                  </a:lnTo>
                  <a:lnTo>
                    <a:pt x="511" y="2971"/>
                  </a:lnTo>
                  <a:lnTo>
                    <a:pt x="921" y="2846"/>
                  </a:lnTo>
                  <a:lnTo>
                    <a:pt x="1298" y="2737"/>
                  </a:lnTo>
                  <a:lnTo>
                    <a:pt x="1666" y="2645"/>
                  </a:lnTo>
                  <a:lnTo>
                    <a:pt x="1842" y="2603"/>
                  </a:lnTo>
                  <a:lnTo>
                    <a:pt x="2026" y="2570"/>
                  </a:lnTo>
                  <a:lnTo>
                    <a:pt x="2377" y="2519"/>
                  </a:lnTo>
                  <a:lnTo>
                    <a:pt x="2737" y="2469"/>
                  </a:lnTo>
                  <a:lnTo>
                    <a:pt x="3089" y="2436"/>
                  </a:lnTo>
                  <a:lnTo>
                    <a:pt x="3440" y="2402"/>
                  </a:lnTo>
                  <a:lnTo>
                    <a:pt x="4168" y="2360"/>
                  </a:lnTo>
                  <a:lnTo>
                    <a:pt x="4528" y="2335"/>
                  </a:lnTo>
                  <a:lnTo>
                    <a:pt x="4904" y="2302"/>
                  </a:lnTo>
                  <a:lnTo>
                    <a:pt x="5281" y="2252"/>
                  </a:lnTo>
                  <a:lnTo>
                    <a:pt x="5666" y="2193"/>
                  </a:lnTo>
                  <a:lnTo>
                    <a:pt x="5867" y="2159"/>
                  </a:lnTo>
                  <a:lnTo>
                    <a:pt x="6059" y="2109"/>
                  </a:lnTo>
                  <a:lnTo>
                    <a:pt x="6260" y="2059"/>
                  </a:lnTo>
                  <a:lnTo>
                    <a:pt x="6461" y="2000"/>
                  </a:lnTo>
                  <a:lnTo>
                    <a:pt x="6578" y="1959"/>
                  </a:lnTo>
                  <a:lnTo>
                    <a:pt x="6670" y="1917"/>
                  </a:lnTo>
                  <a:lnTo>
                    <a:pt x="6762" y="1858"/>
                  </a:lnTo>
                  <a:lnTo>
                    <a:pt x="6846" y="1791"/>
                  </a:lnTo>
                  <a:lnTo>
                    <a:pt x="6913" y="1708"/>
                  </a:lnTo>
                  <a:lnTo>
                    <a:pt x="6955" y="1649"/>
                  </a:lnTo>
                  <a:lnTo>
                    <a:pt x="6988" y="1590"/>
                  </a:lnTo>
                  <a:lnTo>
                    <a:pt x="7013" y="1523"/>
                  </a:lnTo>
                  <a:lnTo>
                    <a:pt x="7030" y="1457"/>
                  </a:lnTo>
                  <a:lnTo>
                    <a:pt x="7047" y="1390"/>
                  </a:lnTo>
                  <a:lnTo>
                    <a:pt x="7047" y="1323"/>
                  </a:lnTo>
                  <a:lnTo>
                    <a:pt x="7047" y="1256"/>
                  </a:lnTo>
                  <a:lnTo>
                    <a:pt x="7038" y="1189"/>
                  </a:lnTo>
                  <a:lnTo>
                    <a:pt x="7030" y="1122"/>
                  </a:lnTo>
                  <a:lnTo>
                    <a:pt x="7005" y="1063"/>
                  </a:lnTo>
                  <a:lnTo>
                    <a:pt x="6980" y="996"/>
                  </a:lnTo>
                  <a:lnTo>
                    <a:pt x="6946" y="938"/>
                  </a:lnTo>
                  <a:lnTo>
                    <a:pt x="6913" y="879"/>
                  </a:lnTo>
                  <a:lnTo>
                    <a:pt x="6871" y="829"/>
                  </a:lnTo>
                  <a:lnTo>
                    <a:pt x="6821" y="779"/>
                  </a:lnTo>
                  <a:lnTo>
                    <a:pt x="6762" y="737"/>
                  </a:lnTo>
                  <a:lnTo>
                    <a:pt x="6545" y="586"/>
                  </a:lnTo>
                  <a:lnTo>
                    <a:pt x="6327" y="461"/>
                  </a:lnTo>
                  <a:lnTo>
                    <a:pt x="6109" y="360"/>
                  </a:lnTo>
                  <a:lnTo>
                    <a:pt x="5892" y="268"/>
                  </a:lnTo>
                  <a:lnTo>
                    <a:pt x="5666" y="193"/>
                  </a:lnTo>
                  <a:lnTo>
                    <a:pt x="5432" y="134"/>
                  </a:lnTo>
                  <a:lnTo>
                    <a:pt x="5206" y="84"/>
                  </a:lnTo>
                  <a:lnTo>
                    <a:pt x="4971" y="42"/>
                  </a:lnTo>
                  <a:lnTo>
                    <a:pt x="4737" y="17"/>
                  </a:lnTo>
                  <a:lnTo>
                    <a:pt x="4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2;p25">
              <a:extLst>
                <a:ext uri="{FF2B5EF4-FFF2-40B4-BE49-F238E27FC236}">
                  <a16:creationId xmlns:a16="http://schemas.microsoft.com/office/drawing/2014/main" xmlns="" id="{4C652A52-3097-7C17-1CB7-476EEC4FF619}"/>
                </a:ext>
              </a:extLst>
            </p:cNvPr>
            <p:cNvSpPr/>
            <p:nvPr/>
          </p:nvSpPr>
          <p:spPr>
            <a:xfrm>
              <a:off x="949932" y="1721227"/>
              <a:ext cx="280578" cy="240381"/>
            </a:xfrm>
            <a:custGeom>
              <a:avLst/>
              <a:gdLst/>
              <a:ahLst/>
              <a:cxnLst/>
              <a:rect l="l" t="t" r="r" b="b"/>
              <a:pathLst>
                <a:path w="7357" h="6303" extrusionOk="0">
                  <a:moveTo>
                    <a:pt x="3674" y="1"/>
                  </a:moveTo>
                  <a:lnTo>
                    <a:pt x="3515" y="9"/>
                  </a:lnTo>
                  <a:lnTo>
                    <a:pt x="3348" y="17"/>
                  </a:lnTo>
                  <a:lnTo>
                    <a:pt x="3189" y="43"/>
                  </a:lnTo>
                  <a:lnTo>
                    <a:pt x="3021" y="68"/>
                  </a:lnTo>
                  <a:lnTo>
                    <a:pt x="2854" y="101"/>
                  </a:lnTo>
                  <a:lnTo>
                    <a:pt x="2695" y="143"/>
                  </a:lnTo>
                  <a:lnTo>
                    <a:pt x="2528" y="193"/>
                  </a:lnTo>
                  <a:lnTo>
                    <a:pt x="2369" y="252"/>
                  </a:lnTo>
                  <a:lnTo>
                    <a:pt x="2210" y="319"/>
                  </a:lnTo>
                  <a:lnTo>
                    <a:pt x="2051" y="386"/>
                  </a:lnTo>
                  <a:lnTo>
                    <a:pt x="1900" y="461"/>
                  </a:lnTo>
                  <a:lnTo>
                    <a:pt x="1750" y="545"/>
                  </a:lnTo>
                  <a:lnTo>
                    <a:pt x="1599" y="628"/>
                  </a:lnTo>
                  <a:lnTo>
                    <a:pt x="1457" y="720"/>
                  </a:lnTo>
                  <a:lnTo>
                    <a:pt x="1323" y="821"/>
                  </a:lnTo>
                  <a:lnTo>
                    <a:pt x="1189" y="930"/>
                  </a:lnTo>
                  <a:lnTo>
                    <a:pt x="1055" y="1038"/>
                  </a:lnTo>
                  <a:lnTo>
                    <a:pt x="929" y="1147"/>
                  </a:lnTo>
                  <a:lnTo>
                    <a:pt x="812" y="1273"/>
                  </a:lnTo>
                  <a:lnTo>
                    <a:pt x="703" y="1390"/>
                  </a:lnTo>
                  <a:lnTo>
                    <a:pt x="603" y="1524"/>
                  </a:lnTo>
                  <a:lnTo>
                    <a:pt x="503" y="1649"/>
                  </a:lnTo>
                  <a:lnTo>
                    <a:pt x="411" y="1792"/>
                  </a:lnTo>
                  <a:lnTo>
                    <a:pt x="327" y="1925"/>
                  </a:lnTo>
                  <a:lnTo>
                    <a:pt x="252" y="2068"/>
                  </a:lnTo>
                  <a:lnTo>
                    <a:pt x="193" y="2218"/>
                  </a:lnTo>
                  <a:lnTo>
                    <a:pt x="134" y="2369"/>
                  </a:lnTo>
                  <a:lnTo>
                    <a:pt x="84" y="2520"/>
                  </a:lnTo>
                  <a:lnTo>
                    <a:pt x="51" y="2670"/>
                  </a:lnTo>
                  <a:lnTo>
                    <a:pt x="17" y="2829"/>
                  </a:lnTo>
                  <a:lnTo>
                    <a:pt x="9" y="2988"/>
                  </a:lnTo>
                  <a:lnTo>
                    <a:pt x="1" y="3156"/>
                  </a:lnTo>
                  <a:lnTo>
                    <a:pt x="9" y="3315"/>
                  </a:lnTo>
                  <a:lnTo>
                    <a:pt x="17" y="3474"/>
                  </a:lnTo>
                  <a:lnTo>
                    <a:pt x="51" y="3633"/>
                  </a:lnTo>
                  <a:lnTo>
                    <a:pt x="84" y="3792"/>
                  </a:lnTo>
                  <a:lnTo>
                    <a:pt x="134" y="3942"/>
                  </a:lnTo>
                  <a:lnTo>
                    <a:pt x="193" y="4093"/>
                  </a:lnTo>
                  <a:lnTo>
                    <a:pt x="252" y="4235"/>
                  </a:lnTo>
                  <a:lnTo>
                    <a:pt x="327" y="4377"/>
                  </a:lnTo>
                  <a:lnTo>
                    <a:pt x="411" y="4520"/>
                  </a:lnTo>
                  <a:lnTo>
                    <a:pt x="503" y="4653"/>
                  </a:lnTo>
                  <a:lnTo>
                    <a:pt x="603" y="4787"/>
                  </a:lnTo>
                  <a:lnTo>
                    <a:pt x="703" y="4913"/>
                  </a:lnTo>
                  <a:lnTo>
                    <a:pt x="812" y="5038"/>
                  </a:lnTo>
                  <a:lnTo>
                    <a:pt x="929" y="5156"/>
                  </a:lnTo>
                  <a:lnTo>
                    <a:pt x="1055" y="5273"/>
                  </a:lnTo>
                  <a:lnTo>
                    <a:pt x="1189" y="5382"/>
                  </a:lnTo>
                  <a:lnTo>
                    <a:pt x="1323" y="5482"/>
                  </a:lnTo>
                  <a:lnTo>
                    <a:pt x="1457" y="5582"/>
                  </a:lnTo>
                  <a:lnTo>
                    <a:pt x="1599" y="5674"/>
                  </a:lnTo>
                  <a:lnTo>
                    <a:pt x="1750" y="5766"/>
                  </a:lnTo>
                  <a:lnTo>
                    <a:pt x="1900" y="5850"/>
                  </a:lnTo>
                  <a:lnTo>
                    <a:pt x="2051" y="5925"/>
                  </a:lnTo>
                  <a:lnTo>
                    <a:pt x="2210" y="5992"/>
                  </a:lnTo>
                  <a:lnTo>
                    <a:pt x="2369" y="6059"/>
                  </a:lnTo>
                  <a:lnTo>
                    <a:pt x="2528" y="6110"/>
                  </a:lnTo>
                  <a:lnTo>
                    <a:pt x="2695" y="6160"/>
                  </a:lnTo>
                  <a:lnTo>
                    <a:pt x="2854" y="6202"/>
                  </a:lnTo>
                  <a:lnTo>
                    <a:pt x="3021" y="6243"/>
                  </a:lnTo>
                  <a:lnTo>
                    <a:pt x="3189" y="6269"/>
                  </a:lnTo>
                  <a:lnTo>
                    <a:pt x="3348" y="6285"/>
                  </a:lnTo>
                  <a:lnTo>
                    <a:pt x="3515" y="6302"/>
                  </a:lnTo>
                  <a:lnTo>
                    <a:pt x="3842" y="6302"/>
                  </a:lnTo>
                  <a:lnTo>
                    <a:pt x="4009" y="6285"/>
                  </a:lnTo>
                  <a:lnTo>
                    <a:pt x="4168" y="6269"/>
                  </a:lnTo>
                  <a:lnTo>
                    <a:pt x="4335" y="6243"/>
                  </a:lnTo>
                  <a:lnTo>
                    <a:pt x="4503" y="6202"/>
                  </a:lnTo>
                  <a:lnTo>
                    <a:pt x="4662" y="6160"/>
                  </a:lnTo>
                  <a:lnTo>
                    <a:pt x="4829" y="6110"/>
                  </a:lnTo>
                  <a:lnTo>
                    <a:pt x="4988" y="6059"/>
                  </a:lnTo>
                  <a:lnTo>
                    <a:pt x="5147" y="5992"/>
                  </a:lnTo>
                  <a:lnTo>
                    <a:pt x="5306" y="5925"/>
                  </a:lnTo>
                  <a:lnTo>
                    <a:pt x="5457" y="5850"/>
                  </a:lnTo>
                  <a:lnTo>
                    <a:pt x="5607" y="5766"/>
                  </a:lnTo>
                  <a:lnTo>
                    <a:pt x="5750" y="5674"/>
                  </a:lnTo>
                  <a:lnTo>
                    <a:pt x="5900" y="5582"/>
                  </a:lnTo>
                  <a:lnTo>
                    <a:pt x="6034" y="5482"/>
                  </a:lnTo>
                  <a:lnTo>
                    <a:pt x="6168" y="5382"/>
                  </a:lnTo>
                  <a:lnTo>
                    <a:pt x="6302" y="5273"/>
                  </a:lnTo>
                  <a:lnTo>
                    <a:pt x="6419" y="5156"/>
                  </a:lnTo>
                  <a:lnTo>
                    <a:pt x="6536" y="5038"/>
                  </a:lnTo>
                  <a:lnTo>
                    <a:pt x="6653" y="4913"/>
                  </a:lnTo>
                  <a:lnTo>
                    <a:pt x="6754" y="4787"/>
                  </a:lnTo>
                  <a:lnTo>
                    <a:pt x="6854" y="4653"/>
                  </a:lnTo>
                  <a:lnTo>
                    <a:pt x="6946" y="4520"/>
                  </a:lnTo>
                  <a:lnTo>
                    <a:pt x="7030" y="4377"/>
                  </a:lnTo>
                  <a:lnTo>
                    <a:pt x="7097" y="4235"/>
                  </a:lnTo>
                  <a:lnTo>
                    <a:pt x="7164" y="4093"/>
                  </a:lnTo>
                  <a:lnTo>
                    <a:pt x="7222" y="3942"/>
                  </a:lnTo>
                  <a:lnTo>
                    <a:pt x="7273" y="3792"/>
                  </a:lnTo>
                  <a:lnTo>
                    <a:pt x="7306" y="3633"/>
                  </a:lnTo>
                  <a:lnTo>
                    <a:pt x="7331" y="3474"/>
                  </a:lnTo>
                  <a:lnTo>
                    <a:pt x="7348" y="3315"/>
                  </a:lnTo>
                  <a:lnTo>
                    <a:pt x="7356" y="3156"/>
                  </a:lnTo>
                  <a:lnTo>
                    <a:pt x="7348" y="2988"/>
                  </a:lnTo>
                  <a:lnTo>
                    <a:pt x="7331" y="2829"/>
                  </a:lnTo>
                  <a:lnTo>
                    <a:pt x="7306" y="2670"/>
                  </a:lnTo>
                  <a:lnTo>
                    <a:pt x="7273" y="2520"/>
                  </a:lnTo>
                  <a:lnTo>
                    <a:pt x="7222" y="2369"/>
                  </a:lnTo>
                  <a:lnTo>
                    <a:pt x="7164" y="2218"/>
                  </a:lnTo>
                  <a:lnTo>
                    <a:pt x="7097" y="2068"/>
                  </a:lnTo>
                  <a:lnTo>
                    <a:pt x="7030" y="1925"/>
                  </a:lnTo>
                  <a:lnTo>
                    <a:pt x="6946" y="1792"/>
                  </a:lnTo>
                  <a:lnTo>
                    <a:pt x="6854" y="1649"/>
                  </a:lnTo>
                  <a:lnTo>
                    <a:pt x="6754" y="1524"/>
                  </a:lnTo>
                  <a:lnTo>
                    <a:pt x="6653" y="1390"/>
                  </a:lnTo>
                  <a:lnTo>
                    <a:pt x="6536" y="1273"/>
                  </a:lnTo>
                  <a:lnTo>
                    <a:pt x="6419" y="1147"/>
                  </a:lnTo>
                  <a:lnTo>
                    <a:pt x="6302" y="1038"/>
                  </a:lnTo>
                  <a:lnTo>
                    <a:pt x="6168" y="930"/>
                  </a:lnTo>
                  <a:lnTo>
                    <a:pt x="6034" y="821"/>
                  </a:lnTo>
                  <a:lnTo>
                    <a:pt x="5900" y="720"/>
                  </a:lnTo>
                  <a:lnTo>
                    <a:pt x="5750" y="628"/>
                  </a:lnTo>
                  <a:lnTo>
                    <a:pt x="5607" y="545"/>
                  </a:lnTo>
                  <a:lnTo>
                    <a:pt x="5457" y="461"/>
                  </a:lnTo>
                  <a:lnTo>
                    <a:pt x="5306" y="386"/>
                  </a:lnTo>
                  <a:lnTo>
                    <a:pt x="5147" y="319"/>
                  </a:lnTo>
                  <a:lnTo>
                    <a:pt x="4988" y="252"/>
                  </a:lnTo>
                  <a:lnTo>
                    <a:pt x="4829" y="193"/>
                  </a:lnTo>
                  <a:lnTo>
                    <a:pt x="4662" y="143"/>
                  </a:lnTo>
                  <a:lnTo>
                    <a:pt x="4503" y="101"/>
                  </a:lnTo>
                  <a:lnTo>
                    <a:pt x="4335" y="68"/>
                  </a:lnTo>
                  <a:lnTo>
                    <a:pt x="4168" y="43"/>
                  </a:lnTo>
                  <a:lnTo>
                    <a:pt x="4009" y="17"/>
                  </a:lnTo>
                  <a:lnTo>
                    <a:pt x="3842" y="9"/>
                  </a:lnTo>
                  <a:lnTo>
                    <a:pt x="36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73;p25">
              <a:extLst>
                <a:ext uri="{FF2B5EF4-FFF2-40B4-BE49-F238E27FC236}">
                  <a16:creationId xmlns:a16="http://schemas.microsoft.com/office/drawing/2014/main" xmlns="" id="{11E799D2-B56A-681F-4C3E-123A67E513DB}"/>
                </a:ext>
              </a:extLst>
            </p:cNvPr>
            <p:cNvSpPr/>
            <p:nvPr/>
          </p:nvSpPr>
          <p:spPr>
            <a:xfrm>
              <a:off x="1014384" y="1743880"/>
              <a:ext cx="201442" cy="201099"/>
            </a:xfrm>
            <a:custGeom>
              <a:avLst/>
              <a:gdLst/>
              <a:ahLst/>
              <a:cxnLst/>
              <a:rect l="l" t="t" r="r" b="b"/>
              <a:pathLst>
                <a:path w="5282" h="5273" extrusionOk="0">
                  <a:moveTo>
                    <a:pt x="2503" y="1"/>
                  </a:moveTo>
                  <a:lnTo>
                    <a:pt x="2369" y="9"/>
                  </a:lnTo>
                  <a:lnTo>
                    <a:pt x="2244" y="26"/>
                  </a:lnTo>
                  <a:lnTo>
                    <a:pt x="2110" y="51"/>
                  </a:lnTo>
                  <a:lnTo>
                    <a:pt x="1984" y="85"/>
                  </a:lnTo>
                  <a:lnTo>
                    <a:pt x="1859" y="118"/>
                  </a:lnTo>
                  <a:lnTo>
                    <a:pt x="1733" y="160"/>
                  </a:lnTo>
                  <a:lnTo>
                    <a:pt x="1616" y="202"/>
                  </a:lnTo>
                  <a:lnTo>
                    <a:pt x="1499" y="260"/>
                  </a:lnTo>
                  <a:lnTo>
                    <a:pt x="1382" y="319"/>
                  </a:lnTo>
                  <a:lnTo>
                    <a:pt x="1273" y="377"/>
                  </a:lnTo>
                  <a:lnTo>
                    <a:pt x="1164" y="453"/>
                  </a:lnTo>
                  <a:lnTo>
                    <a:pt x="1064" y="520"/>
                  </a:lnTo>
                  <a:lnTo>
                    <a:pt x="963" y="603"/>
                  </a:lnTo>
                  <a:lnTo>
                    <a:pt x="871" y="687"/>
                  </a:lnTo>
                  <a:lnTo>
                    <a:pt x="779" y="771"/>
                  </a:lnTo>
                  <a:lnTo>
                    <a:pt x="687" y="863"/>
                  </a:lnTo>
                  <a:lnTo>
                    <a:pt x="603" y="955"/>
                  </a:lnTo>
                  <a:lnTo>
                    <a:pt x="528" y="1055"/>
                  </a:lnTo>
                  <a:lnTo>
                    <a:pt x="453" y="1164"/>
                  </a:lnTo>
                  <a:lnTo>
                    <a:pt x="386" y="1273"/>
                  </a:lnTo>
                  <a:lnTo>
                    <a:pt x="319" y="1382"/>
                  </a:lnTo>
                  <a:lnTo>
                    <a:pt x="260" y="1490"/>
                  </a:lnTo>
                  <a:lnTo>
                    <a:pt x="210" y="1608"/>
                  </a:lnTo>
                  <a:lnTo>
                    <a:pt x="160" y="1733"/>
                  </a:lnTo>
                  <a:lnTo>
                    <a:pt x="118" y="1850"/>
                  </a:lnTo>
                  <a:lnTo>
                    <a:pt x="85" y="1976"/>
                  </a:lnTo>
                  <a:lnTo>
                    <a:pt x="60" y="2101"/>
                  </a:lnTo>
                  <a:lnTo>
                    <a:pt x="34" y="2235"/>
                  </a:lnTo>
                  <a:lnTo>
                    <a:pt x="18" y="2369"/>
                  </a:lnTo>
                  <a:lnTo>
                    <a:pt x="9" y="2503"/>
                  </a:lnTo>
                  <a:lnTo>
                    <a:pt x="1" y="2637"/>
                  </a:lnTo>
                  <a:lnTo>
                    <a:pt x="9" y="2771"/>
                  </a:lnTo>
                  <a:lnTo>
                    <a:pt x="18" y="2905"/>
                  </a:lnTo>
                  <a:lnTo>
                    <a:pt x="34" y="3039"/>
                  </a:lnTo>
                  <a:lnTo>
                    <a:pt x="60" y="3172"/>
                  </a:lnTo>
                  <a:lnTo>
                    <a:pt x="85" y="3298"/>
                  </a:lnTo>
                  <a:lnTo>
                    <a:pt x="118" y="3423"/>
                  </a:lnTo>
                  <a:lnTo>
                    <a:pt x="160" y="3541"/>
                  </a:lnTo>
                  <a:lnTo>
                    <a:pt x="210" y="3666"/>
                  </a:lnTo>
                  <a:lnTo>
                    <a:pt x="260" y="3783"/>
                  </a:lnTo>
                  <a:lnTo>
                    <a:pt x="319" y="3892"/>
                  </a:lnTo>
                  <a:lnTo>
                    <a:pt x="386" y="4009"/>
                  </a:lnTo>
                  <a:lnTo>
                    <a:pt x="453" y="4110"/>
                  </a:lnTo>
                  <a:lnTo>
                    <a:pt x="528" y="4218"/>
                  </a:lnTo>
                  <a:lnTo>
                    <a:pt x="603" y="4319"/>
                  </a:lnTo>
                  <a:lnTo>
                    <a:pt x="687" y="4411"/>
                  </a:lnTo>
                  <a:lnTo>
                    <a:pt x="779" y="4503"/>
                  </a:lnTo>
                  <a:lnTo>
                    <a:pt x="871" y="4587"/>
                  </a:lnTo>
                  <a:lnTo>
                    <a:pt x="963" y="4670"/>
                  </a:lnTo>
                  <a:lnTo>
                    <a:pt x="1064" y="4754"/>
                  </a:lnTo>
                  <a:lnTo>
                    <a:pt x="1164" y="4829"/>
                  </a:lnTo>
                  <a:lnTo>
                    <a:pt x="1273" y="4896"/>
                  </a:lnTo>
                  <a:lnTo>
                    <a:pt x="1382" y="4955"/>
                  </a:lnTo>
                  <a:lnTo>
                    <a:pt x="1499" y="5013"/>
                  </a:lnTo>
                  <a:lnTo>
                    <a:pt x="1616" y="5072"/>
                  </a:lnTo>
                  <a:lnTo>
                    <a:pt x="1733" y="5114"/>
                  </a:lnTo>
                  <a:lnTo>
                    <a:pt x="1859" y="5156"/>
                  </a:lnTo>
                  <a:lnTo>
                    <a:pt x="1984" y="5189"/>
                  </a:lnTo>
                  <a:lnTo>
                    <a:pt x="2110" y="5223"/>
                  </a:lnTo>
                  <a:lnTo>
                    <a:pt x="2244" y="5248"/>
                  </a:lnTo>
                  <a:lnTo>
                    <a:pt x="2369" y="5264"/>
                  </a:lnTo>
                  <a:lnTo>
                    <a:pt x="2503" y="5273"/>
                  </a:lnTo>
                  <a:lnTo>
                    <a:pt x="2779" y="5273"/>
                  </a:lnTo>
                  <a:lnTo>
                    <a:pt x="2913" y="5264"/>
                  </a:lnTo>
                  <a:lnTo>
                    <a:pt x="3047" y="5248"/>
                  </a:lnTo>
                  <a:lnTo>
                    <a:pt x="3172" y="5223"/>
                  </a:lnTo>
                  <a:lnTo>
                    <a:pt x="3298" y="5189"/>
                  </a:lnTo>
                  <a:lnTo>
                    <a:pt x="3424" y="5156"/>
                  </a:lnTo>
                  <a:lnTo>
                    <a:pt x="3549" y="5114"/>
                  </a:lnTo>
                  <a:lnTo>
                    <a:pt x="3666" y="5072"/>
                  </a:lnTo>
                  <a:lnTo>
                    <a:pt x="3783" y="5013"/>
                  </a:lnTo>
                  <a:lnTo>
                    <a:pt x="3901" y="4955"/>
                  </a:lnTo>
                  <a:lnTo>
                    <a:pt x="4009" y="4896"/>
                  </a:lnTo>
                  <a:lnTo>
                    <a:pt x="4118" y="4829"/>
                  </a:lnTo>
                  <a:lnTo>
                    <a:pt x="4219" y="4754"/>
                  </a:lnTo>
                  <a:lnTo>
                    <a:pt x="4319" y="4670"/>
                  </a:lnTo>
                  <a:lnTo>
                    <a:pt x="4419" y="4587"/>
                  </a:lnTo>
                  <a:lnTo>
                    <a:pt x="4511" y="4503"/>
                  </a:lnTo>
                  <a:lnTo>
                    <a:pt x="4595" y="4411"/>
                  </a:lnTo>
                  <a:lnTo>
                    <a:pt x="4679" y="4319"/>
                  </a:lnTo>
                  <a:lnTo>
                    <a:pt x="4754" y="4218"/>
                  </a:lnTo>
                  <a:lnTo>
                    <a:pt x="4829" y="4110"/>
                  </a:lnTo>
                  <a:lnTo>
                    <a:pt x="4896" y="4009"/>
                  </a:lnTo>
                  <a:lnTo>
                    <a:pt x="4963" y="3892"/>
                  </a:lnTo>
                  <a:lnTo>
                    <a:pt x="5022" y="3783"/>
                  </a:lnTo>
                  <a:lnTo>
                    <a:pt x="5072" y="3666"/>
                  </a:lnTo>
                  <a:lnTo>
                    <a:pt x="5122" y="3541"/>
                  </a:lnTo>
                  <a:lnTo>
                    <a:pt x="5164" y="3423"/>
                  </a:lnTo>
                  <a:lnTo>
                    <a:pt x="5198" y="3298"/>
                  </a:lnTo>
                  <a:lnTo>
                    <a:pt x="5223" y="3172"/>
                  </a:lnTo>
                  <a:lnTo>
                    <a:pt x="5248" y="3039"/>
                  </a:lnTo>
                  <a:lnTo>
                    <a:pt x="5265" y="2905"/>
                  </a:lnTo>
                  <a:lnTo>
                    <a:pt x="5273" y="2771"/>
                  </a:lnTo>
                  <a:lnTo>
                    <a:pt x="5281" y="2637"/>
                  </a:lnTo>
                  <a:lnTo>
                    <a:pt x="5273" y="2503"/>
                  </a:lnTo>
                  <a:lnTo>
                    <a:pt x="5265" y="2369"/>
                  </a:lnTo>
                  <a:lnTo>
                    <a:pt x="5248" y="2235"/>
                  </a:lnTo>
                  <a:lnTo>
                    <a:pt x="5223" y="2101"/>
                  </a:lnTo>
                  <a:lnTo>
                    <a:pt x="5198" y="1976"/>
                  </a:lnTo>
                  <a:lnTo>
                    <a:pt x="5164" y="1850"/>
                  </a:lnTo>
                  <a:lnTo>
                    <a:pt x="5122" y="1733"/>
                  </a:lnTo>
                  <a:lnTo>
                    <a:pt x="5072" y="1608"/>
                  </a:lnTo>
                  <a:lnTo>
                    <a:pt x="5022" y="1490"/>
                  </a:lnTo>
                  <a:lnTo>
                    <a:pt x="4963" y="1382"/>
                  </a:lnTo>
                  <a:lnTo>
                    <a:pt x="4896" y="1273"/>
                  </a:lnTo>
                  <a:lnTo>
                    <a:pt x="4829" y="1164"/>
                  </a:lnTo>
                  <a:lnTo>
                    <a:pt x="4754" y="1055"/>
                  </a:lnTo>
                  <a:lnTo>
                    <a:pt x="4679" y="955"/>
                  </a:lnTo>
                  <a:lnTo>
                    <a:pt x="4595" y="863"/>
                  </a:lnTo>
                  <a:lnTo>
                    <a:pt x="4511" y="771"/>
                  </a:lnTo>
                  <a:lnTo>
                    <a:pt x="4419" y="687"/>
                  </a:lnTo>
                  <a:lnTo>
                    <a:pt x="4319" y="603"/>
                  </a:lnTo>
                  <a:lnTo>
                    <a:pt x="4219" y="520"/>
                  </a:lnTo>
                  <a:lnTo>
                    <a:pt x="4118" y="453"/>
                  </a:lnTo>
                  <a:lnTo>
                    <a:pt x="4009" y="377"/>
                  </a:lnTo>
                  <a:lnTo>
                    <a:pt x="3901" y="319"/>
                  </a:lnTo>
                  <a:lnTo>
                    <a:pt x="3783" y="260"/>
                  </a:lnTo>
                  <a:lnTo>
                    <a:pt x="3666" y="202"/>
                  </a:lnTo>
                  <a:lnTo>
                    <a:pt x="3549" y="160"/>
                  </a:lnTo>
                  <a:lnTo>
                    <a:pt x="3424" y="118"/>
                  </a:lnTo>
                  <a:lnTo>
                    <a:pt x="3298" y="85"/>
                  </a:lnTo>
                  <a:lnTo>
                    <a:pt x="3172" y="51"/>
                  </a:lnTo>
                  <a:lnTo>
                    <a:pt x="3047" y="26"/>
                  </a:lnTo>
                  <a:lnTo>
                    <a:pt x="2913" y="9"/>
                  </a:lnTo>
                  <a:lnTo>
                    <a:pt x="277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74;p25">
              <a:extLst>
                <a:ext uri="{FF2B5EF4-FFF2-40B4-BE49-F238E27FC236}">
                  <a16:creationId xmlns:a16="http://schemas.microsoft.com/office/drawing/2014/main" xmlns="" id="{A0870BA6-4A50-9512-4102-2037328B2DDA}"/>
                </a:ext>
              </a:extLst>
            </p:cNvPr>
            <p:cNvSpPr/>
            <p:nvPr/>
          </p:nvSpPr>
          <p:spPr>
            <a:xfrm>
              <a:off x="1002905" y="1771644"/>
              <a:ext cx="73758" cy="63575"/>
            </a:xfrm>
            <a:custGeom>
              <a:avLst/>
              <a:gdLst/>
              <a:ahLst/>
              <a:cxnLst/>
              <a:rect l="l" t="t" r="r" b="b"/>
              <a:pathLst>
                <a:path w="1934" h="1667" extrusionOk="0">
                  <a:moveTo>
                    <a:pt x="645" y="1"/>
                  </a:moveTo>
                  <a:lnTo>
                    <a:pt x="578" y="9"/>
                  </a:lnTo>
                  <a:lnTo>
                    <a:pt x="511" y="26"/>
                  </a:lnTo>
                  <a:lnTo>
                    <a:pt x="444" y="43"/>
                  </a:lnTo>
                  <a:lnTo>
                    <a:pt x="386" y="76"/>
                  </a:lnTo>
                  <a:lnTo>
                    <a:pt x="327" y="110"/>
                  </a:lnTo>
                  <a:lnTo>
                    <a:pt x="268" y="152"/>
                  </a:lnTo>
                  <a:lnTo>
                    <a:pt x="218" y="193"/>
                  </a:lnTo>
                  <a:lnTo>
                    <a:pt x="168" y="244"/>
                  </a:lnTo>
                  <a:lnTo>
                    <a:pt x="126" y="302"/>
                  </a:lnTo>
                  <a:lnTo>
                    <a:pt x="93" y="361"/>
                  </a:lnTo>
                  <a:lnTo>
                    <a:pt x="59" y="428"/>
                  </a:lnTo>
                  <a:lnTo>
                    <a:pt x="34" y="495"/>
                  </a:lnTo>
                  <a:lnTo>
                    <a:pt x="17" y="562"/>
                  </a:lnTo>
                  <a:lnTo>
                    <a:pt x="9" y="629"/>
                  </a:lnTo>
                  <a:lnTo>
                    <a:pt x="1" y="695"/>
                  </a:lnTo>
                  <a:lnTo>
                    <a:pt x="9" y="762"/>
                  </a:lnTo>
                  <a:lnTo>
                    <a:pt x="17" y="829"/>
                  </a:lnTo>
                  <a:lnTo>
                    <a:pt x="34" y="896"/>
                  </a:lnTo>
                  <a:lnTo>
                    <a:pt x="51" y="963"/>
                  </a:lnTo>
                  <a:lnTo>
                    <a:pt x="84" y="1022"/>
                  </a:lnTo>
                  <a:lnTo>
                    <a:pt x="118" y="1080"/>
                  </a:lnTo>
                  <a:lnTo>
                    <a:pt x="151" y="1139"/>
                  </a:lnTo>
                  <a:lnTo>
                    <a:pt x="202" y="1189"/>
                  </a:lnTo>
                  <a:lnTo>
                    <a:pt x="252" y="1239"/>
                  </a:lnTo>
                  <a:lnTo>
                    <a:pt x="310" y="1281"/>
                  </a:lnTo>
                  <a:lnTo>
                    <a:pt x="369" y="1315"/>
                  </a:lnTo>
                  <a:lnTo>
                    <a:pt x="528" y="1390"/>
                  </a:lnTo>
                  <a:lnTo>
                    <a:pt x="729" y="1474"/>
                  </a:lnTo>
                  <a:lnTo>
                    <a:pt x="955" y="1557"/>
                  </a:lnTo>
                  <a:lnTo>
                    <a:pt x="1072" y="1591"/>
                  </a:lnTo>
                  <a:lnTo>
                    <a:pt x="1189" y="1616"/>
                  </a:lnTo>
                  <a:lnTo>
                    <a:pt x="1306" y="1641"/>
                  </a:lnTo>
                  <a:lnTo>
                    <a:pt x="1423" y="1658"/>
                  </a:lnTo>
                  <a:lnTo>
                    <a:pt x="1532" y="1666"/>
                  </a:lnTo>
                  <a:lnTo>
                    <a:pt x="1632" y="1666"/>
                  </a:lnTo>
                  <a:lnTo>
                    <a:pt x="1716" y="1649"/>
                  </a:lnTo>
                  <a:lnTo>
                    <a:pt x="1791" y="1624"/>
                  </a:lnTo>
                  <a:lnTo>
                    <a:pt x="1825" y="1608"/>
                  </a:lnTo>
                  <a:lnTo>
                    <a:pt x="1858" y="1582"/>
                  </a:lnTo>
                  <a:lnTo>
                    <a:pt x="1884" y="1557"/>
                  </a:lnTo>
                  <a:lnTo>
                    <a:pt x="1900" y="1524"/>
                  </a:lnTo>
                  <a:lnTo>
                    <a:pt x="1917" y="1490"/>
                  </a:lnTo>
                  <a:lnTo>
                    <a:pt x="1925" y="1457"/>
                  </a:lnTo>
                  <a:lnTo>
                    <a:pt x="1934" y="1373"/>
                  </a:lnTo>
                  <a:lnTo>
                    <a:pt x="1917" y="1281"/>
                  </a:lnTo>
                  <a:lnTo>
                    <a:pt x="1892" y="1181"/>
                  </a:lnTo>
                  <a:lnTo>
                    <a:pt x="1858" y="1080"/>
                  </a:lnTo>
                  <a:lnTo>
                    <a:pt x="1800" y="972"/>
                  </a:lnTo>
                  <a:lnTo>
                    <a:pt x="1741" y="863"/>
                  </a:lnTo>
                  <a:lnTo>
                    <a:pt x="1674" y="746"/>
                  </a:lnTo>
                  <a:lnTo>
                    <a:pt x="1599" y="637"/>
                  </a:lnTo>
                  <a:lnTo>
                    <a:pt x="1515" y="536"/>
                  </a:lnTo>
                  <a:lnTo>
                    <a:pt x="1432" y="436"/>
                  </a:lnTo>
                  <a:lnTo>
                    <a:pt x="1348" y="344"/>
                  </a:lnTo>
                  <a:lnTo>
                    <a:pt x="1264" y="260"/>
                  </a:lnTo>
                  <a:lnTo>
                    <a:pt x="1189" y="185"/>
                  </a:lnTo>
                  <a:lnTo>
                    <a:pt x="1114" y="126"/>
                  </a:lnTo>
                  <a:lnTo>
                    <a:pt x="1047" y="85"/>
                  </a:lnTo>
                  <a:lnTo>
                    <a:pt x="980" y="51"/>
                  </a:lnTo>
                  <a:lnTo>
                    <a:pt x="913" y="26"/>
                  </a:lnTo>
                  <a:lnTo>
                    <a:pt x="846" y="9"/>
                  </a:lnTo>
                  <a:lnTo>
                    <a:pt x="7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75;p25">
              <a:extLst>
                <a:ext uri="{FF2B5EF4-FFF2-40B4-BE49-F238E27FC236}">
                  <a16:creationId xmlns:a16="http://schemas.microsoft.com/office/drawing/2014/main" xmlns="" id="{E22B62D5-EC2D-1896-F614-68B8AF4E94F1}"/>
                </a:ext>
              </a:extLst>
            </p:cNvPr>
            <p:cNvSpPr/>
            <p:nvPr/>
          </p:nvSpPr>
          <p:spPr>
            <a:xfrm>
              <a:off x="1441711" y="1721227"/>
              <a:ext cx="280578" cy="240381"/>
            </a:xfrm>
            <a:custGeom>
              <a:avLst/>
              <a:gdLst/>
              <a:ahLst/>
              <a:cxnLst/>
              <a:rect l="l" t="t" r="r" b="b"/>
              <a:pathLst>
                <a:path w="7357" h="6303" extrusionOk="0">
                  <a:moveTo>
                    <a:pt x="3683" y="1"/>
                  </a:moveTo>
                  <a:lnTo>
                    <a:pt x="3516" y="9"/>
                  </a:lnTo>
                  <a:lnTo>
                    <a:pt x="3357" y="17"/>
                  </a:lnTo>
                  <a:lnTo>
                    <a:pt x="3189" y="43"/>
                  </a:lnTo>
                  <a:lnTo>
                    <a:pt x="3022" y="68"/>
                  </a:lnTo>
                  <a:lnTo>
                    <a:pt x="2863" y="101"/>
                  </a:lnTo>
                  <a:lnTo>
                    <a:pt x="2696" y="143"/>
                  </a:lnTo>
                  <a:lnTo>
                    <a:pt x="2537" y="193"/>
                  </a:lnTo>
                  <a:lnTo>
                    <a:pt x="2369" y="252"/>
                  </a:lnTo>
                  <a:lnTo>
                    <a:pt x="2210" y="319"/>
                  </a:lnTo>
                  <a:lnTo>
                    <a:pt x="2060" y="386"/>
                  </a:lnTo>
                  <a:lnTo>
                    <a:pt x="1901" y="461"/>
                  </a:lnTo>
                  <a:lnTo>
                    <a:pt x="1750" y="545"/>
                  </a:lnTo>
                  <a:lnTo>
                    <a:pt x="1608" y="628"/>
                  </a:lnTo>
                  <a:lnTo>
                    <a:pt x="1465" y="720"/>
                  </a:lnTo>
                  <a:lnTo>
                    <a:pt x="1323" y="821"/>
                  </a:lnTo>
                  <a:lnTo>
                    <a:pt x="1189" y="930"/>
                  </a:lnTo>
                  <a:lnTo>
                    <a:pt x="1064" y="1038"/>
                  </a:lnTo>
                  <a:lnTo>
                    <a:pt x="938" y="1147"/>
                  </a:lnTo>
                  <a:lnTo>
                    <a:pt x="821" y="1273"/>
                  </a:lnTo>
                  <a:lnTo>
                    <a:pt x="704" y="1390"/>
                  </a:lnTo>
                  <a:lnTo>
                    <a:pt x="604" y="1524"/>
                  </a:lnTo>
                  <a:lnTo>
                    <a:pt x="503" y="1649"/>
                  </a:lnTo>
                  <a:lnTo>
                    <a:pt x="411" y="1792"/>
                  </a:lnTo>
                  <a:lnTo>
                    <a:pt x="336" y="1925"/>
                  </a:lnTo>
                  <a:lnTo>
                    <a:pt x="260" y="2068"/>
                  </a:lnTo>
                  <a:lnTo>
                    <a:pt x="193" y="2218"/>
                  </a:lnTo>
                  <a:lnTo>
                    <a:pt x="135" y="2369"/>
                  </a:lnTo>
                  <a:lnTo>
                    <a:pt x="85" y="2520"/>
                  </a:lnTo>
                  <a:lnTo>
                    <a:pt x="51" y="2670"/>
                  </a:lnTo>
                  <a:lnTo>
                    <a:pt x="26" y="2829"/>
                  </a:lnTo>
                  <a:lnTo>
                    <a:pt x="9" y="2988"/>
                  </a:lnTo>
                  <a:lnTo>
                    <a:pt x="1" y="3156"/>
                  </a:lnTo>
                  <a:lnTo>
                    <a:pt x="9" y="3315"/>
                  </a:lnTo>
                  <a:lnTo>
                    <a:pt x="26" y="3474"/>
                  </a:lnTo>
                  <a:lnTo>
                    <a:pt x="51" y="3633"/>
                  </a:lnTo>
                  <a:lnTo>
                    <a:pt x="85" y="3792"/>
                  </a:lnTo>
                  <a:lnTo>
                    <a:pt x="135" y="3942"/>
                  </a:lnTo>
                  <a:lnTo>
                    <a:pt x="193" y="4093"/>
                  </a:lnTo>
                  <a:lnTo>
                    <a:pt x="260" y="4235"/>
                  </a:lnTo>
                  <a:lnTo>
                    <a:pt x="336" y="4377"/>
                  </a:lnTo>
                  <a:lnTo>
                    <a:pt x="411" y="4520"/>
                  </a:lnTo>
                  <a:lnTo>
                    <a:pt x="503" y="4653"/>
                  </a:lnTo>
                  <a:lnTo>
                    <a:pt x="604" y="4787"/>
                  </a:lnTo>
                  <a:lnTo>
                    <a:pt x="704" y="4913"/>
                  </a:lnTo>
                  <a:lnTo>
                    <a:pt x="821" y="5038"/>
                  </a:lnTo>
                  <a:lnTo>
                    <a:pt x="938" y="5156"/>
                  </a:lnTo>
                  <a:lnTo>
                    <a:pt x="1064" y="5273"/>
                  </a:lnTo>
                  <a:lnTo>
                    <a:pt x="1189" y="5382"/>
                  </a:lnTo>
                  <a:lnTo>
                    <a:pt x="1323" y="5482"/>
                  </a:lnTo>
                  <a:lnTo>
                    <a:pt x="1465" y="5582"/>
                  </a:lnTo>
                  <a:lnTo>
                    <a:pt x="1608" y="5674"/>
                  </a:lnTo>
                  <a:lnTo>
                    <a:pt x="1750" y="5766"/>
                  </a:lnTo>
                  <a:lnTo>
                    <a:pt x="1901" y="5850"/>
                  </a:lnTo>
                  <a:lnTo>
                    <a:pt x="2060" y="5925"/>
                  </a:lnTo>
                  <a:lnTo>
                    <a:pt x="2210" y="5992"/>
                  </a:lnTo>
                  <a:lnTo>
                    <a:pt x="2369" y="6059"/>
                  </a:lnTo>
                  <a:lnTo>
                    <a:pt x="2537" y="6110"/>
                  </a:lnTo>
                  <a:lnTo>
                    <a:pt x="2696" y="6160"/>
                  </a:lnTo>
                  <a:lnTo>
                    <a:pt x="2863" y="6202"/>
                  </a:lnTo>
                  <a:lnTo>
                    <a:pt x="3022" y="6243"/>
                  </a:lnTo>
                  <a:lnTo>
                    <a:pt x="3189" y="6269"/>
                  </a:lnTo>
                  <a:lnTo>
                    <a:pt x="3357" y="6285"/>
                  </a:lnTo>
                  <a:lnTo>
                    <a:pt x="3516" y="6302"/>
                  </a:lnTo>
                  <a:lnTo>
                    <a:pt x="3842" y="6302"/>
                  </a:lnTo>
                  <a:lnTo>
                    <a:pt x="4009" y="6285"/>
                  </a:lnTo>
                  <a:lnTo>
                    <a:pt x="4177" y="6269"/>
                  </a:lnTo>
                  <a:lnTo>
                    <a:pt x="4336" y="6243"/>
                  </a:lnTo>
                  <a:lnTo>
                    <a:pt x="4503" y="6202"/>
                  </a:lnTo>
                  <a:lnTo>
                    <a:pt x="4662" y="6160"/>
                  </a:lnTo>
                  <a:lnTo>
                    <a:pt x="4829" y="6110"/>
                  </a:lnTo>
                  <a:lnTo>
                    <a:pt x="4988" y="6059"/>
                  </a:lnTo>
                  <a:lnTo>
                    <a:pt x="5147" y="5992"/>
                  </a:lnTo>
                  <a:lnTo>
                    <a:pt x="5306" y="5925"/>
                  </a:lnTo>
                  <a:lnTo>
                    <a:pt x="5457" y="5850"/>
                  </a:lnTo>
                  <a:lnTo>
                    <a:pt x="5608" y="5766"/>
                  </a:lnTo>
                  <a:lnTo>
                    <a:pt x="5758" y="5674"/>
                  </a:lnTo>
                  <a:lnTo>
                    <a:pt x="5901" y="5582"/>
                  </a:lnTo>
                  <a:lnTo>
                    <a:pt x="6034" y="5482"/>
                  </a:lnTo>
                  <a:lnTo>
                    <a:pt x="6168" y="5382"/>
                  </a:lnTo>
                  <a:lnTo>
                    <a:pt x="6302" y="5273"/>
                  </a:lnTo>
                  <a:lnTo>
                    <a:pt x="6428" y="5156"/>
                  </a:lnTo>
                  <a:lnTo>
                    <a:pt x="6545" y="5038"/>
                  </a:lnTo>
                  <a:lnTo>
                    <a:pt x="6654" y="4913"/>
                  </a:lnTo>
                  <a:lnTo>
                    <a:pt x="6763" y="4787"/>
                  </a:lnTo>
                  <a:lnTo>
                    <a:pt x="6855" y="4653"/>
                  </a:lnTo>
                  <a:lnTo>
                    <a:pt x="6947" y="4520"/>
                  </a:lnTo>
                  <a:lnTo>
                    <a:pt x="7030" y="4377"/>
                  </a:lnTo>
                  <a:lnTo>
                    <a:pt x="7106" y="4235"/>
                  </a:lnTo>
                  <a:lnTo>
                    <a:pt x="7173" y="4093"/>
                  </a:lnTo>
                  <a:lnTo>
                    <a:pt x="7223" y="3942"/>
                  </a:lnTo>
                  <a:lnTo>
                    <a:pt x="7273" y="3792"/>
                  </a:lnTo>
                  <a:lnTo>
                    <a:pt x="7306" y="3633"/>
                  </a:lnTo>
                  <a:lnTo>
                    <a:pt x="7340" y="3474"/>
                  </a:lnTo>
                  <a:lnTo>
                    <a:pt x="7357" y="3315"/>
                  </a:lnTo>
                  <a:lnTo>
                    <a:pt x="7357" y="3156"/>
                  </a:lnTo>
                  <a:lnTo>
                    <a:pt x="7357" y="2988"/>
                  </a:lnTo>
                  <a:lnTo>
                    <a:pt x="7340" y="2829"/>
                  </a:lnTo>
                  <a:lnTo>
                    <a:pt x="7306" y="2670"/>
                  </a:lnTo>
                  <a:lnTo>
                    <a:pt x="7273" y="2520"/>
                  </a:lnTo>
                  <a:lnTo>
                    <a:pt x="7223" y="2369"/>
                  </a:lnTo>
                  <a:lnTo>
                    <a:pt x="7173" y="2218"/>
                  </a:lnTo>
                  <a:lnTo>
                    <a:pt x="7106" y="2068"/>
                  </a:lnTo>
                  <a:lnTo>
                    <a:pt x="7030" y="1925"/>
                  </a:lnTo>
                  <a:lnTo>
                    <a:pt x="6947" y="1792"/>
                  </a:lnTo>
                  <a:lnTo>
                    <a:pt x="6855" y="1649"/>
                  </a:lnTo>
                  <a:lnTo>
                    <a:pt x="6763" y="1524"/>
                  </a:lnTo>
                  <a:lnTo>
                    <a:pt x="6654" y="1390"/>
                  </a:lnTo>
                  <a:lnTo>
                    <a:pt x="6545" y="1273"/>
                  </a:lnTo>
                  <a:lnTo>
                    <a:pt x="6428" y="1147"/>
                  </a:lnTo>
                  <a:lnTo>
                    <a:pt x="6302" y="1038"/>
                  </a:lnTo>
                  <a:lnTo>
                    <a:pt x="6168" y="930"/>
                  </a:lnTo>
                  <a:lnTo>
                    <a:pt x="6034" y="821"/>
                  </a:lnTo>
                  <a:lnTo>
                    <a:pt x="5901" y="720"/>
                  </a:lnTo>
                  <a:lnTo>
                    <a:pt x="5758" y="628"/>
                  </a:lnTo>
                  <a:lnTo>
                    <a:pt x="5608" y="545"/>
                  </a:lnTo>
                  <a:lnTo>
                    <a:pt x="5457" y="461"/>
                  </a:lnTo>
                  <a:lnTo>
                    <a:pt x="5306" y="386"/>
                  </a:lnTo>
                  <a:lnTo>
                    <a:pt x="5147" y="319"/>
                  </a:lnTo>
                  <a:lnTo>
                    <a:pt x="4988" y="252"/>
                  </a:lnTo>
                  <a:lnTo>
                    <a:pt x="4829" y="193"/>
                  </a:lnTo>
                  <a:lnTo>
                    <a:pt x="4662" y="143"/>
                  </a:lnTo>
                  <a:lnTo>
                    <a:pt x="4503" y="101"/>
                  </a:lnTo>
                  <a:lnTo>
                    <a:pt x="4336" y="68"/>
                  </a:lnTo>
                  <a:lnTo>
                    <a:pt x="4177" y="43"/>
                  </a:lnTo>
                  <a:lnTo>
                    <a:pt x="4009" y="17"/>
                  </a:lnTo>
                  <a:lnTo>
                    <a:pt x="3842" y="9"/>
                  </a:lnTo>
                  <a:lnTo>
                    <a:pt x="3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76;p25">
              <a:extLst>
                <a:ext uri="{FF2B5EF4-FFF2-40B4-BE49-F238E27FC236}">
                  <a16:creationId xmlns:a16="http://schemas.microsoft.com/office/drawing/2014/main" xmlns="" id="{33B63D1C-D5EE-4CBC-69CC-D208F55B716B}"/>
                </a:ext>
              </a:extLst>
            </p:cNvPr>
            <p:cNvSpPr/>
            <p:nvPr/>
          </p:nvSpPr>
          <p:spPr>
            <a:xfrm>
              <a:off x="1511311" y="1743880"/>
              <a:ext cx="201404" cy="201099"/>
            </a:xfrm>
            <a:custGeom>
              <a:avLst/>
              <a:gdLst/>
              <a:ahLst/>
              <a:cxnLst/>
              <a:rect l="l" t="t" r="r" b="b"/>
              <a:pathLst>
                <a:path w="5281" h="5273" extrusionOk="0">
                  <a:moveTo>
                    <a:pt x="2502" y="1"/>
                  </a:moveTo>
                  <a:lnTo>
                    <a:pt x="2368" y="9"/>
                  </a:lnTo>
                  <a:lnTo>
                    <a:pt x="2235" y="26"/>
                  </a:lnTo>
                  <a:lnTo>
                    <a:pt x="2109" y="51"/>
                  </a:lnTo>
                  <a:lnTo>
                    <a:pt x="1984" y="85"/>
                  </a:lnTo>
                  <a:lnTo>
                    <a:pt x="1858" y="118"/>
                  </a:lnTo>
                  <a:lnTo>
                    <a:pt x="1732" y="160"/>
                  </a:lnTo>
                  <a:lnTo>
                    <a:pt x="1615" y="202"/>
                  </a:lnTo>
                  <a:lnTo>
                    <a:pt x="1498" y="260"/>
                  </a:lnTo>
                  <a:lnTo>
                    <a:pt x="1381" y="319"/>
                  </a:lnTo>
                  <a:lnTo>
                    <a:pt x="1272" y="377"/>
                  </a:lnTo>
                  <a:lnTo>
                    <a:pt x="1163" y="453"/>
                  </a:lnTo>
                  <a:lnTo>
                    <a:pt x="1063" y="520"/>
                  </a:lnTo>
                  <a:lnTo>
                    <a:pt x="963" y="603"/>
                  </a:lnTo>
                  <a:lnTo>
                    <a:pt x="862" y="687"/>
                  </a:lnTo>
                  <a:lnTo>
                    <a:pt x="770" y="771"/>
                  </a:lnTo>
                  <a:lnTo>
                    <a:pt x="686" y="863"/>
                  </a:lnTo>
                  <a:lnTo>
                    <a:pt x="603" y="955"/>
                  </a:lnTo>
                  <a:lnTo>
                    <a:pt x="527" y="1055"/>
                  </a:lnTo>
                  <a:lnTo>
                    <a:pt x="452" y="1164"/>
                  </a:lnTo>
                  <a:lnTo>
                    <a:pt x="385" y="1273"/>
                  </a:lnTo>
                  <a:lnTo>
                    <a:pt x="318" y="1382"/>
                  </a:lnTo>
                  <a:lnTo>
                    <a:pt x="260" y="1490"/>
                  </a:lnTo>
                  <a:lnTo>
                    <a:pt x="209" y="1608"/>
                  </a:lnTo>
                  <a:lnTo>
                    <a:pt x="159" y="1733"/>
                  </a:lnTo>
                  <a:lnTo>
                    <a:pt x="117" y="1850"/>
                  </a:lnTo>
                  <a:lnTo>
                    <a:pt x="84" y="1976"/>
                  </a:lnTo>
                  <a:lnTo>
                    <a:pt x="59" y="2101"/>
                  </a:lnTo>
                  <a:lnTo>
                    <a:pt x="34" y="2235"/>
                  </a:lnTo>
                  <a:lnTo>
                    <a:pt x="17" y="2369"/>
                  </a:lnTo>
                  <a:lnTo>
                    <a:pt x="9" y="2503"/>
                  </a:lnTo>
                  <a:lnTo>
                    <a:pt x="0" y="2637"/>
                  </a:lnTo>
                  <a:lnTo>
                    <a:pt x="9" y="2771"/>
                  </a:lnTo>
                  <a:lnTo>
                    <a:pt x="17" y="2905"/>
                  </a:lnTo>
                  <a:lnTo>
                    <a:pt x="34" y="3039"/>
                  </a:lnTo>
                  <a:lnTo>
                    <a:pt x="59" y="3172"/>
                  </a:lnTo>
                  <a:lnTo>
                    <a:pt x="84" y="3298"/>
                  </a:lnTo>
                  <a:lnTo>
                    <a:pt x="117" y="3423"/>
                  </a:lnTo>
                  <a:lnTo>
                    <a:pt x="159" y="3541"/>
                  </a:lnTo>
                  <a:lnTo>
                    <a:pt x="209" y="3666"/>
                  </a:lnTo>
                  <a:lnTo>
                    <a:pt x="260" y="3783"/>
                  </a:lnTo>
                  <a:lnTo>
                    <a:pt x="318" y="3892"/>
                  </a:lnTo>
                  <a:lnTo>
                    <a:pt x="385" y="4009"/>
                  </a:lnTo>
                  <a:lnTo>
                    <a:pt x="452" y="4110"/>
                  </a:lnTo>
                  <a:lnTo>
                    <a:pt x="527" y="4218"/>
                  </a:lnTo>
                  <a:lnTo>
                    <a:pt x="603" y="4319"/>
                  </a:lnTo>
                  <a:lnTo>
                    <a:pt x="686" y="4411"/>
                  </a:lnTo>
                  <a:lnTo>
                    <a:pt x="770" y="4503"/>
                  </a:lnTo>
                  <a:lnTo>
                    <a:pt x="862" y="4587"/>
                  </a:lnTo>
                  <a:lnTo>
                    <a:pt x="963" y="4670"/>
                  </a:lnTo>
                  <a:lnTo>
                    <a:pt x="1063" y="4754"/>
                  </a:lnTo>
                  <a:lnTo>
                    <a:pt x="1163" y="4829"/>
                  </a:lnTo>
                  <a:lnTo>
                    <a:pt x="1272" y="4896"/>
                  </a:lnTo>
                  <a:lnTo>
                    <a:pt x="1381" y="4955"/>
                  </a:lnTo>
                  <a:lnTo>
                    <a:pt x="1498" y="5013"/>
                  </a:lnTo>
                  <a:lnTo>
                    <a:pt x="1615" y="5072"/>
                  </a:lnTo>
                  <a:lnTo>
                    <a:pt x="1732" y="5114"/>
                  </a:lnTo>
                  <a:lnTo>
                    <a:pt x="1858" y="5156"/>
                  </a:lnTo>
                  <a:lnTo>
                    <a:pt x="1984" y="5189"/>
                  </a:lnTo>
                  <a:lnTo>
                    <a:pt x="2109" y="5223"/>
                  </a:lnTo>
                  <a:lnTo>
                    <a:pt x="2235" y="5248"/>
                  </a:lnTo>
                  <a:lnTo>
                    <a:pt x="2368" y="5264"/>
                  </a:lnTo>
                  <a:lnTo>
                    <a:pt x="2502" y="5273"/>
                  </a:lnTo>
                  <a:lnTo>
                    <a:pt x="2779" y="5273"/>
                  </a:lnTo>
                  <a:lnTo>
                    <a:pt x="2912" y="5264"/>
                  </a:lnTo>
                  <a:lnTo>
                    <a:pt x="3038" y="5248"/>
                  </a:lnTo>
                  <a:lnTo>
                    <a:pt x="3172" y="5223"/>
                  </a:lnTo>
                  <a:lnTo>
                    <a:pt x="3297" y="5189"/>
                  </a:lnTo>
                  <a:lnTo>
                    <a:pt x="3423" y="5156"/>
                  </a:lnTo>
                  <a:lnTo>
                    <a:pt x="3548" y="5114"/>
                  </a:lnTo>
                  <a:lnTo>
                    <a:pt x="3666" y="5072"/>
                  </a:lnTo>
                  <a:lnTo>
                    <a:pt x="3783" y="5013"/>
                  </a:lnTo>
                  <a:lnTo>
                    <a:pt x="3900" y="4955"/>
                  </a:lnTo>
                  <a:lnTo>
                    <a:pt x="4009" y="4896"/>
                  </a:lnTo>
                  <a:lnTo>
                    <a:pt x="4117" y="4829"/>
                  </a:lnTo>
                  <a:lnTo>
                    <a:pt x="4218" y="4754"/>
                  </a:lnTo>
                  <a:lnTo>
                    <a:pt x="4318" y="4670"/>
                  </a:lnTo>
                  <a:lnTo>
                    <a:pt x="4410" y="4587"/>
                  </a:lnTo>
                  <a:lnTo>
                    <a:pt x="4502" y="4503"/>
                  </a:lnTo>
                  <a:lnTo>
                    <a:pt x="4594" y="4411"/>
                  </a:lnTo>
                  <a:lnTo>
                    <a:pt x="4678" y="4319"/>
                  </a:lnTo>
                  <a:lnTo>
                    <a:pt x="4753" y="4218"/>
                  </a:lnTo>
                  <a:lnTo>
                    <a:pt x="4829" y="4110"/>
                  </a:lnTo>
                  <a:lnTo>
                    <a:pt x="4896" y="4009"/>
                  </a:lnTo>
                  <a:lnTo>
                    <a:pt x="4963" y="3892"/>
                  </a:lnTo>
                  <a:lnTo>
                    <a:pt x="5021" y="3783"/>
                  </a:lnTo>
                  <a:lnTo>
                    <a:pt x="5071" y="3666"/>
                  </a:lnTo>
                  <a:lnTo>
                    <a:pt x="5122" y="3541"/>
                  </a:lnTo>
                  <a:lnTo>
                    <a:pt x="5163" y="3423"/>
                  </a:lnTo>
                  <a:lnTo>
                    <a:pt x="5197" y="3298"/>
                  </a:lnTo>
                  <a:lnTo>
                    <a:pt x="5222" y="3172"/>
                  </a:lnTo>
                  <a:lnTo>
                    <a:pt x="5247" y="3039"/>
                  </a:lnTo>
                  <a:lnTo>
                    <a:pt x="5264" y="2905"/>
                  </a:lnTo>
                  <a:lnTo>
                    <a:pt x="5272" y="2771"/>
                  </a:lnTo>
                  <a:lnTo>
                    <a:pt x="5281" y="2637"/>
                  </a:lnTo>
                  <a:lnTo>
                    <a:pt x="5272" y="2503"/>
                  </a:lnTo>
                  <a:lnTo>
                    <a:pt x="5264" y="2369"/>
                  </a:lnTo>
                  <a:lnTo>
                    <a:pt x="5247" y="2235"/>
                  </a:lnTo>
                  <a:lnTo>
                    <a:pt x="5222" y="2101"/>
                  </a:lnTo>
                  <a:lnTo>
                    <a:pt x="5197" y="1976"/>
                  </a:lnTo>
                  <a:lnTo>
                    <a:pt x="5163" y="1850"/>
                  </a:lnTo>
                  <a:lnTo>
                    <a:pt x="5122" y="1733"/>
                  </a:lnTo>
                  <a:lnTo>
                    <a:pt x="5071" y="1608"/>
                  </a:lnTo>
                  <a:lnTo>
                    <a:pt x="5021" y="1490"/>
                  </a:lnTo>
                  <a:lnTo>
                    <a:pt x="4963" y="1382"/>
                  </a:lnTo>
                  <a:lnTo>
                    <a:pt x="4896" y="1273"/>
                  </a:lnTo>
                  <a:lnTo>
                    <a:pt x="4829" y="1164"/>
                  </a:lnTo>
                  <a:lnTo>
                    <a:pt x="4753" y="1055"/>
                  </a:lnTo>
                  <a:lnTo>
                    <a:pt x="4678" y="955"/>
                  </a:lnTo>
                  <a:lnTo>
                    <a:pt x="4594" y="863"/>
                  </a:lnTo>
                  <a:lnTo>
                    <a:pt x="4502" y="771"/>
                  </a:lnTo>
                  <a:lnTo>
                    <a:pt x="4410" y="687"/>
                  </a:lnTo>
                  <a:lnTo>
                    <a:pt x="4318" y="603"/>
                  </a:lnTo>
                  <a:lnTo>
                    <a:pt x="4218" y="520"/>
                  </a:lnTo>
                  <a:lnTo>
                    <a:pt x="4117" y="453"/>
                  </a:lnTo>
                  <a:lnTo>
                    <a:pt x="4009" y="377"/>
                  </a:lnTo>
                  <a:lnTo>
                    <a:pt x="3900" y="319"/>
                  </a:lnTo>
                  <a:lnTo>
                    <a:pt x="3783" y="260"/>
                  </a:lnTo>
                  <a:lnTo>
                    <a:pt x="3666" y="202"/>
                  </a:lnTo>
                  <a:lnTo>
                    <a:pt x="3548" y="160"/>
                  </a:lnTo>
                  <a:lnTo>
                    <a:pt x="3423" y="118"/>
                  </a:lnTo>
                  <a:lnTo>
                    <a:pt x="3297" y="85"/>
                  </a:lnTo>
                  <a:lnTo>
                    <a:pt x="3172" y="51"/>
                  </a:lnTo>
                  <a:lnTo>
                    <a:pt x="3038" y="26"/>
                  </a:lnTo>
                  <a:lnTo>
                    <a:pt x="2912" y="9"/>
                  </a:lnTo>
                  <a:lnTo>
                    <a:pt x="277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77;p25">
              <a:extLst>
                <a:ext uri="{FF2B5EF4-FFF2-40B4-BE49-F238E27FC236}">
                  <a16:creationId xmlns:a16="http://schemas.microsoft.com/office/drawing/2014/main" xmlns="" id="{E20721EA-9086-AA3D-FCAA-0C9E347DD7DC}"/>
                </a:ext>
              </a:extLst>
            </p:cNvPr>
            <p:cNvSpPr/>
            <p:nvPr/>
          </p:nvSpPr>
          <p:spPr>
            <a:xfrm>
              <a:off x="1499832" y="1771644"/>
              <a:ext cx="73758" cy="63575"/>
            </a:xfrm>
            <a:custGeom>
              <a:avLst/>
              <a:gdLst/>
              <a:ahLst/>
              <a:cxnLst/>
              <a:rect l="l" t="t" r="r" b="b"/>
              <a:pathLst>
                <a:path w="1934" h="1667" extrusionOk="0">
                  <a:moveTo>
                    <a:pt x="644" y="1"/>
                  </a:moveTo>
                  <a:lnTo>
                    <a:pt x="577" y="9"/>
                  </a:lnTo>
                  <a:lnTo>
                    <a:pt x="510" y="26"/>
                  </a:lnTo>
                  <a:lnTo>
                    <a:pt x="444" y="43"/>
                  </a:lnTo>
                  <a:lnTo>
                    <a:pt x="385" y="76"/>
                  </a:lnTo>
                  <a:lnTo>
                    <a:pt x="326" y="110"/>
                  </a:lnTo>
                  <a:lnTo>
                    <a:pt x="268" y="152"/>
                  </a:lnTo>
                  <a:lnTo>
                    <a:pt x="218" y="193"/>
                  </a:lnTo>
                  <a:lnTo>
                    <a:pt x="167" y="244"/>
                  </a:lnTo>
                  <a:lnTo>
                    <a:pt x="126" y="302"/>
                  </a:lnTo>
                  <a:lnTo>
                    <a:pt x="92" y="361"/>
                  </a:lnTo>
                  <a:lnTo>
                    <a:pt x="59" y="428"/>
                  </a:lnTo>
                  <a:lnTo>
                    <a:pt x="33" y="495"/>
                  </a:lnTo>
                  <a:lnTo>
                    <a:pt x="17" y="562"/>
                  </a:lnTo>
                  <a:lnTo>
                    <a:pt x="8" y="629"/>
                  </a:lnTo>
                  <a:lnTo>
                    <a:pt x="0" y="695"/>
                  </a:lnTo>
                  <a:lnTo>
                    <a:pt x="8" y="762"/>
                  </a:lnTo>
                  <a:lnTo>
                    <a:pt x="17" y="829"/>
                  </a:lnTo>
                  <a:lnTo>
                    <a:pt x="33" y="896"/>
                  </a:lnTo>
                  <a:lnTo>
                    <a:pt x="50" y="963"/>
                  </a:lnTo>
                  <a:lnTo>
                    <a:pt x="84" y="1022"/>
                  </a:lnTo>
                  <a:lnTo>
                    <a:pt x="117" y="1080"/>
                  </a:lnTo>
                  <a:lnTo>
                    <a:pt x="151" y="1139"/>
                  </a:lnTo>
                  <a:lnTo>
                    <a:pt x="201" y="1189"/>
                  </a:lnTo>
                  <a:lnTo>
                    <a:pt x="251" y="1239"/>
                  </a:lnTo>
                  <a:lnTo>
                    <a:pt x="301" y="1281"/>
                  </a:lnTo>
                  <a:lnTo>
                    <a:pt x="368" y="1315"/>
                  </a:lnTo>
                  <a:lnTo>
                    <a:pt x="519" y="1390"/>
                  </a:lnTo>
                  <a:lnTo>
                    <a:pt x="720" y="1474"/>
                  </a:lnTo>
                  <a:lnTo>
                    <a:pt x="954" y="1557"/>
                  </a:lnTo>
                  <a:lnTo>
                    <a:pt x="1071" y="1591"/>
                  </a:lnTo>
                  <a:lnTo>
                    <a:pt x="1188" y="1616"/>
                  </a:lnTo>
                  <a:lnTo>
                    <a:pt x="1305" y="1641"/>
                  </a:lnTo>
                  <a:lnTo>
                    <a:pt x="1423" y="1658"/>
                  </a:lnTo>
                  <a:lnTo>
                    <a:pt x="1531" y="1666"/>
                  </a:lnTo>
                  <a:lnTo>
                    <a:pt x="1632" y="1666"/>
                  </a:lnTo>
                  <a:lnTo>
                    <a:pt x="1716" y="1649"/>
                  </a:lnTo>
                  <a:lnTo>
                    <a:pt x="1791" y="1624"/>
                  </a:lnTo>
                  <a:lnTo>
                    <a:pt x="1824" y="1608"/>
                  </a:lnTo>
                  <a:lnTo>
                    <a:pt x="1858" y="1582"/>
                  </a:lnTo>
                  <a:lnTo>
                    <a:pt x="1883" y="1557"/>
                  </a:lnTo>
                  <a:lnTo>
                    <a:pt x="1900" y="1524"/>
                  </a:lnTo>
                  <a:lnTo>
                    <a:pt x="1916" y="1490"/>
                  </a:lnTo>
                  <a:lnTo>
                    <a:pt x="1925" y="1457"/>
                  </a:lnTo>
                  <a:lnTo>
                    <a:pt x="1933" y="1373"/>
                  </a:lnTo>
                  <a:lnTo>
                    <a:pt x="1916" y="1281"/>
                  </a:lnTo>
                  <a:lnTo>
                    <a:pt x="1891" y="1181"/>
                  </a:lnTo>
                  <a:lnTo>
                    <a:pt x="1849" y="1080"/>
                  </a:lnTo>
                  <a:lnTo>
                    <a:pt x="1799" y="972"/>
                  </a:lnTo>
                  <a:lnTo>
                    <a:pt x="1741" y="863"/>
                  </a:lnTo>
                  <a:lnTo>
                    <a:pt x="1674" y="746"/>
                  </a:lnTo>
                  <a:lnTo>
                    <a:pt x="1598" y="637"/>
                  </a:lnTo>
                  <a:lnTo>
                    <a:pt x="1515" y="536"/>
                  </a:lnTo>
                  <a:lnTo>
                    <a:pt x="1431" y="436"/>
                  </a:lnTo>
                  <a:lnTo>
                    <a:pt x="1347" y="344"/>
                  </a:lnTo>
                  <a:lnTo>
                    <a:pt x="1264" y="260"/>
                  </a:lnTo>
                  <a:lnTo>
                    <a:pt x="1188" y="185"/>
                  </a:lnTo>
                  <a:lnTo>
                    <a:pt x="1113" y="126"/>
                  </a:lnTo>
                  <a:lnTo>
                    <a:pt x="1046" y="85"/>
                  </a:lnTo>
                  <a:lnTo>
                    <a:pt x="979" y="51"/>
                  </a:lnTo>
                  <a:lnTo>
                    <a:pt x="912" y="26"/>
                  </a:lnTo>
                  <a:lnTo>
                    <a:pt x="845" y="9"/>
                  </a:lnTo>
                  <a:lnTo>
                    <a:pt x="7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78;p25">
              <a:extLst>
                <a:ext uri="{FF2B5EF4-FFF2-40B4-BE49-F238E27FC236}">
                  <a16:creationId xmlns:a16="http://schemas.microsoft.com/office/drawing/2014/main" xmlns="" id="{3169EA5D-C50D-E034-E8DA-72F7F3884AD9}"/>
                </a:ext>
              </a:extLst>
            </p:cNvPr>
            <p:cNvSpPr/>
            <p:nvPr/>
          </p:nvSpPr>
          <p:spPr>
            <a:xfrm>
              <a:off x="858670" y="1980711"/>
              <a:ext cx="255674" cy="255674"/>
            </a:xfrm>
            <a:custGeom>
              <a:avLst/>
              <a:gdLst/>
              <a:ahLst/>
              <a:cxnLst/>
              <a:rect l="l" t="t" r="r" b="b"/>
              <a:pathLst>
                <a:path w="6704" h="6704" extrusionOk="0">
                  <a:moveTo>
                    <a:pt x="3180" y="0"/>
                  </a:moveTo>
                  <a:lnTo>
                    <a:pt x="3013" y="17"/>
                  </a:lnTo>
                  <a:lnTo>
                    <a:pt x="2837" y="42"/>
                  </a:lnTo>
                  <a:lnTo>
                    <a:pt x="2678" y="67"/>
                  </a:lnTo>
                  <a:lnTo>
                    <a:pt x="2511" y="109"/>
                  </a:lnTo>
                  <a:lnTo>
                    <a:pt x="2352" y="151"/>
                  </a:lnTo>
                  <a:lnTo>
                    <a:pt x="2201" y="201"/>
                  </a:lnTo>
                  <a:lnTo>
                    <a:pt x="2050" y="260"/>
                  </a:lnTo>
                  <a:lnTo>
                    <a:pt x="1900" y="326"/>
                  </a:lnTo>
                  <a:lnTo>
                    <a:pt x="1758" y="402"/>
                  </a:lnTo>
                  <a:lnTo>
                    <a:pt x="1615" y="485"/>
                  </a:lnTo>
                  <a:lnTo>
                    <a:pt x="1481" y="569"/>
                  </a:lnTo>
                  <a:lnTo>
                    <a:pt x="1348" y="661"/>
                  </a:lnTo>
                  <a:lnTo>
                    <a:pt x="1222" y="762"/>
                  </a:lnTo>
                  <a:lnTo>
                    <a:pt x="1096" y="870"/>
                  </a:lnTo>
                  <a:lnTo>
                    <a:pt x="979" y="979"/>
                  </a:lnTo>
                  <a:lnTo>
                    <a:pt x="871" y="1096"/>
                  </a:lnTo>
                  <a:lnTo>
                    <a:pt x="762" y="1222"/>
                  </a:lnTo>
                  <a:lnTo>
                    <a:pt x="670" y="1347"/>
                  </a:lnTo>
                  <a:lnTo>
                    <a:pt x="569" y="1473"/>
                  </a:lnTo>
                  <a:lnTo>
                    <a:pt x="486" y="1615"/>
                  </a:lnTo>
                  <a:lnTo>
                    <a:pt x="402" y="1757"/>
                  </a:lnTo>
                  <a:lnTo>
                    <a:pt x="335" y="1900"/>
                  </a:lnTo>
                  <a:lnTo>
                    <a:pt x="260" y="2050"/>
                  </a:lnTo>
                  <a:lnTo>
                    <a:pt x="201" y="2201"/>
                  </a:lnTo>
                  <a:lnTo>
                    <a:pt x="151" y="2352"/>
                  </a:lnTo>
                  <a:lnTo>
                    <a:pt x="109" y="2511"/>
                  </a:lnTo>
                  <a:lnTo>
                    <a:pt x="67" y="2678"/>
                  </a:lnTo>
                  <a:lnTo>
                    <a:pt x="42" y="2837"/>
                  </a:lnTo>
                  <a:lnTo>
                    <a:pt x="17" y="3004"/>
                  </a:lnTo>
                  <a:lnTo>
                    <a:pt x="9" y="3180"/>
                  </a:lnTo>
                  <a:lnTo>
                    <a:pt x="0" y="3347"/>
                  </a:lnTo>
                  <a:lnTo>
                    <a:pt x="9" y="3523"/>
                  </a:lnTo>
                  <a:lnTo>
                    <a:pt x="17" y="3691"/>
                  </a:lnTo>
                  <a:lnTo>
                    <a:pt x="42" y="3858"/>
                  </a:lnTo>
                  <a:lnTo>
                    <a:pt x="67" y="4025"/>
                  </a:lnTo>
                  <a:lnTo>
                    <a:pt x="109" y="4184"/>
                  </a:lnTo>
                  <a:lnTo>
                    <a:pt x="151" y="4343"/>
                  </a:lnTo>
                  <a:lnTo>
                    <a:pt x="201" y="4502"/>
                  </a:lnTo>
                  <a:lnTo>
                    <a:pt x="260" y="4653"/>
                  </a:lnTo>
                  <a:lnTo>
                    <a:pt x="335" y="4804"/>
                  </a:lnTo>
                  <a:lnTo>
                    <a:pt x="402" y="4946"/>
                  </a:lnTo>
                  <a:lnTo>
                    <a:pt x="486" y="5088"/>
                  </a:lnTo>
                  <a:lnTo>
                    <a:pt x="569" y="5222"/>
                  </a:lnTo>
                  <a:lnTo>
                    <a:pt x="670" y="5356"/>
                  </a:lnTo>
                  <a:lnTo>
                    <a:pt x="762" y="5481"/>
                  </a:lnTo>
                  <a:lnTo>
                    <a:pt x="871" y="5607"/>
                  </a:lnTo>
                  <a:lnTo>
                    <a:pt x="979" y="5724"/>
                  </a:lnTo>
                  <a:lnTo>
                    <a:pt x="1096" y="5833"/>
                  </a:lnTo>
                  <a:lnTo>
                    <a:pt x="1222" y="5933"/>
                  </a:lnTo>
                  <a:lnTo>
                    <a:pt x="1348" y="6034"/>
                  </a:lnTo>
                  <a:lnTo>
                    <a:pt x="1481" y="6126"/>
                  </a:lnTo>
                  <a:lnTo>
                    <a:pt x="1615" y="6218"/>
                  </a:lnTo>
                  <a:lnTo>
                    <a:pt x="1758" y="6293"/>
                  </a:lnTo>
                  <a:lnTo>
                    <a:pt x="1900" y="6368"/>
                  </a:lnTo>
                  <a:lnTo>
                    <a:pt x="2050" y="6435"/>
                  </a:lnTo>
                  <a:lnTo>
                    <a:pt x="2201" y="6502"/>
                  </a:lnTo>
                  <a:lnTo>
                    <a:pt x="2352" y="6552"/>
                  </a:lnTo>
                  <a:lnTo>
                    <a:pt x="2511" y="6594"/>
                  </a:lnTo>
                  <a:lnTo>
                    <a:pt x="2678" y="6636"/>
                  </a:lnTo>
                  <a:lnTo>
                    <a:pt x="2837" y="6661"/>
                  </a:lnTo>
                  <a:lnTo>
                    <a:pt x="3013" y="6686"/>
                  </a:lnTo>
                  <a:lnTo>
                    <a:pt x="3180" y="6695"/>
                  </a:lnTo>
                  <a:lnTo>
                    <a:pt x="3348" y="6703"/>
                  </a:lnTo>
                  <a:lnTo>
                    <a:pt x="3523" y="6695"/>
                  </a:lnTo>
                  <a:lnTo>
                    <a:pt x="3691" y="6686"/>
                  </a:lnTo>
                  <a:lnTo>
                    <a:pt x="3858" y="6661"/>
                  </a:lnTo>
                  <a:lnTo>
                    <a:pt x="4025" y="6636"/>
                  </a:lnTo>
                  <a:lnTo>
                    <a:pt x="4193" y="6594"/>
                  </a:lnTo>
                  <a:lnTo>
                    <a:pt x="4352" y="6552"/>
                  </a:lnTo>
                  <a:lnTo>
                    <a:pt x="4502" y="6502"/>
                  </a:lnTo>
                  <a:lnTo>
                    <a:pt x="4653" y="6435"/>
                  </a:lnTo>
                  <a:lnTo>
                    <a:pt x="4804" y="6368"/>
                  </a:lnTo>
                  <a:lnTo>
                    <a:pt x="4946" y="6293"/>
                  </a:lnTo>
                  <a:lnTo>
                    <a:pt x="5088" y="6218"/>
                  </a:lnTo>
                  <a:lnTo>
                    <a:pt x="5222" y="6126"/>
                  </a:lnTo>
                  <a:lnTo>
                    <a:pt x="5356" y="6034"/>
                  </a:lnTo>
                  <a:lnTo>
                    <a:pt x="5481" y="5933"/>
                  </a:lnTo>
                  <a:lnTo>
                    <a:pt x="5607" y="5833"/>
                  </a:lnTo>
                  <a:lnTo>
                    <a:pt x="5724" y="5724"/>
                  </a:lnTo>
                  <a:lnTo>
                    <a:pt x="5833" y="5607"/>
                  </a:lnTo>
                  <a:lnTo>
                    <a:pt x="5933" y="5481"/>
                  </a:lnTo>
                  <a:lnTo>
                    <a:pt x="6034" y="5356"/>
                  </a:lnTo>
                  <a:lnTo>
                    <a:pt x="6134" y="5222"/>
                  </a:lnTo>
                  <a:lnTo>
                    <a:pt x="6218" y="5088"/>
                  </a:lnTo>
                  <a:lnTo>
                    <a:pt x="6302" y="4946"/>
                  </a:lnTo>
                  <a:lnTo>
                    <a:pt x="6368" y="4804"/>
                  </a:lnTo>
                  <a:lnTo>
                    <a:pt x="6435" y="4653"/>
                  </a:lnTo>
                  <a:lnTo>
                    <a:pt x="6502" y="4502"/>
                  </a:lnTo>
                  <a:lnTo>
                    <a:pt x="6553" y="4343"/>
                  </a:lnTo>
                  <a:lnTo>
                    <a:pt x="6594" y="4184"/>
                  </a:lnTo>
                  <a:lnTo>
                    <a:pt x="6636" y="4025"/>
                  </a:lnTo>
                  <a:lnTo>
                    <a:pt x="6661" y="3858"/>
                  </a:lnTo>
                  <a:lnTo>
                    <a:pt x="6686" y="3691"/>
                  </a:lnTo>
                  <a:lnTo>
                    <a:pt x="6695" y="3523"/>
                  </a:lnTo>
                  <a:lnTo>
                    <a:pt x="6703" y="3347"/>
                  </a:lnTo>
                  <a:lnTo>
                    <a:pt x="6695" y="3180"/>
                  </a:lnTo>
                  <a:lnTo>
                    <a:pt x="6686" y="3004"/>
                  </a:lnTo>
                  <a:lnTo>
                    <a:pt x="6661" y="2837"/>
                  </a:lnTo>
                  <a:lnTo>
                    <a:pt x="6636" y="2678"/>
                  </a:lnTo>
                  <a:lnTo>
                    <a:pt x="6594" y="2511"/>
                  </a:lnTo>
                  <a:lnTo>
                    <a:pt x="6553" y="2352"/>
                  </a:lnTo>
                  <a:lnTo>
                    <a:pt x="6502" y="2201"/>
                  </a:lnTo>
                  <a:lnTo>
                    <a:pt x="6435" y="2050"/>
                  </a:lnTo>
                  <a:lnTo>
                    <a:pt x="6368" y="1900"/>
                  </a:lnTo>
                  <a:lnTo>
                    <a:pt x="6302" y="1757"/>
                  </a:lnTo>
                  <a:lnTo>
                    <a:pt x="6218" y="1615"/>
                  </a:lnTo>
                  <a:lnTo>
                    <a:pt x="6134" y="1473"/>
                  </a:lnTo>
                  <a:lnTo>
                    <a:pt x="6034" y="1347"/>
                  </a:lnTo>
                  <a:lnTo>
                    <a:pt x="5933" y="1222"/>
                  </a:lnTo>
                  <a:lnTo>
                    <a:pt x="5833" y="1096"/>
                  </a:lnTo>
                  <a:lnTo>
                    <a:pt x="5724" y="979"/>
                  </a:lnTo>
                  <a:lnTo>
                    <a:pt x="5607" y="870"/>
                  </a:lnTo>
                  <a:lnTo>
                    <a:pt x="5481" y="762"/>
                  </a:lnTo>
                  <a:lnTo>
                    <a:pt x="5356" y="661"/>
                  </a:lnTo>
                  <a:lnTo>
                    <a:pt x="5222" y="569"/>
                  </a:lnTo>
                  <a:lnTo>
                    <a:pt x="5088" y="485"/>
                  </a:lnTo>
                  <a:lnTo>
                    <a:pt x="4946" y="402"/>
                  </a:lnTo>
                  <a:lnTo>
                    <a:pt x="4804" y="326"/>
                  </a:lnTo>
                  <a:lnTo>
                    <a:pt x="4653" y="260"/>
                  </a:lnTo>
                  <a:lnTo>
                    <a:pt x="4502" y="201"/>
                  </a:lnTo>
                  <a:lnTo>
                    <a:pt x="4352" y="151"/>
                  </a:lnTo>
                  <a:lnTo>
                    <a:pt x="4193" y="109"/>
                  </a:lnTo>
                  <a:lnTo>
                    <a:pt x="4025" y="67"/>
                  </a:lnTo>
                  <a:lnTo>
                    <a:pt x="3858" y="42"/>
                  </a:lnTo>
                  <a:lnTo>
                    <a:pt x="3691" y="17"/>
                  </a:lnTo>
                  <a:lnTo>
                    <a:pt x="3523" y="0"/>
                  </a:ln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79;p25">
              <a:extLst>
                <a:ext uri="{FF2B5EF4-FFF2-40B4-BE49-F238E27FC236}">
                  <a16:creationId xmlns:a16="http://schemas.microsoft.com/office/drawing/2014/main" xmlns="" id="{7EE6575C-281D-CB75-B8F4-F4352C697291}"/>
                </a:ext>
              </a:extLst>
            </p:cNvPr>
            <p:cNvSpPr/>
            <p:nvPr/>
          </p:nvSpPr>
          <p:spPr>
            <a:xfrm>
              <a:off x="1557915" y="1980711"/>
              <a:ext cx="255636" cy="255674"/>
            </a:xfrm>
            <a:custGeom>
              <a:avLst/>
              <a:gdLst/>
              <a:ahLst/>
              <a:cxnLst/>
              <a:rect l="l" t="t" r="r" b="b"/>
              <a:pathLst>
                <a:path w="6703" h="6704" extrusionOk="0">
                  <a:moveTo>
                    <a:pt x="3180" y="0"/>
                  </a:moveTo>
                  <a:lnTo>
                    <a:pt x="3013" y="17"/>
                  </a:lnTo>
                  <a:lnTo>
                    <a:pt x="2845" y="42"/>
                  </a:lnTo>
                  <a:lnTo>
                    <a:pt x="2678" y="67"/>
                  </a:lnTo>
                  <a:lnTo>
                    <a:pt x="2519" y="109"/>
                  </a:lnTo>
                  <a:lnTo>
                    <a:pt x="2360" y="151"/>
                  </a:lnTo>
                  <a:lnTo>
                    <a:pt x="2201" y="201"/>
                  </a:lnTo>
                  <a:lnTo>
                    <a:pt x="2050" y="260"/>
                  </a:lnTo>
                  <a:lnTo>
                    <a:pt x="1900" y="326"/>
                  </a:lnTo>
                  <a:lnTo>
                    <a:pt x="1757" y="402"/>
                  </a:lnTo>
                  <a:lnTo>
                    <a:pt x="1615" y="485"/>
                  </a:lnTo>
                  <a:lnTo>
                    <a:pt x="1481" y="569"/>
                  </a:lnTo>
                  <a:lnTo>
                    <a:pt x="1347" y="661"/>
                  </a:lnTo>
                  <a:lnTo>
                    <a:pt x="1222" y="762"/>
                  </a:lnTo>
                  <a:lnTo>
                    <a:pt x="1096" y="870"/>
                  </a:lnTo>
                  <a:lnTo>
                    <a:pt x="987" y="979"/>
                  </a:lnTo>
                  <a:lnTo>
                    <a:pt x="870" y="1096"/>
                  </a:lnTo>
                  <a:lnTo>
                    <a:pt x="770" y="1222"/>
                  </a:lnTo>
                  <a:lnTo>
                    <a:pt x="669" y="1347"/>
                  </a:lnTo>
                  <a:lnTo>
                    <a:pt x="577" y="1473"/>
                  </a:lnTo>
                  <a:lnTo>
                    <a:pt x="485" y="1615"/>
                  </a:lnTo>
                  <a:lnTo>
                    <a:pt x="410" y="1757"/>
                  </a:lnTo>
                  <a:lnTo>
                    <a:pt x="335" y="1900"/>
                  </a:lnTo>
                  <a:lnTo>
                    <a:pt x="268" y="2050"/>
                  </a:lnTo>
                  <a:lnTo>
                    <a:pt x="209" y="2201"/>
                  </a:lnTo>
                  <a:lnTo>
                    <a:pt x="151" y="2352"/>
                  </a:lnTo>
                  <a:lnTo>
                    <a:pt x="109" y="2511"/>
                  </a:lnTo>
                  <a:lnTo>
                    <a:pt x="67" y="2678"/>
                  </a:lnTo>
                  <a:lnTo>
                    <a:pt x="42" y="2837"/>
                  </a:lnTo>
                  <a:lnTo>
                    <a:pt x="17" y="3004"/>
                  </a:lnTo>
                  <a:lnTo>
                    <a:pt x="8" y="3180"/>
                  </a:lnTo>
                  <a:lnTo>
                    <a:pt x="0" y="3347"/>
                  </a:lnTo>
                  <a:lnTo>
                    <a:pt x="8" y="3523"/>
                  </a:lnTo>
                  <a:lnTo>
                    <a:pt x="17" y="3691"/>
                  </a:lnTo>
                  <a:lnTo>
                    <a:pt x="42" y="3858"/>
                  </a:lnTo>
                  <a:lnTo>
                    <a:pt x="67" y="4025"/>
                  </a:lnTo>
                  <a:lnTo>
                    <a:pt x="109" y="4184"/>
                  </a:lnTo>
                  <a:lnTo>
                    <a:pt x="151" y="4343"/>
                  </a:lnTo>
                  <a:lnTo>
                    <a:pt x="209" y="4502"/>
                  </a:lnTo>
                  <a:lnTo>
                    <a:pt x="268" y="4653"/>
                  </a:lnTo>
                  <a:lnTo>
                    <a:pt x="335" y="4804"/>
                  </a:lnTo>
                  <a:lnTo>
                    <a:pt x="410" y="4946"/>
                  </a:lnTo>
                  <a:lnTo>
                    <a:pt x="485" y="5088"/>
                  </a:lnTo>
                  <a:lnTo>
                    <a:pt x="577" y="5222"/>
                  </a:lnTo>
                  <a:lnTo>
                    <a:pt x="669" y="5356"/>
                  </a:lnTo>
                  <a:lnTo>
                    <a:pt x="770" y="5481"/>
                  </a:lnTo>
                  <a:lnTo>
                    <a:pt x="870" y="5607"/>
                  </a:lnTo>
                  <a:lnTo>
                    <a:pt x="987" y="5724"/>
                  </a:lnTo>
                  <a:lnTo>
                    <a:pt x="1096" y="5833"/>
                  </a:lnTo>
                  <a:lnTo>
                    <a:pt x="1222" y="5933"/>
                  </a:lnTo>
                  <a:lnTo>
                    <a:pt x="1347" y="6034"/>
                  </a:lnTo>
                  <a:lnTo>
                    <a:pt x="1481" y="6126"/>
                  </a:lnTo>
                  <a:lnTo>
                    <a:pt x="1615" y="6218"/>
                  </a:lnTo>
                  <a:lnTo>
                    <a:pt x="1757" y="6293"/>
                  </a:lnTo>
                  <a:lnTo>
                    <a:pt x="1900" y="6368"/>
                  </a:lnTo>
                  <a:lnTo>
                    <a:pt x="2050" y="6435"/>
                  </a:lnTo>
                  <a:lnTo>
                    <a:pt x="2201" y="6502"/>
                  </a:lnTo>
                  <a:lnTo>
                    <a:pt x="2360" y="6552"/>
                  </a:lnTo>
                  <a:lnTo>
                    <a:pt x="2519" y="6594"/>
                  </a:lnTo>
                  <a:lnTo>
                    <a:pt x="2678" y="6636"/>
                  </a:lnTo>
                  <a:lnTo>
                    <a:pt x="2845" y="6661"/>
                  </a:lnTo>
                  <a:lnTo>
                    <a:pt x="3013" y="6686"/>
                  </a:lnTo>
                  <a:lnTo>
                    <a:pt x="3180" y="6695"/>
                  </a:lnTo>
                  <a:lnTo>
                    <a:pt x="3356" y="6703"/>
                  </a:lnTo>
                  <a:lnTo>
                    <a:pt x="3523" y="6695"/>
                  </a:lnTo>
                  <a:lnTo>
                    <a:pt x="3699" y="6686"/>
                  </a:lnTo>
                  <a:lnTo>
                    <a:pt x="3866" y="6661"/>
                  </a:lnTo>
                  <a:lnTo>
                    <a:pt x="4025" y="6636"/>
                  </a:lnTo>
                  <a:lnTo>
                    <a:pt x="4193" y="6594"/>
                  </a:lnTo>
                  <a:lnTo>
                    <a:pt x="4352" y="6552"/>
                  </a:lnTo>
                  <a:lnTo>
                    <a:pt x="4502" y="6502"/>
                  </a:lnTo>
                  <a:lnTo>
                    <a:pt x="4661" y="6435"/>
                  </a:lnTo>
                  <a:lnTo>
                    <a:pt x="4803" y="6368"/>
                  </a:lnTo>
                  <a:lnTo>
                    <a:pt x="4954" y="6293"/>
                  </a:lnTo>
                  <a:lnTo>
                    <a:pt x="5088" y="6218"/>
                  </a:lnTo>
                  <a:lnTo>
                    <a:pt x="5230" y="6126"/>
                  </a:lnTo>
                  <a:lnTo>
                    <a:pt x="5356" y="6034"/>
                  </a:lnTo>
                  <a:lnTo>
                    <a:pt x="5481" y="5933"/>
                  </a:lnTo>
                  <a:lnTo>
                    <a:pt x="5607" y="5833"/>
                  </a:lnTo>
                  <a:lnTo>
                    <a:pt x="5724" y="5724"/>
                  </a:lnTo>
                  <a:lnTo>
                    <a:pt x="5833" y="5607"/>
                  </a:lnTo>
                  <a:lnTo>
                    <a:pt x="5941" y="5481"/>
                  </a:lnTo>
                  <a:lnTo>
                    <a:pt x="6042" y="5356"/>
                  </a:lnTo>
                  <a:lnTo>
                    <a:pt x="6134" y="5222"/>
                  </a:lnTo>
                  <a:lnTo>
                    <a:pt x="6218" y="5088"/>
                  </a:lnTo>
                  <a:lnTo>
                    <a:pt x="6301" y="4946"/>
                  </a:lnTo>
                  <a:lnTo>
                    <a:pt x="6377" y="4804"/>
                  </a:lnTo>
                  <a:lnTo>
                    <a:pt x="6444" y="4653"/>
                  </a:lnTo>
                  <a:lnTo>
                    <a:pt x="6502" y="4502"/>
                  </a:lnTo>
                  <a:lnTo>
                    <a:pt x="6552" y="4343"/>
                  </a:lnTo>
                  <a:lnTo>
                    <a:pt x="6603" y="4184"/>
                  </a:lnTo>
                  <a:lnTo>
                    <a:pt x="6636" y="4025"/>
                  </a:lnTo>
                  <a:lnTo>
                    <a:pt x="6670" y="3858"/>
                  </a:lnTo>
                  <a:lnTo>
                    <a:pt x="6686" y="3691"/>
                  </a:lnTo>
                  <a:lnTo>
                    <a:pt x="6703" y="3523"/>
                  </a:lnTo>
                  <a:lnTo>
                    <a:pt x="6703" y="3347"/>
                  </a:lnTo>
                  <a:lnTo>
                    <a:pt x="6703" y="3180"/>
                  </a:lnTo>
                  <a:lnTo>
                    <a:pt x="6686" y="3004"/>
                  </a:lnTo>
                  <a:lnTo>
                    <a:pt x="6670" y="2837"/>
                  </a:lnTo>
                  <a:lnTo>
                    <a:pt x="6636" y="2678"/>
                  </a:lnTo>
                  <a:lnTo>
                    <a:pt x="6603" y="2511"/>
                  </a:lnTo>
                  <a:lnTo>
                    <a:pt x="6552" y="2352"/>
                  </a:lnTo>
                  <a:lnTo>
                    <a:pt x="6502" y="2201"/>
                  </a:lnTo>
                  <a:lnTo>
                    <a:pt x="6444" y="2050"/>
                  </a:lnTo>
                  <a:lnTo>
                    <a:pt x="6377" y="1900"/>
                  </a:lnTo>
                  <a:lnTo>
                    <a:pt x="6301" y="1757"/>
                  </a:lnTo>
                  <a:lnTo>
                    <a:pt x="6218" y="1615"/>
                  </a:lnTo>
                  <a:lnTo>
                    <a:pt x="6134" y="1473"/>
                  </a:lnTo>
                  <a:lnTo>
                    <a:pt x="6042" y="1347"/>
                  </a:lnTo>
                  <a:lnTo>
                    <a:pt x="5941" y="1222"/>
                  </a:lnTo>
                  <a:lnTo>
                    <a:pt x="5833" y="1096"/>
                  </a:lnTo>
                  <a:lnTo>
                    <a:pt x="5724" y="979"/>
                  </a:lnTo>
                  <a:lnTo>
                    <a:pt x="5607" y="870"/>
                  </a:lnTo>
                  <a:lnTo>
                    <a:pt x="5481" y="762"/>
                  </a:lnTo>
                  <a:lnTo>
                    <a:pt x="5356" y="661"/>
                  </a:lnTo>
                  <a:lnTo>
                    <a:pt x="5230" y="569"/>
                  </a:lnTo>
                  <a:lnTo>
                    <a:pt x="5088" y="485"/>
                  </a:lnTo>
                  <a:lnTo>
                    <a:pt x="4954" y="402"/>
                  </a:lnTo>
                  <a:lnTo>
                    <a:pt x="4803" y="326"/>
                  </a:lnTo>
                  <a:lnTo>
                    <a:pt x="4661" y="260"/>
                  </a:lnTo>
                  <a:lnTo>
                    <a:pt x="4502" y="201"/>
                  </a:lnTo>
                  <a:lnTo>
                    <a:pt x="4352" y="151"/>
                  </a:lnTo>
                  <a:lnTo>
                    <a:pt x="4193" y="109"/>
                  </a:lnTo>
                  <a:lnTo>
                    <a:pt x="4025" y="67"/>
                  </a:lnTo>
                  <a:lnTo>
                    <a:pt x="3866" y="42"/>
                  </a:lnTo>
                  <a:lnTo>
                    <a:pt x="3699" y="17"/>
                  </a:lnTo>
                  <a:lnTo>
                    <a:pt x="3523" y="0"/>
                  </a:ln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80;p25">
              <a:extLst>
                <a:ext uri="{FF2B5EF4-FFF2-40B4-BE49-F238E27FC236}">
                  <a16:creationId xmlns:a16="http://schemas.microsoft.com/office/drawing/2014/main" xmlns="" id="{E77C2238-EAD9-7043-46A6-E89A829EBD7B}"/>
                </a:ext>
              </a:extLst>
            </p:cNvPr>
            <p:cNvSpPr/>
            <p:nvPr/>
          </p:nvSpPr>
          <p:spPr>
            <a:xfrm>
              <a:off x="604638" y="1066375"/>
              <a:ext cx="1414482" cy="831703"/>
            </a:xfrm>
            <a:custGeom>
              <a:avLst/>
              <a:gdLst/>
              <a:ahLst/>
              <a:cxnLst/>
              <a:rect l="l" t="t" r="r" b="b"/>
              <a:pathLst>
                <a:path w="37089" h="21808" extrusionOk="0">
                  <a:moveTo>
                    <a:pt x="15791" y="0"/>
                  </a:moveTo>
                  <a:lnTo>
                    <a:pt x="15741" y="17"/>
                  </a:lnTo>
                  <a:lnTo>
                    <a:pt x="15456" y="109"/>
                  </a:lnTo>
                  <a:lnTo>
                    <a:pt x="15180" y="218"/>
                  </a:lnTo>
                  <a:lnTo>
                    <a:pt x="14904" y="326"/>
                  </a:lnTo>
                  <a:lnTo>
                    <a:pt x="14636" y="435"/>
                  </a:lnTo>
                  <a:lnTo>
                    <a:pt x="14109" y="669"/>
                  </a:lnTo>
                  <a:lnTo>
                    <a:pt x="13599" y="912"/>
                  </a:lnTo>
                  <a:lnTo>
                    <a:pt x="13105" y="1172"/>
                  </a:lnTo>
                  <a:lnTo>
                    <a:pt x="12636" y="1439"/>
                  </a:lnTo>
                  <a:lnTo>
                    <a:pt x="12176" y="1715"/>
                  </a:lnTo>
                  <a:lnTo>
                    <a:pt x="11732" y="2000"/>
                  </a:lnTo>
                  <a:lnTo>
                    <a:pt x="11314" y="2293"/>
                  </a:lnTo>
                  <a:lnTo>
                    <a:pt x="10912" y="2586"/>
                  </a:lnTo>
                  <a:lnTo>
                    <a:pt x="10519" y="2879"/>
                  </a:lnTo>
                  <a:lnTo>
                    <a:pt x="10151" y="3180"/>
                  </a:lnTo>
                  <a:lnTo>
                    <a:pt x="9799" y="3481"/>
                  </a:lnTo>
                  <a:lnTo>
                    <a:pt x="9465" y="3774"/>
                  </a:lnTo>
                  <a:lnTo>
                    <a:pt x="9147" y="4067"/>
                  </a:lnTo>
                  <a:lnTo>
                    <a:pt x="8845" y="4360"/>
                  </a:lnTo>
                  <a:lnTo>
                    <a:pt x="8569" y="4644"/>
                  </a:lnTo>
                  <a:lnTo>
                    <a:pt x="8301" y="4921"/>
                  </a:lnTo>
                  <a:lnTo>
                    <a:pt x="8059" y="5188"/>
                  </a:lnTo>
                  <a:lnTo>
                    <a:pt x="7833" y="5448"/>
                  </a:lnTo>
                  <a:lnTo>
                    <a:pt x="7624" y="5690"/>
                  </a:lnTo>
                  <a:lnTo>
                    <a:pt x="7431" y="5916"/>
                  </a:lnTo>
                  <a:lnTo>
                    <a:pt x="7105" y="6335"/>
                  </a:lnTo>
                  <a:lnTo>
                    <a:pt x="6845" y="6678"/>
                  </a:lnTo>
                  <a:lnTo>
                    <a:pt x="6661" y="6937"/>
                  </a:lnTo>
                  <a:lnTo>
                    <a:pt x="6511" y="7163"/>
                  </a:lnTo>
                  <a:lnTo>
                    <a:pt x="6452" y="7155"/>
                  </a:lnTo>
                  <a:lnTo>
                    <a:pt x="6285" y="7147"/>
                  </a:lnTo>
                  <a:lnTo>
                    <a:pt x="6017" y="7138"/>
                  </a:lnTo>
                  <a:lnTo>
                    <a:pt x="5674" y="7147"/>
                  </a:lnTo>
                  <a:lnTo>
                    <a:pt x="5473" y="7163"/>
                  </a:lnTo>
                  <a:lnTo>
                    <a:pt x="5264" y="7180"/>
                  </a:lnTo>
                  <a:lnTo>
                    <a:pt x="5038" y="7205"/>
                  </a:lnTo>
                  <a:lnTo>
                    <a:pt x="4795" y="7247"/>
                  </a:lnTo>
                  <a:lnTo>
                    <a:pt x="4544" y="7297"/>
                  </a:lnTo>
                  <a:lnTo>
                    <a:pt x="4293" y="7356"/>
                  </a:lnTo>
                  <a:lnTo>
                    <a:pt x="4025" y="7431"/>
                  </a:lnTo>
                  <a:lnTo>
                    <a:pt x="3766" y="7515"/>
                  </a:lnTo>
                  <a:lnTo>
                    <a:pt x="3490" y="7624"/>
                  </a:lnTo>
                  <a:lnTo>
                    <a:pt x="3222" y="7749"/>
                  </a:lnTo>
                  <a:lnTo>
                    <a:pt x="2954" y="7883"/>
                  </a:lnTo>
                  <a:lnTo>
                    <a:pt x="2686" y="8042"/>
                  </a:lnTo>
                  <a:lnTo>
                    <a:pt x="2552" y="8134"/>
                  </a:lnTo>
                  <a:lnTo>
                    <a:pt x="2419" y="8226"/>
                  </a:lnTo>
                  <a:lnTo>
                    <a:pt x="2293" y="8318"/>
                  </a:lnTo>
                  <a:lnTo>
                    <a:pt x="2167" y="8427"/>
                  </a:lnTo>
                  <a:lnTo>
                    <a:pt x="2042" y="8536"/>
                  </a:lnTo>
                  <a:lnTo>
                    <a:pt x="1916" y="8653"/>
                  </a:lnTo>
                  <a:lnTo>
                    <a:pt x="1791" y="8770"/>
                  </a:lnTo>
                  <a:lnTo>
                    <a:pt x="1674" y="8895"/>
                  </a:lnTo>
                  <a:lnTo>
                    <a:pt x="1557" y="9029"/>
                  </a:lnTo>
                  <a:lnTo>
                    <a:pt x="1448" y="9172"/>
                  </a:lnTo>
                  <a:lnTo>
                    <a:pt x="1339" y="9322"/>
                  </a:lnTo>
                  <a:lnTo>
                    <a:pt x="1230" y="9473"/>
                  </a:lnTo>
                  <a:lnTo>
                    <a:pt x="1130" y="9640"/>
                  </a:lnTo>
                  <a:lnTo>
                    <a:pt x="1029" y="9808"/>
                  </a:lnTo>
                  <a:lnTo>
                    <a:pt x="937" y="9983"/>
                  </a:lnTo>
                  <a:lnTo>
                    <a:pt x="845" y="10167"/>
                  </a:lnTo>
                  <a:lnTo>
                    <a:pt x="762" y="10352"/>
                  </a:lnTo>
                  <a:lnTo>
                    <a:pt x="686" y="10552"/>
                  </a:lnTo>
                  <a:lnTo>
                    <a:pt x="611" y="10762"/>
                  </a:lnTo>
                  <a:lnTo>
                    <a:pt x="536" y="10971"/>
                  </a:lnTo>
                  <a:lnTo>
                    <a:pt x="477" y="11197"/>
                  </a:lnTo>
                  <a:lnTo>
                    <a:pt x="419" y="11423"/>
                  </a:lnTo>
                  <a:lnTo>
                    <a:pt x="360" y="11665"/>
                  </a:lnTo>
                  <a:lnTo>
                    <a:pt x="318" y="11916"/>
                  </a:lnTo>
                  <a:lnTo>
                    <a:pt x="234" y="12410"/>
                  </a:lnTo>
                  <a:lnTo>
                    <a:pt x="167" y="12896"/>
                  </a:lnTo>
                  <a:lnTo>
                    <a:pt x="109" y="13364"/>
                  </a:lnTo>
                  <a:lnTo>
                    <a:pt x="67" y="13816"/>
                  </a:lnTo>
                  <a:lnTo>
                    <a:pt x="34" y="14251"/>
                  </a:lnTo>
                  <a:lnTo>
                    <a:pt x="17" y="14670"/>
                  </a:lnTo>
                  <a:lnTo>
                    <a:pt x="0" y="15071"/>
                  </a:lnTo>
                  <a:lnTo>
                    <a:pt x="0" y="15465"/>
                  </a:lnTo>
                  <a:lnTo>
                    <a:pt x="0" y="15841"/>
                  </a:lnTo>
                  <a:lnTo>
                    <a:pt x="8" y="16193"/>
                  </a:lnTo>
                  <a:lnTo>
                    <a:pt x="34" y="16536"/>
                  </a:lnTo>
                  <a:lnTo>
                    <a:pt x="59" y="16862"/>
                  </a:lnTo>
                  <a:lnTo>
                    <a:pt x="84" y="17180"/>
                  </a:lnTo>
                  <a:lnTo>
                    <a:pt x="117" y="17473"/>
                  </a:lnTo>
                  <a:lnTo>
                    <a:pt x="159" y="17757"/>
                  </a:lnTo>
                  <a:lnTo>
                    <a:pt x="201" y="18017"/>
                  </a:lnTo>
                  <a:lnTo>
                    <a:pt x="243" y="18268"/>
                  </a:lnTo>
                  <a:lnTo>
                    <a:pt x="293" y="18502"/>
                  </a:lnTo>
                  <a:lnTo>
                    <a:pt x="385" y="18921"/>
                  </a:lnTo>
                  <a:lnTo>
                    <a:pt x="485" y="19272"/>
                  </a:lnTo>
                  <a:lnTo>
                    <a:pt x="578" y="19565"/>
                  </a:lnTo>
                  <a:lnTo>
                    <a:pt x="653" y="19791"/>
                  </a:lnTo>
                  <a:lnTo>
                    <a:pt x="720" y="19950"/>
                  </a:lnTo>
                  <a:lnTo>
                    <a:pt x="778" y="20084"/>
                  </a:lnTo>
                  <a:lnTo>
                    <a:pt x="1691" y="19933"/>
                  </a:lnTo>
                  <a:lnTo>
                    <a:pt x="1850" y="19908"/>
                  </a:lnTo>
                  <a:lnTo>
                    <a:pt x="2009" y="19900"/>
                  </a:lnTo>
                  <a:lnTo>
                    <a:pt x="2176" y="19900"/>
                  </a:lnTo>
                  <a:lnTo>
                    <a:pt x="2335" y="19908"/>
                  </a:lnTo>
                  <a:lnTo>
                    <a:pt x="2494" y="19925"/>
                  </a:lnTo>
                  <a:lnTo>
                    <a:pt x="2644" y="19958"/>
                  </a:lnTo>
                  <a:lnTo>
                    <a:pt x="2803" y="19992"/>
                  </a:lnTo>
                  <a:lnTo>
                    <a:pt x="2954" y="20042"/>
                  </a:lnTo>
                  <a:lnTo>
                    <a:pt x="3096" y="20101"/>
                  </a:lnTo>
                  <a:lnTo>
                    <a:pt x="3247" y="20168"/>
                  </a:lnTo>
                  <a:lnTo>
                    <a:pt x="3381" y="20243"/>
                  </a:lnTo>
                  <a:lnTo>
                    <a:pt x="3515" y="20327"/>
                  </a:lnTo>
                  <a:lnTo>
                    <a:pt x="3649" y="20419"/>
                  </a:lnTo>
                  <a:lnTo>
                    <a:pt x="3774" y="20527"/>
                  </a:lnTo>
                  <a:lnTo>
                    <a:pt x="3891" y="20636"/>
                  </a:lnTo>
                  <a:lnTo>
                    <a:pt x="4000" y="20753"/>
                  </a:lnTo>
                  <a:lnTo>
                    <a:pt x="4168" y="20946"/>
                  </a:lnTo>
                  <a:lnTo>
                    <a:pt x="4352" y="21122"/>
                  </a:lnTo>
                  <a:lnTo>
                    <a:pt x="4544" y="21297"/>
                  </a:lnTo>
                  <a:lnTo>
                    <a:pt x="4644" y="21373"/>
                  </a:lnTo>
                  <a:lnTo>
                    <a:pt x="4745" y="21448"/>
                  </a:lnTo>
                  <a:lnTo>
                    <a:pt x="4854" y="21523"/>
                  </a:lnTo>
                  <a:lnTo>
                    <a:pt x="4962" y="21582"/>
                  </a:lnTo>
                  <a:lnTo>
                    <a:pt x="5071" y="21640"/>
                  </a:lnTo>
                  <a:lnTo>
                    <a:pt x="5180" y="21691"/>
                  </a:lnTo>
                  <a:lnTo>
                    <a:pt x="5297" y="21732"/>
                  </a:lnTo>
                  <a:lnTo>
                    <a:pt x="5414" y="21766"/>
                  </a:lnTo>
                  <a:lnTo>
                    <a:pt x="5523" y="21791"/>
                  </a:lnTo>
                  <a:lnTo>
                    <a:pt x="5649" y="21808"/>
                  </a:lnTo>
                  <a:lnTo>
                    <a:pt x="5707" y="21799"/>
                  </a:lnTo>
                  <a:lnTo>
                    <a:pt x="5774" y="21783"/>
                  </a:lnTo>
                  <a:lnTo>
                    <a:pt x="5833" y="21758"/>
                  </a:lnTo>
                  <a:lnTo>
                    <a:pt x="5900" y="21716"/>
                  </a:lnTo>
                  <a:lnTo>
                    <a:pt x="5967" y="21657"/>
                  </a:lnTo>
                  <a:lnTo>
                    <a:pt x="6042" y="21590"/>
                  </a:lnTo>
                  <a:lnTo>
                    <a:pt x="6109" y="21515"/>
                  </a:lnTo>
                  <a:lnTo>
                    <a:pt x="6184" y="21423"/>
                  </a:lnTo>
                  <a:lnTo>
                    <a:pt x="6251" y="21322"/>
                  </a:lnTo>
                  <a:lnTo>
                    <a:pt x="6327" y="21205"/>
                  </a:lnTo>
                  <a:lnTo>
                    <a:pt x="6477" y="20954"/>
                  </a:lnTo>
                  <a:lnTo>
                    <a:pt x="6628" y="20670"/>
                  </a:lnTo>
                  <a:lnTo>
                    <a:pt x="6787" y="20343"/>
                  </a:lnTo>
                  <a:lnTo>
                    <a:pt x="6937" y="19992"/>
                  </a:lnTo>
                  <a:lnTo>
                    <a:pt x="7096" y="19624"/>
                  </a:lnTo>
                  <a:lnTo>
                    <a:pt x="7255" y="19222"/>
                  </a:lnTo>
                  <a:lnTo>
                    <a:pt x="7414" y="18804"/>
                  </a:lnTo>
                  <a:lnTo>
                    <a:pt x="7565" y="18377"/>
                  </a:lnTo>
                  <a:lnTo>
                    <a:pt x="7724" y="17933"/>
                  </a:lnTo>
                  <a:lnTo>
                    <a:pt x="8025" y="17038"/>
                  </a:lnTo>
                  <a:lnTo>
                    <a:pt x="8310" y="16134"/>
                  </a:lnTo>
                  <a:lnTo>
                    <a:pt x="8569" y="15255"/>
                  </a:lnTo>
                  <a:lnTo>
                    <a:pt x="8812" y="14444"/>
                  </a:lnTo>
                  <a:lnTo>
                    <a:pt x="9021" y="13707"/>
                  </a:lnTo>
                  <a:lnTo>
                    <a:pt x="9314" y="12603"/>
                  </a:lnTo>
                  <a:lnTo>
                    <a:pt x="9423" y="12193"/>
                  </a:lnTo>
                  <a:lnTo>
                    <a:pt x="9691" y="12268"/>
                  </a:lnTo>
                  <a:lnTo>
                    <a:pt x="10427" y="12477"/>
                  </a:lnTo>
                  <a:lnTo>
                    <a:pt x="10954" y="12619"/>
                  </a:lnTo>
                  <a:lnTo>
                    <a:pt x="11565" y="12778"/>
                  </a:lnTo>
                  <a:lnTo>
                    <a:pt x="12260" y="12937"/>
                  </a:lnTo>
                  <a:lnTo>
                    <a:pt x="13021" y="13105"/>
                  </a:lnTo>
                  <a:lnTo>
                    <a:pt x="13841" y="13272"/>
                  </a:lnTo>
                  <a:lnTo>
                    <a:pt x="14703" y="13431"/>
                  </a:lnTo>
                  <a:lnTo>
                    <a:pt x="15155" y="13506"/>
                  </a:lnTo>
                  <a:lnTo>
                    <a:pt x="15615" y="13582"/>
                  </a:lnTo>
                  <a:lnTo>
                    <a:pt x="16075" y="13649"/>
                  </a:lnTo>
                  <a:lnTo>
                    <a:pt x="16544" y="13707"/>
                  </a:lnTo>
                  <a:lnTo>
                    <a:pt x="17021" y="13766"/>
                  </a:lnTo>
                  <a:lnTo>
                    <a:pt x="17498" y="13808"/>
                  </a:lnTo>
                  <a:lnTo>
                    <a:pt x="17983" y="13849"/>
                  </a:lnTo>
                  <a:lnTo>
                    <a:pt x="18460" y="13883"/>
                  </a:lnTo>
                  <a:lnTo>
                    <a:pt x="18946" y="13908"/>
                  </a:lnTo>
                  <a:lnTo>
                    <a:pt x="19423" y="13916"/>
                  </a:lnTo>
                  <a:lnTo>
                    <a:pt x="19900" y="13925"/>
                  </a:lnTo>
                  <a:lnTo>
                    <a:pt x="20368" y="13916"/>
                  </a:lnTo>
                  <a:lnTo>
                    <a:pt x="20427" y="13908"/>
                  </a:lnTo>
                  <a:lnTo>
                    <a:pt x="20477" y="13900"/>
                  </a:lnTo>
                  <a:lnTo>
                    <a:pt x="20519" y="13883"/>
                  </a:lnTo>
                  <a:lnTo>
                    <a:pt x="20569" y="13858"/>
                  </a:lnTo>
                  <a:lnTo>
                    <a:pt x="20611" y="13824"/>
                  </a:lnTo>
                  <a:lnTo>
                    <a:pt x="20645" y="13791"/>
                  </a:lnTo>
                  <a:lnTo>
                    <a:pt x="20678" y="13757"/>
                  </a:lnTo>
                  <a:lnTo>
                    <a:pt x="20703" y="13716"/>
                  </a:lnTo>
                  <a:lnTo>
                    <a:pt x="20720" y="13674"/>
                  </a:lnTo>
                  <a:lnTo>
                    <a:pt x="20737" y="13624"/>
                  </a:lnTo>
                  <a:lnTo>
                    <a:pt x="20745" y="13573"/>
                  </a:lnTo>
                  <a:lnTo>
                    <a:pt x="20753" y="13523"/>
                  </a:lnTo>
                  <a:lnTo>
                    <a:pt x="20745" y="13473"/>
                  </a:lnTo>
                  <a:lnTo>
                    <a:pt x="20737" y="13423"/>
                  </a:lnTo>
                  <a:lnTo>
                    <a:pt x="20720" y="13373"/>
                  </a:lnTo>
                  <a:lnTo>
                    <a:pt x="20695" y="13322"/>
                  </a:lnTo>
                  <a:lnTo>
                    <a:pt x="19983" y="12101"/>
                  </a:lnTo>
                  <a:lnTo>
                    <a:pt x="19983" y="12101"/>
                  </a:lnTo>
                  <a:lnTo>
                    <a:pt x="20301" y="12142"/>
                  </a:lnTo>
                  <a:lnTo>
                    <a:pt x="21163" y="12243"/>
                  </a:lnTo>
                  <a:lnTo>
                    <a:pt x="21749" y="12310"/>
                  </a:lnTo>
                  <a:lnTo>
                    <a:pt x="22419" y="12377"/>
                  </a:lnTo>
                  <a:lnTo>
                    <a:pt x="23155" y="12444"/>
                  </a:lnTo>
                  <a:lnTo>
                    <a:pt x="23933" y="12502"/>
                  </a:lnTo>
                  <a:lnTo>
                    <a:pt x="24745" y="12552"/>
                  </a:lnTo>
                  <a:lnTo>
                    <a:pt x="25565" y="12594"/>
                  </a:lnTo>
                  <a:lnTo>
                    <a:pt x="26377" y="12619"/>
                  </a:lnTo>
                  <a:lnTo>
                    <a:pt x="27163" y="12619"/>
                  </a:lnTo>
                  <a:lnTo>
                    <a:pt x="27548" y="12603"/>
                  </a:lnTo>
                  <a:lnTo>
                    <a:pt x="27908" y="12586"/>
                  </a:lnTo>
                  <a:lnTo>
                    <a:pt x="28260" y="12569"/>
                  </a:lnTo>
                  <a:lnTo>
                    <a:pt x="28594" y="12536"/>
                  </a:lnTo>
                  <a:lnTo>
                    <a:pt x="28912" y="12494"/>
                  </a:lnTo>
                  <a:lnTo>
                    <a:pt x="29205" y="12444"/>
                  </a:lnTo>
                  <a:lnTo>
                    <a:pt x="29473" y="12385"/>
                  </a:lnTo>
                  <a:lnTo>
                    <a:pt x="29716" y="12318"/>
                  </a:lnTo>
                  <a:lnTo>
                    <a:pt x="29766" y="12636"/>
                  </a:lnTo>
                  <a:lnTo>
                    <a:pt x="29833" y="12996"/>
                  </a:lnTo>
                  <a:lnTo>
                    <a:pt x="29925" y="13465"/>
                  </a:lnTo>
                  <a:lnTo>
                    <a:pt x="30034" y="14025"/>
                  </a:lnTo>
                  <a:lnTo>
                    <a:pt x="30176" y="14661"/>
                  </a:lnTo>
                  <a:lnTo>
                    <a:pt x="30343" y="15347"/>
                  </a:lnTo>
                  <a:lnTo>
                    <a:pt x="30536" y="16067"/>
                  </a:lnTo>
                  <a:lnTo>
                    <a:pt x="30645" y="16427"/>
                  </a:lnTo>
                  <a:lnTo>
                    <a:pt x="30753" y="16795"/>
                  </a:lnTo>
                  <a:lnTo>
                    <a:pt x="30871" y="17155"/>
                  </a:lnTo>
                  <a:lnTo>
                    <a:pt x="30996" y="17515"/>
                  </a:lnTo>
                  <a:lnTo>
                    <a:pt x="31122" y="17866"/>
                  </a:lnTo>
                  <a:lnTo>
                    <a:pt x="31255" y="18209"/>
                  </a:lnTo>
                  <a:lnTo>
                    <a:pt x="31398" y="18536"/>
                  </a:lnTo>
                  <a:lnTo>
                    <a:pt x="31548" y="18854"/>
                  </a:lnTo>
                  <a:lnTo>
                    <a:pt x="31707" y="19155"/>
                  </a:lnTo>
                  <a:lnTo>
                    <a:pt x="31866" y="19440"/>
                  </a:lnTo>
                  <a:lnTo>
                    <a:pt x="32034" y="19699"/>
                  </a:lnTo>
                  <a:lnTo>
                    <a:pt x="32201" y="19933"/>
                  </a:lnTo>
                  <a:lnTo>
                    <a:pt x="32293" y="20042"/>
                  </a:lnTo>
                  <a:lnTo>
                    <a:pt x="32377" y="20142"/>
                  </a:lnTo>
                  <a:lnTo>
                    <a:pt x="32469" y="20234"/>
                  </a:lnTo>
                  <a:lnTo>
                    <a:pt x="32561" y="20318"/>
                  </a:lnTo>
                  <a:lnTo>
                    <a:pt x="32661" y="20402"/>
                  </a:lnTo>
                  <a:lnTo>
                    <a:pt x="32753" y="20469"/>
                  </a:lnTo>
                  <a:lnTo>
                    <a:pt x="32854" y="20536"/>
                  </a:lnTo>
                  <a:lnTo>
                    <a:pt x="32954" y="20586"/>
                  </a:lnTo>
                  <a:lnTo>
                    <a:pt x="33030" y="20619"/>
                  </a:lnTo>
                  <a:lnTo>
                    <a:pt x="33122" y="20645"/>
                  </a:lnTo>
                  <a:lnTo>
                    <a:pt x="33205" y="20653"/>
                  </a:lnTo>
                  <a:lnTo>
                    <a:pt x="33297" y="20653"/>
                  </a:lnTo>
                  <a:lnTo>
                    <a:pt x="33381" y="20645"/>
                  </a:lnTo>
                  <a:lnTo>
                    <a:pt x="33473" y="20619"/>
                  </a:lnTo>
                  <a:lnTo>
                    <a:pt x="33557" y="20594"/>
                  </a:lnTo>
                  <a:lnTo>
                    <a:pt x="33640" y="20552"/>
                  </a:lnTo>
                  <a:lnTo>
                    <a:pt x="35055" y="19749"/>
                  </a:lnTo>
                  <a:lnTo>
                    <a:pt x="35272" y="19716"/>
                  </a:lnTo>
                  <a:lnTo>
                    <a:pt x="35473" y="19691"/>
                  </a:lnTo>
                  <a:lnTo>
                    <a:pt x="35666" y="19674"/>
                  </a:lnTo>
                  <a:lnTo>
                    <a:pt x="35858" y="19674"/>
                  </a:lnTo>
                  <a:lnTo>
                    <a:pt x="36034" y="19682"/>
                  </a:lnTo>
                  <a:lnTo>
                    <a:pt x="36193" y="19699"/>
                  </a:lnTo>
                  <a:lnTo>
                    <a:pt x="36352" y="19724"/>
                  </a:lnTo>
                  <a:lnTo>
                    <a:pt x="36486" y="19749"/>
                  </a:lnTo>
                  <a:lnTo>
                    <a:pt x="36611" y="19774"/>
                  </a:lnTo>
                  <a:lnTo>
                    <a:pt x="36728" y="19808"/>
                  </a:lnTo>
                  <a:lnTo>
                    <a:pt x="36904" y="19858"/>
                  </a:lnTo>
                  <a:lnTo>
                    <a:pt x="37021" y="19908"/>
                  </a:lnTo>
                  <a:lnTo>
                    <a:pt x="37055" y="19925"/>
                  </a:lnTo>
                  <a:lnTo>
                    <a:pt x="37080" y="19565"/>
                  </a:lnTo>
                  <a:lnTo>
                    <a:pt x="37088" y="19205"/>
                  </a:lnTo>
                  <a:lnTo>
                    <a:pt x="37080" y="18845"/>
                  </a:lnTo>
                  <a:lnTo>
                    <a:pt x="37055" y="18477"/>
                  </a:lnTo>
                  <a:lnTo>
                    <a:pt x="37021" y="18117"/>
                  </a:lnTo>
                  <a:lnTo>
                    <a:pt x="36971" y="17749"/>
                  </a:lnTo>
                  <a:lnTo>
                    <a:pt x="36912" y="17381"/>
                  </a:lnTo>
                  <a:lnTo>
                    <a:pt x="36845" y="17021"/>
                  </a:lnTo>
                  <a:lnTo>
                    <a:pt x="36762" y="16653"/>
                  </a:lnTo>
                  <a:lnTo>
                    <a:pt x="36678" y="16301"/>
                  </a:lnTo>
                  <a:lnTo>
                    <a:pt x="36578" y="15950"/>
                  </a:lnTo>
                  <a:lnTo>
                    <a:pt x="36477" y="15598"/>
                  </a:lnTo>
                  <a:lnTo>
                    <a:pt x="36377" y="15264"/>
                  </a:lnTo>
                  <a:lnTo>
                    <a:pt x="36260" y="14929"/>
                  </a:lnTo>
                  <a:lnTo>
                    <a:pt x="36151" y="14611"/>
                  </a:lnTo>
                  <a:lnTo>
                    <a:pt x="36034" y="14293"/>
                  </a:lnTo>
                  <a:lnTo>
                    <a:pt x="35799" y="13707"/>
                  </a:lnTo>
                  <a:lnTo>
                    <a:pt x="35573" y="13172"/>
                  </a:lnTo>
                  <a:lnTo>
                    <a:pt x="35356" y="12695"/>
                  </a:lnTo>
                  <a:lnTo>
                    <a:pt x="35163" y="12285"/>
                  </a:lnTo>
                  <a:lnTo>
                    <a:pt x="34996" y="11950"/>
                  </a:lnTo>
                  <a:lnTo>
                    <a:pt x="34871" y="11699"/>
                  </a:lnTo>
                  <a:lnTo>
                    <a:pt x="34753" y="11498"/>
                  </a:lnTo>
                  <a:lnTo>
                    <a:pt x="36402" y="11992"/>
                  </a:lnTo>
                  <a:lnTo>
                    <a:pt x="36461" y="12008"/>
                  </a:lnTo>
                  <a:lnTo>
                    <a:pt x="36519" y="12000"/>
                  </a:lnTo>
                  <a:lnTo>
                    <a:pt x="36578" y="11983"/>
                  </a:lnTo>
                  <a:lnTo>
                    <a:pt x="36620" y="11950"/>
                  </a:lnTo>
                  <a:lnTo>
                    <a:pt x="36661" y="11908"/>
                  </a:lnTo>
                  <a:lnTo>
                    <a:pt x="36686" y="11858"/>
                  </a:lnTo>
                  <a:lnTo>
                    <a:pt x="36703" y="11799"/>
                  </a:lnTo>
                  <a:lnTo>
                    <a:pt x="36703" y="11741"/>
                  </a:lnTo>
                  <a:lnTo>
                    <a:pt x="36636" y="11398"/>
                  </a:lnTo>
                  <a:lnTo>
                    <a:pt x="36561" y="11046"/>
                  </a:lnTo>
                  <a:lnTo>
                    <a:pt x="36469" y="10703"/>
                  </a:lnTo>
                  <a:lnTo>
                    <a:pt x="36368" y="10352"/>
                  </a:lnTo>
                  <a:lnTo>
                    <a:pt x="36285" y="10092"/>
                  </a:lnTo>
                  <a:lnTo>
                    <a:pt x="36193" y="9824"/>
                  </a:lnTo>
                  <a:lnTo>
                    <a:pt x="36092" y="9565"/>
                  </a:lnTo>
                  <a:lnTo>
                    <a:pt x="35992" y="9314"/>
                  </a:lnTo>
                  <a:lnTo>
                    <a:pt x="35891" y="9054"/>
                  </a:lnTo>
                  <a:lnTo>
                    <a:pt x="35774" y="8803"/>
                  </a:lnTo>
                  <a:lnTo>
                    <a:pt x="35666" y="8561"/>
                  </a:lnTo>
                  <a:lnTo>
                    <a:pt x="35540" y="8318"/>
                  </a:lnTo>
                  <a:lnTo>
                    <a:pt x="35414" y="8075"/>
                  </a:lnTo>
                  <a:lnTo>
                    <a:pt x="35289" y="7833"/>
                  </a:lnTo>
                  <a:lnTo>
                    <a:pt x="35155" y="7598"/>
                  </a:lnTo>
                  <a:lnTo>
                    <a:pt x="35021" y="7364"/>
                  </a:lnTo>
                  <a:lnTo>
                    <a:pt x="34871" y="7138"/>
                  </a:lnTo>
                  <a:lnTo>
                    <a:pt x="34728" y="6912"/>
                  </a:lnTo>
                  <a:lnTo>
                    <a:pt x="34578" y="6686"/>
                  </a:lnTo>
                  <a:lnTo>
                    <a:pt x="34419" y="6469"/>
                  </a:lnTo>
                  <a:lnTo>
                    <a:pt x="34260" y="6251"/>
                  </a:lnTo>
                  <a:lnTo>
                    <a:pt x="34101" y="6034"/>
                  </a:lnTo>
                  <a:lnTo>
                    <a:pt x="33933" y="5824"/>
                  </a:lnTo>
                  <a:lnTo>
                    <a:pt x="33758" y="5623"/>
                  </a:lnTo>
                  <a:lnTo>
                    <a:pt x="33582" y="5414"/>
                  </a:lnTo>
                  <a:lnTo>
                    <a:pt x="33406" y="5222"/>
                  </a:lnTo>
                  <a:lnTo>
                    <a:pt x="33222" y="5021"/>
                  </a:lnTo>
                  <a:lnTo>
                    <a:pt x="33038" y="4828"/>
                  </a:lnTo>
                  <a:lnTo>
                    <a:pt x="32845" y="4644"/>
                  </a:lnTo>
                  <a:lnTo>
                    <a:pt x="32653" y="4460"/>
                  </a:lnTo>
                  <a:lnTo>
                    <a:pt x="32460" y="4276"/>
                  </a:lnTo>
                  <a:lnTo>
                    <a:pt x="32260" y="4100"/>
                  </a:lnTo>
                  <a:lnTo>
                    <a:pt x="32050" y="3925"/>
                  </a:lnTo>
                  <a:lnTo>
                    <a:pt x="31850" y="3757"/>
                  </a:lnTo>
                  <a:lnTo>
                    <a:pt x="31632" y="3598"/>
                  </a:lnTo>
                  <a:lnTo>
                    <a:pt x="31423" y="3431"/>
                  </a:lnTo>
                  <a:lnTo>
                    <a:pt x="31205" y="3280"/>
                  </a:lnTo>
                  <a:lnTo>
                    <a:pt x="30988" y="3121"/>
                  </a:lnTo>
                  <a:lnTo>
                    <a:pt x="30762" y="2979"/>
                  </a:lnTo>
                  <a:lnTo>
                    <a:pt x="30544" y="2828"/>
                  </a:lnTo>
                  <a:lnTo>
                    <a:pt x="30310" y="2695"/>
                  </a:lnTo>
                  <a:lnTo>
                    <a:pt x="30084" y="2561"/>
                  </a:lnTo>
                  <a:lnTo>
                    <a:pt x="29850" y="2427"/>
                  </a:lnTo>
                  <a:lnTo>
                    <a:pt x="29615" y="2301"/>
                  </a:lnTo>
                  <a:lnTo>
                    <a:pt x="29373" y="2176"/>
                  </a:lnTo>
                  <a:lnTo>
                    <a:pt x="29130" y="2059"/>
                  </a:lnTo>
                  <a:lnTo>
                    <a:pt x="28887" y="1941"/>
                  </a:lnTo>
                  <a:lnTo>
                    <a:pt x="28645" y="1833"/>
                  </a:lnTo>
                  <a:lnTo>
                    <a:pt x="28394" y="1732"/>
                  </a:lnTo>
                  <a:lnTo>
                    <a:pt x="28151" y="1632"/>
                  </a:lnTo>
                  <a:lnTo>
                    <a:pt x="27900" y="1540"/>
                  </a:lnTo>
                  <a:lnTo>
                    <a:pt x="27640" y="1448"/>
                  </a:lnTo>
                  <a:lnTo>
                    <a:pt x="27389" y="1364"/>
                  </a:lnTo>
                  <a:lnTo>
                    <a:pt x="27130" y="1280"/>
                  </a:lnTo>
                  <a:lnTo>
                    <a:pt x="26871" y="1205"/>
                  </a:lnTo>
                  <a:lnTo>
                    <a:pt x="26603" y="1138"/>
                  </a:lnTo>
                  <a:lnTo>
                    <a:pt x="26343" y="1071"/>
                  </a:lnTo>
                  <a:lnTo>
                    <a:pt x="26076" y="1013"/>
                  </a:lnTo>
                  <a:lnTo>
                    <a:pt x="25808" y="954"/>
                  </a:lnTo>
                  <a:lnTo>
                    <a:pt x="25540" y="904"/>
                  </a:lnTo>
                  <a:lnTo>
                    <a:pt x="25272" y="862"/>
                  </a:lnTo>
                  <a:lnTo>
                    <a:pt x="25004" y="820"/>
                  </a:lnTo>
                  <a:lnTo>
                    <a:pt x="24728" y="787"/>
                  </a:lnTo>
                  <a:lnTo>
                    <a:pt x="24460" y="762"/>
                  </a:lnTo>
                  <a:lnTo>
                    <a:pt x="24184" y="736"/>
                  </a:lnTo>
                  <a:lnTo>
                    <a:pt x="23908" y="720"/>
                  </a:lnTo>
                  <a:lnTo>
                    <a:pt x="23632" y="703"/>
                  </a:lnTo>
                  <a:lnTo>
                    <a:pt x="23347" y="703"/>
                  </a:lnTo>
                  <a:lnTo>
                    <a:pt x="22921" y="695"/>
                  </a:lnTo>
                  <a:lnTo>
                    <a:pt x="22486" y="703"/>
                  </a:lnTo>
                  <a:lnTo>
                    <a:pt x="22067" y="720"/>
                  </a:lnTo>
                  <a:lnTo>
                    <a:pt x="21649" y="745"/>
                  </a:lnTo>
                  <a:lnTo>
                    <a:pt x="21239" y="778"/>
                  </a:lnTo>
                  <a:lnTo>
                    <a:pt x="20837" y="812"/>
                  </a:lnTo>
                  <a:lnTo>
                    <a:pt x="20444" y="862"/>
                  </a:lnTo>
                  <a:lnTo>
                    <a:pt x="20050" y="912"/>
                  </a:lnTo>
                  <a:lnTo>
                    <a:pt x="19674" y="962"/>
                  </a:lnTo>
                  <a:lnTo>
                    <a:pt x="19306" y="1021"/>
                  </a:lnTo>
                  <a:lnTo>
                    <a:pt x="18946" y="1088"/>
                  </a:lnTo>
                  <a:lnTo>
                    <a:pt x="18603" y="1155"/>
                  </a:lnTo>
                  <a:lnTo>
                    <a:pt x="17942" y="1297"/>
                  </a:lnTo>
                  <a:lnTo>
                    <a:pt x="17331" y="1439"/>
                  </a:lnTo>
                  <a:lnTo>
                    <a:pt x="16778" y="1590"/>
                  </a:lnTo>
                  <a:lnTo>
                    <a:pt x="16276" y="1732"/>
                  </a:lnTo>
                  <a:lnTo>
                    <a:pt x="15841" y="1866"/>
                  </a:lnTo>
                  <a:lnTo>
                    <a:pt x="15481" y="1992"/>
                  </a:lnTo>
                  <a:lnTo>
                    <a:pt x="15188" y="2092"/>
                  </a:lnTo>
                  <a:lnTo>
                    <a:pt x="14971" y="2167"/>
                  </a:lnTo>
                  <a:lnTo>
                    <a:pt x="14795" y="2243"/>
                  </a:lnTo>
                  <a:lnTo>
                    <a:pt x="16067" y="452"/>
                  </a:lnTo>
                  <a:lnTo>
                    <a:pt x="16092" y="410"/>
                  </a:lnTo>
                  <a:lnTo>
                    <a:pt x="16109" y="360"/>
                  </a:lnTo>
                  <a:lnTo>
                    <a:pt x="16117" y="318"/>
                  </a:lnTo>
                  <a:lnTo>
                    <a:pt x="16117" y="276"/>
                  </a:lnTo>
                  <a:lnTo>
                    <a:pt x="16109" y="234"/>
                  </a:lnTo>
                  <a:lnTo>
                    <a:pt x="16101" y="192"/>
                  </a:lnTo>
                  <a:lnTo>
                    <a:pt x="16084" y="151"/>
                  </a:lnTo>
                  <a:lnTo>
                    <a:pt x="16059" y="117"/>
                  </a:lnTo>
                  <a:lnTo>
                    <a:pt x="16034" y="84"/>
                  </a:lnTo>
                  <a:lnTo>
                    <a:pt x="16000" y="50"/>
                  </a:lnTo>
                  <a:lnTo>
                    <a:pt x="15967" y="33"/>
                  </a:lnTo>
                  <a:lnTo>
                    <a:pt x="15925" y="17"/>
                  </a:lnTo>
                  <a:lnTo>
                    <a:pt x="158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TextBox 69">
            <a:extLst>
              <a:ext uri="{FF2B5EF4-FFF2-40B4-BE49-F238E27FC236}">
                <a16:creationId xmlns:a16="http://schemas.microsoft.com/office/drawing/2014/main" xmlns="" id="{DB1CECE4-597F-AFEA-1D8F-ECA13518E9A5}"/>
              </a:ext>
            </a:extLst>
          </p:cNvPr>
          <p:cNvSpPr txBox="1"/>
          <p:nvPr/>
        </p:nvSpPr>
        <p:spPr>
          <a:xfrm>
            <a:off x="4125172" y="1254203"/>
            <a:ext cx="2927196" cy="1200329"/>
          </a:xfrm>
          <a:prstGeom prst="rect">
            <a:avLst/>
          </a:prstGeom>
          <a:noFill/>
        </p:spPr>
        <p:txBody>
          <a:bodyPr wrap="square">
            <a:spAutoFit/>
          </a:bodyPr>
          <a:lstStyle/>
          <a:p>
            <a:pPr algn="just">
              <a:spcAft>
                <a:spcPts val="800"/>
              </a:spcAft>
            </a:pPr>
            <a:r>
              <a:rPr lang="en-US" sz="180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vi-VN" sz="180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ều đề cập đến vấn đề của tranh dân gian Đông Hồ “Đề tài dân dã, hình tượng sinh động, ngộ nghĩnh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1424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 calcmode="lin" valueType="num">
                                      <p:cBhvr>
                                        <p:cTn id="22" dur="1000" fill="hold"/>
                                        <p:tgtEl>
                                          <p:spTgt spid="13"/>
                                        </p:tgtEl>
                                        <p:attrNameLst>
                                          <p:attrName>style.rotation</p:attrName>
                                        </p:attrNameLst>
                                      </p:cBhvr>
                                      <p:tavLst>
                                        <p:tav tm="0">
                                          <p:val>
                                            <p:fltVal val="90"/>
                                          </p:val>
                                        </p:tav>
                                        <p:tav tm="100000">
                                          <p:val>
                                            <p:fltVal val="0"/>
                                          </p:val>
                                        </p:tav>
                                      </p:tavLst>
                                    </p:anim>
                                    <p:animEffect transition="in" filter="fade">
                                      <p:cBhvr>
                                        <p:cTn id="23" dur="1000"/>
                                        <p:tgtEl>
                                          <p:spTgt spid="13"/>
                                        </p:tgtEl>
                                      </p:cBhvr>
                                    </p:animEffect>
                                  </p:childTnLst>
                                </p:cTn>
                              </p:par>
                              <p:par>
                                <p:cTn id="24" presetID="31"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ppt_w</p:attrName>
                                        </p:attrNameLst>
                                      </p:cBhvr>
                                      <p:tavLst>
                                        <p:tav tm="0">
                                          <p:val>
                                            <p:fltVal val="0"/>
                                          </p:val>
                                        </p:tav>
                                        <p:tav tm="100000">
                                          <p:val>
                                            <p:strVal val="#ppt_w"/>
                                          </p:val>
                                        </p:tav>
                                      </p:tavLst>
                                    </p:anim>
                                    <p:anim calcmode="lin" valueType="num">
                                      <p:cBhvr>
                                        <p:cTn id="27" dur="1000" fill="hold"/>
                                        <p:tgtEl>
                                          <p:spTgt spid="18"/>
                                        </p:tgtEl>
                                        <p:attrNameLst>
                                          <p:attrName>ppt_h</p:attrName>
                                        </p:attrNameLst>
                                      </p:cBhvr>
                                      <p:tavLst>
                                        <p:tav tm="0">
                                          <p:val>
                                            <p:fltVal val="0"/>
                                          </p:val>
                                        </p:tav>
                                        <p:tav tm="100000">
                                          <p:val>
                                            <p:strVal val="#ppt_h"/>
                                          </p:val>
                                        </p:tav>
                                      </p:tavLst>
                                    </p:anim>
                                    <p:anim calcmode="lin" valueType="num">
                                      <p:cBhvr>
                                        <p:cTn id="28" dur="1000" fill="hold"/>
                                        <p:tgtEl>
                                          <p:spTgt spid="18"/>
                                        </p:tgtEl>
                                        <p:attrNameLst>
                                          <p:attrName>style.rotation</p:attrName>
                                        </p:attrNameLst>
                                      </p:cBhvr>
                                      <p:tavLst>
                                        <p:tav tm="0">
                                          <p:val>
                                            <p:fltVal val="90"/>
                                          </p:val>
                                        </p:tav>
                                        <p:tav tm="100000">
                                          <p:val>
                                            <p:fltVal val="0"/>
                                          </p:val>
                                        </p:tav>
                                      </p:tavLst>
                                    </p:anim>
                                    <p:animEffect transition="in" filter="fade">
                                      <p:cBhvr>
                                        <p:cTn id="29" dur="1000"/>
                                        <p:tgtEl>
                                          <p:spTgt spid="18"/>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1000" fill="hold"/>
                                        <p:tgtEl>
                                          <p:spTgt spid="19"/>
                                        </p:tgtEl>
                                        <p:attrNameLst>
                                          <p:attrName>ppt_w</p:attrName>
                                        </p:attrNameLst>
                                      </p:cBhvr>
                                      <p:tavLst>
                                        <p:tav tm="0">
                                          <p:val>
                                            <p:fltVal val="0"/>
                                          </p:val>
                                        </p:tav>
                                        <p:tav tm="100000">
                                          <p:val>
                                            <p:strVal val="#ppt_w"/>
                                          </p:val>
                                        </p:tav>
                                      </p:tavLst>
                                    </p:anim>
                                    <p:anim calcmode="lin" valueType="num">
                                      <p:cBhvr>
                                        <p:cTn id="39" dur="1000" fill="hold"/>
                                        <p:tgtEl>
                                          <p:spTgt spid="19"/>
                                        </p:tgtEl>
                                        <p:attrNameLst>
                                          <p:attrName>ppt_h</p:attrName>
                                        </p:attrNameLst>
                                      </p:cBhvr>
                                      <p:tavLst>
                                        <p:tav tm="0">
                                          <p:val>
                                            <p:fltVal val="0"/>
                                          </p:val>
                                        </p:tav>
                                        <p:tav tm="100000">
                                          <p:val>
                                            <p:strVal val="#ppt_h"/>
                                          </p:val>
                                        </p:tav>
                                      </p:tavLst>
                                    </p:anim>
                                    <p:anim calcmode="lin" valueType="num">
                                      <p:cBhvr>
                                        <p:cTn id="40" dur="1000" fill="hold"/>
                                        <p:tgtEl>
                                          <p:spTgt spid="19"/>
                                        </p:tgtEl>
                                        <p:attrNameLst>
                                          <p:attrName>style.rotation</p:attrName>
                                        </p:attrNameLst>
                                      </p:cBhvr>
                                      <p:tavLst>
                                        <p:tav tm="0">
                                          <p:val>
                                            <p:fltVal val="90"/>
                                          </p:val>
                                        </p:tav>
                                        <p:tav tm="100000">
                                          <p:val>
                                            <p:fltVal val="0"/>
                                          </p:val>
                                        </p:tav>
                                      </p:tavLst>
                                    </p:anim>
                                    <p:animEffect transition="in" filter="fade">
                                      <p:cBhvr>
                                        <p:cTn id="41" dur="10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barn(inVertical)">
                                      <p:cBhvr>
                                        <p:cTn id="49" dur="500"/>
                                        <p:tgtEl>
                                          <p:spTgt spid="70"/>
                                        </p:tgtEl>
                                      </p:cBhvr>
                                    </p:animEffect>
                                  </p:childTnLst>
                                </p:cTn>
                              </p:par>
                              <p:par>
                                <p:cTn id="50" presetID="16" presetClass="entr" presetSubtype="21"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p:bldP spid="12" grpId="0" animBg="1"/>
      <p:bldP spid="13" grpId="0" animBg="1"/>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100+ hình phông nền powerpoint đẹp - hinhanhsieudep.net">
            <a:extLst>
              <a:ext uri="{FF2B5EF4-FFF2-40B4-BE49-F238E27FC236}">
                <a16:creationId xmlns:a16="http://schemas.microsoft.com/office/drawing/2014/main" xmlns="" id="{1E053154-601A-E7F9-D063-D43FC1C765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xmlns="" id="{38DFC667-0022-E3EA-D280-9D3BDC0BF1A8}"/>
              </a:ext>
            </a:extLst>
          </p:cNvPr>
          <p:cNvSpPr txBox="1"/>
          <p:nvPr/>
        </p:nvSpPr>
        <p:spPr>
          <a:xfrm>
            <a:off x="1163782" y="2030337"/>
            <a:ext cx="7344888" cy="1331134"/>
          </a:xfrm>
          <a:prstGeom prst="rect">
            <a:avLst/>
          </a:prstGeom>
          <a:noFill/>
        </p:spPr>
        <p:txBody>
          <a:bodyPr wrap="square" lIns="68580" tIns="34290" rIns="68580" bIns="34290">
            <a:spAutoFit/>
          </a:bodyPr>
          <a:lstStyle/>
          <a:p>
            <a:pPr algn="ctr"/>
            <a:r>
              <a:rPr lang="de-DE" sz="4100" b="1" dirty="0" smtClean="0">
                <a:solidFill>
                  <a:srgbClr val="00B0F0"/>
                </a:solidFill>
                <a:latin typeface="Times New Roman" panose="02020603050405020304" pitchFamily="18" charset="0"/>
                <a:cs typeface="Times New Roman" panose="02020603050405020304" pitchFamily="18" charset="0"/>
              </a:rPr>
              <a:t>SỬ </a:t>
            </a:r>
            <a:r>
              <a:rPr lang="de-DE" sz="4100" b="1" dirty="0">
                <a:solidFill>
                  <a:srgbClr val="00B0F0"/>
                </a:solidFill>
                <a:latin typeface="Times New Roman" panose="02020603050405020304" pitchFamily="18" charset="0"/>
                <a:cs typeface="Times New Roman" panose="02020603050405020304" pitchFamily="18" charset="0"/>
              </a:rPr>
              <a:t>DỤNG PHƯƠNG TIỆN PHI NGÔN NGỮ</a:t>
            </a:r>
            <a:endParaRPr lang="en-US" sz="4100" dirty="0">
              <a:solidFill>
                <a:srgbClr val="00B0F0"/>
              </a:solidFill>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xmlns="" id="{80CF616D-F6E4-E23E-DB77-C20BE5C9F975}"/>
              </a:ext>
            </a:extLst>
          </p:cNvPr>
          <p:cNvSpPr txBox="1"/>
          <p:nvPr/>
        </p:nvSpPr>
        <p:spPr>
          <a:xfrm>
            <a:off x="2745824" y="760287"/>
            <a:ext cx="3652352" cy="1006242"/>
          </a:xfrm>
          <a:prstGeom prst="ellipse">
            <a:avLst/>
          </a:prstGeom>
          <a:solidFill>
            <a:schemeClr val="accent4">
              <a:lumMod val="60000"/>
              <a:lumOff val="40000"/>
            </a:schemeClr>
          </a:solidFill>
          <a:ln>
            <a:solidFill>
              <a:srgbClr val="00B0F0"/>
            </a:solidFill>
          </a:ln>
        </p:spPr>
        <p:txBody>
          <a:bodyPr wrap="square" lIns="68580" tIns="34290" rIns="68580" bIns="34290">
            <a:spAutoFit/>
          </a:bodyPr>
          <a:lstStyle/>
          <a:p>
            <a:pPr algn="ctr"/>
            <a:r>
              <a:rPr lang="en-US" sz="21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 HÀNH TIẾNG VIỆT </a:t>
            </a:r>
            <a:endParaRPr lang="en-US" sz="2100" dirty="0"/>
          </a:p>
        </p:txBody>
      </p:sp>
      <p:sp>
        <p:nvSpPr>
          <p:cNvPr id="5" name="Oval 4"/>
          <p:cNvSpPr/>
          <p:nvPr/>
        </p:nvSpPr>
        <p:spPr>
          <a:xfrm>
            <a:off x="852755" y="1"/>
            <a:ext cx="2054831" cy="92467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solidFill>
                  <a:schemeClr val="tx2"/>
                </a:solidFill>
                <a:latin typeface="Times New Roman" pitchFamily="18" charset="0"/>
                <a:cs typeface="Times New Roman" pitchFamily="18" charset="0"/>
              </a:rPr>
              <a:t>TIẾT 86</a:t>
            </a:r>
            <a:endParaRPr lang="en-US" sz="28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19702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4499633_211107066366_2副本.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3657599" cy="5029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400050"/>
            <a:ext cx="1143000" cy="12573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latin typeface="Times New Roman" pitchFamily="18" charset="0"/>
                <a:cs typeface="Times New Roman" pitchFamily="18" charset="0"/>
              </a:rPr>
              <a:t>Nội dung bài học</a:t>
            </a:r>
            <a:endParaRPr lang="en-US" sz="2400" dirty="0">
              <a:latin typeface="Times New Roman" pitchFamily="18" charset="0"/>
              <a:cs typeface="Times New Roman" pitchFamily="18" charset="0"/>
            </a:endParaRPr>
          </a:p>
        </p:txBody>
      </p:sp>
      <p:sp>
        <p:nvSpPr>
          <p:cNvPr id="6" name="Rectangle 5"/>
          <p:cNvSpPr/>
          <p:nvPr/>
        </p:nvSpPr>
        <p:spPr>
          <a:xfrm>
            <a:off x="3657600" y="285750"/>
            <a:ext cx="5334000" cy="46863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600" b="1" dirty="0" smtClean="0">
              <a:latin typeface="Times New Roman" pitchFamily="18" charset="0"/>
              <a:cs typeface="Times New Roman" pitchFamily="18" charset="0"/>
            </a:endParaRPr>
          </a:p>
          <a:p>
            <a:pPr algn="ctr"/>
            <a:endParaRPr lang="en-US" sz="2600" b="1" dirty="0" smtClean="0">
              <a:latin typeface="Times New Roman" pitchFamily="18" charset="0"/>
              <a:cs typeface="Times New Roman" pitchFamily="18" charset="0"/>
            </a:endParaRPr>
          </a:p>
          <a:p>
            <a:pPr algn="ctr"/>
            <a:endParaRPr lang="en-US" sz="2600" b="1" dirty="0" smtClean="0">
              <a:latin typeface="Times New Roman" pitchFamily="18" charset="0"/>
              <a:cs typeface="Times New Roman" pitchFamily="18" charset="0"/>
            </a:endParaRPr>
          </a:p>
          <a:p>
            <a:pPr algn="ctr"/>
            <a:endParaRPr lang="en-US" sz="2600" b="1" dirty="0" smtClean="0">
              <a:latin typeface="Times New Roman" pitchFamily="18" charset="0"/>
              <a:cs typeface="Times New Roman" pitchFamily="18" charset="0"/>
            </a:endParaRPr>
          </a:p>
          <a:p>
            <a:pPr algn="ctr"/>
            <a:endParaRPr lang="en-US" sz="2600" b="1" dirty="0" smtClean="0">
              <a:latin typeface="Times New Roman" pitchFamily="18" charset="0"/>
              <a:cs typeface="Times New Roman" pitchFamily="18" charset="0"/>
            </a:endParaRPr>
          </a:p>
          <a:p>
            <a:pPr algn="ctr"/>
            <a:endParaRPr lang="en-US" sz="2600" b="1" dirty="0" smtClean="0">
              <a:latin typeface="Times New Roman" pitchFamily="18" charset="0"/>
              <a:cs typeface="Times New Roman" pitchFamily="18" charset="0"/>
            </a:endParaRPr>
          </a:p>
          <a:p>
            <a:pPr algn="just"/>
            <a:endParaRPr lang="en-US" sz="2600" dirty="0">
              <a:latin typeface="Times New Roman" pitchFamily="18" charset="0"/>
              <a:cs typeface="Times New Roman" pitchFamily="18" charset="0"/>
            </a:endParaRPr>
          </a:p>
        </p:txBody>
      </p:sp>
      <p:sp>
        <p:nvSpPr>
          <p:cNvPr id="7" name="Rectangle 6"/>
          <p:cNvSpPr/>
          <p:nvPr/>
        </p:nvSpPr>
        <p:spPr>
          <a:xfrm>
            <a:off x="3810000" y="800100"/>
            <a:ext cx="4953000" cy="5715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smtClean="0">
                <a:solidFill>
                  <a:srgbClr val="FF0000"/>
                </a:solidFill>
                <a:latin typeface="Times New Roman" pitchFamily="18" charset="0"/>
                <a:cs typeface="Times New Roman" pitchFamily="18" charset="0"/>
              </a:rPr>
              <a:t>NỘI DUNG BÀI </a:t>
            </a:r>
            <a:r>
              <a:rPr lang="en-US" sz="3200" b="1" dirty="0" smtClean="0">
                <a:solidFill>
                  <a:srgbClr val="FF0000"/>
                </a:solidFill>
                <a:latin typeface="Times New Roman" pitchFamily="18" charset="0"/>
                <a:cs typeface="Times New Roman" pitchFamily="18" charset="0"/>
              </a:rPr>
              <a:t>HỌC</a:t>
            </a:r>
            <a:endParaRPr lang="en-US" sz="3200" b="1" dirty="0">
              <a:solidFill>
                <a:srgbClr val="FF0000"/>
              </a:solidFill>
              <a:latin typeface="Times New Roman" pitchFamily="18" charset="0"/>
              <a:cs typeface="Times New Roman" pitchFamily="18" charset="0"/>
            </a:endParaRPr>
          </a:p>
        </p:txBody>
      </p:sp>
      <p:sp>
        <p:nvSpPr>
          <p:cNvPr id="8" name="Down Arrow 7"/>
          <p:cNvSpPr/>
          <p:nvPr/>
        </p:nvSpPr>
        <p:spPr>
          <a:xfrm>
            <a:off x="4191000" y="1600200"/>
            <a:ext cx="685800"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943600" y="1600200"/>
            <a:ext cx="685800"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7696200" y="1600200"/>
            <a:ext cx="685800"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0000" y="2628900"/>
            <a:ext cx="1447800" cy="1828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lý</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thuyết</a:t>
            </a:r>
            <a:endParaRPr lang="en-US" sz="3200" dirty="0">
              <a:latin typeface="Times New Roman" pitchFamily="18" charset="0"/>
              <a:cs typeface="Times New Roman" pitchFamily="18" charset="0"/>
            </a:endParaRPr>
          </a:p>
        </p:txBody>
      </p:sp>
      <p:sp>
        <p:nvSpPr>
          <p:cNvPr id="13" name="Rectangle 12"/>
          <p:cNvSpPr/>
          <p:nvPr/>
        </p:nvSpPr>
        <p:spPr>
          <a:xfrm>
            <a:off x="5562600" y="2628900"/>
            <a:ext cx="1600200" cy="1828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hành</a:t>
            </a:r>
            <a:endParaRPr lang="en-US" sz="2800" dirty="0">
              <a:latin typeface="Times New Roman" pitchFamily="18" charset="0"/>
              <a:cs typeface="Times New Roman" pitchFamily="18" charset="0"/>
            </a:endParaRPr>
          </a:p>
        </p:txBody>
      </p:sp>
      <p:sp>
        <p:nvSpPr>
          <p:cNvPr id="14" name="Rectangle 13"/>
          <p:cNvSpPr/>
          <p:nvPr/>
        </p:nvSpPr>
        <p:spPr>
          <a:xfrm>
            <a:off x="7391400" y="2628900"/>
            <a:ext cx="1447800" cy="1828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Luyện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endParaRPr lang="en-US" sz="2800" dirty="0">
              <a:latin typeface="Times New Roman" pitchFamily="18" charset="0"/>
              <a:cs typeface="Times New Roman" pitchFamily="18" charset="0"/>
            </a:endParaRPr>
          </a:p>
        </p:txBody>
      </p:sp>
      <p:sp>
        <p:nvSpPr>
          <p:cNvPr id="2" name="Footer Placeholder 1"/>
          <p:cNvSpPr>
            <a:spLocks noGrp="1"/>
          </p:cNvSpPr>
          <p:nvPr>
            <p:ph type="ftr" sz="quarter" idx="11"/>
          </p:nvPr>
        </p:nvSpPr>
        <p:spPr>
          <a:xfrm>
            <a:off x="548812" y="4835128"/>
            <a:ext cx="7147388" cy="273844"/>
          </a:xfrm>
        </p:spPr>
        <p:txBody>
          <a:bodyPr/>
          <a:lstStyle/>
          <a:p>
            <a:r>
              <a:rPr lang="en-US" dirty="0" err="1" smtClean="0"/>
              <a:t>Sản</a:t>
            </a:r>
            <a:r>
              <a:rPr lang="en-US" dirty="0" smtClean="0"/>
              <a:t> </a:t>
            </a:r>
            <a:r>
              <a:rPr lang="en-US" dirty="0" err="1" smtClean="0"/>
              <a:t>phẩm</a:t>
            </a:r>
            <a:r>
              <a:rPr lang="en-US" dirty="0" smtClean="0"/>
              <a:t> </a:t>
            </a:r>
            <a:r>
              <a:rPr lang="en-US" dirty="0" err="1" smtClean="0"/>
              <a:t>của</a:t>
            </a:r>
            <a:r>
              <a:rPr lang="en-US" dirty="0" smtClean="0"/>
              <a:t> </a:t>
            </a:r>
            <a:r>
              <a:rPr lang="en-US" dirty="0" err="1" smtClean="0"/>
              <a:t>nhóm</a:t>
            </a:r>
            <a:r>
              <a:rPr lang="en-US" dirty="0" smtClean="0"/>
              <a:t> </a:t>
            </a:r>
            <a:r>
              <a:rPr lang="en-US" dirty="0" err="1" smtClean="0"/>
              <a:t>zalo</a:t>
            </a:r>
            <a:r>
              <a:rPr lang="en-US" dirty="0" smtClean="0"/>
              <a:t>: NGỮ VĂN THPT (</a:t>
            </a:r>
            <a:r>
              <a:rPr lang="en-US" dirty="0" err="1" smtClean="0"/>
              <a:t>nhóm</a:t>
            </a:r>
            <a:r>
              <a:rPr lang="en-US" dirty="0" smtClean="0"/>
              <a:t> </a:t>
            </a:r>
            <a:r>
              <a:rPr lang="en-US" dirty="0" err="1" smtClean="0"/>
              <a:t>cô</a:t>
            </a:r>
            <a:r>
              <a:rPr lang="en-US" dirty="0" smtClean="0"/>
              <a:t> Thu </a:t>
            </a:r>
            <a:r>
              <a:rPr lang="en-US" dirty="0" err="1" smtClean="0"/>
              <a:t>Huyền</a:t>
            </a:r>
            <a:r>
              <a:rPr lang="en-US" dirty="0" smtClean="0"/>
              <a:t>) – </a:t>
            </a:r>
            <a:r>
              <a:rPr lang="en-US" dirty="0" err="1" smtClean="0"/>
              <a:t>Dự</a:t>
            </a:r>
            <a:r>
              <a:rPr lang="en-US" dirty="0" smtClean="0"/>
              <a:t> </a:t>
            </a:r>
            <a:r>
              <a:rPr lang="en-US" dirty="0" err="1" smtClean="0"/>
              <a:t>án</a:t>
            </a:r>
            <a:r>
              <a:rPr lang="en-US" dirty="0" smtClean="0"/>
              <a:t> </a:t>
            </a:r>
            <a:r>
              <a:rPr lang="en-US" dirty="0" err="1" smtClean="0"/>
              <a:t>cộng</a:t>
            </a:r>
            <a:r>
              <a:rPr lang="en-US" dirty="0" smtClean="0"/>
              <a:t> </a:t>
            </a:r>
            <a:r>
              <a:rPr lang="en-US" dirty="0" err="1" smtClean="0"/>
              <a:t>đồng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33"/>
        <p:cNvGrpSpPr/>
        <p:nvPr/>
      </p:nvGrpSpPr>
      <p:grpSpPr>
        <a:xfrm>
          <a:off x="0" y="0"/>
          <a:ext cx="0" cy="0"/>
          <a:chOff x="0" y="0"/>
          <a:chExt cx="0" cy="0"/>
        </a:xfrm>
      </p:grpSpPr>
      <p:grpSp>
        <p:nvGrpSpPr>
          <p:cNvPr id="9835" name="Google Shape;9835;p32"/>
          <p:cNvGrpSpPr/>
          <p:nvPr/>
        </p:nvGrpSpPr>
        <p:grpSpPr>
          <a:xfrm rot="-8100000">
            <a:off x="6034079" y="1303343"/>
            <a:ext cx="2270043" cy="183536"/>
            <a:chOff x="5419725" y="2413000"/>
            <a:chExt cx="2169725" cy="175425"/>
          </a:xfrm>
        </p:grpSpPr>
        <p:sp>
          <p:nvSpPr>
            <p:cNvPr id="9836" name="Google Shape;9836;p32"/>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32"/>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32"/>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39" name="Google Shape;9839;p32"/>
          <p:cNvSpPr/>
          <p:nvPr/>
        </p:nvSpPr>
        <p:spPr>
          <a:xfrm>
            <a:off x="1571775" y="370241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32"/>
          <p:cNvSpPr/>
          <p:nvPr/>
        </p:nvSpPr>
        <p:spPr>
          <a:xfrm>
            <a:off x="160102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32"/>
          <p:cNvSpPr/>
          <p:nvPr/>
        </p:nvSpPr>
        <p:spPr>
          <a:xfrm>
            <a:off x="2888800" y="40885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6" name="Group 9895">
            <a:extLst>
              <a:ext uri="{FF2B5EF4-FFF2-40B4-BE49-F238E27FC236}">
                <a16:creationId xmlns:a16="http://schemas.microsoft.com/office/drawing/2014/main" xmlns="" id="{D6222B23-CFF1-E3A4-C935-42C3AD5F108C}"/>
              </a:ext>
            </a:extLst>
          </p:cNvPr>
          <p:cNvGrpSpPr/>
          <p:nvPr/>
        </p:nvGrpSpPr>
        <p:grpSpPr>
          <a:xfrm>
            <a:off x="1292787" y="475143"/>
            <a:ext cx="6558425" cy="3920849"/>
            <a:chOff x="170564" y="-740392"/>
            <a:chExt cx="8663794" cy="5677537"/>
          </a:xfrm>
        </p:grpSpPr>
        <p:grpSp>
          <p:nvGrpSpPr>
            <p:cNvPr id="6" name="Google Shape;427;p44">
              <a:extLst>
                <a:ext uri="{FF2B5EF4-FFF2-40B4-BE49-F238E27FC236}">
                  <a16:creationId xmlns:a16="http://schemas.microsoft.com/office/drawing/2014/main" xmlns="" id="{28219865-D0E5-34F2-A8A1-8D9626D6617F}"/>
                </a:ext>
              </a:extLst>
            </p:cNvPr>
            <p:cNvGrpSpPr/>
            <p:nvPr/>
          </p:nvGrpSpPr>
          <p:grpSpPr>
            <a:xfrm rot="-59963">
              <a:off x="1254636" y="402424"/>
              <a:ext cx="7210217" cy="4032359"/>
              <a:chOff x="1619054" y="2838640"/>
              <a:chExt cx="4763526" cy="2644984"/>
            </a:xfrm>
          </p:grpSpPr>
          <p:sp>
            <p:nvSpPr>
              <p:cNvPr id="7" name="Google Shape;428;p44">
                <a:extLst>
                  <a:ext uri="{FF2B5EF4-FFF2-40B4-BE49-F238E27FC236}">
                    <a16:creationId xmlns:a16="http://schemas.microsoft.com/office/drawing/2014/main" xmlns="" id="{54886C41-1AB0-251A-1191-D97087398AF6}"/>
                  </a:ext>
                </a:extLst>
              </p:cNvPr>
              <p:cNvSpPr/>
              <p:nvPr/>
            </p:nvSpPr>
            <p:spPr>
              <a:xfrm>
                <a:off x="1619054" y="2838640"/>
                <a:ext cx="4763526" cy="2644984"/>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429;p44">
                <a:extLst>
                  <a:ext uri="{FF2B5EF4-FFF2-40B4-BE49-F238E27FC236}">
                    <a16:creationId xmlns:a16="http://schemas.microsoft.com/office/drawing/2014/main" xmlns="" id="{C54751DF-2A78-F97D-ADBB-80FA19A1572B}"/>
                  </a:ext>
                </a:extLst>
              </p:cNvPr>
              <p:cNvSpPr/>
              <p:nvPr/>
            </p:nvSpPr>
            <p:spPr>
              <a:xfrm>
                <a:off x="1832850" y="5295600"/>
                <a:ext cx="4085625" cy="100"/>
              </a:xfrm>
              <a:custGeom>
                <a:avLst/>
                <a:gdLst/>
                <a:ahLst/>
                <a:cxnLst/>
                <a:rect l="l" t="t" r="r" b="b"/>
                <a:pathLst>
                  <a:path w="163425" h="4" extrusionOk="0">
                    <a:moveTo>
                      <a:pt x="1" y="0"/>
                    </a:moveTo>
                    <a:lnTo>
                      <a:pt x="1" y="3"/>
                    </a:lnTo>
                    <a:lnTo>
                      <a:pt x="163425" y="3"/>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430;p44">
                <a:extLst>
                  <a:ext uri="{FF2B5EF4-FFF2-40B4-BE49-F238E27FC236}">
                    <a16:creationId xmlns:a16="http://schemas.microsoft.com/office/drawing/2014/main" xmlns="" id="{094C6AD8-77CD-AAC2-62D3-AE77E8661E9E}"/>
                  </a:ext>
                </a:extLst>
              </p:cNvPr>
              <p:cNvSpPr/>
              <p:nvPr/>
            </p:nvSpPr>
            <p:spPr>
              <a:xfrm>
                <a:off x="1832850" y="5157775"/>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431;p44">
                <a:extLst>
                  <a:ext uri="{FF2B5EF4-FFF2-40B4-BE49-F238E27FC236}">
                    <a16:creationId xmlns:a16="http://schemas.microsoft.com/office/drawing/2014/main" xmlns="" id="{E9FC412E-F078-1FC8-01A0-2D3BC2447274}"/>
                  </a:ext>
                </a:extLst>
              </p:cNvPr>
              <p:cNvSpPr/>
              <p:nvPr/>
            </p:nvSpPr>
            <p:spPr>
              <a:xfrm>
                <a:off x="1832850" y="5019975"/>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432;p44">
                <a:extLst>
                  <a:ext uri="{FF2B5EF4-FFF2-40B4-BE49-F238E27FC236}">
                    <a16:creationId xmlns:a16="http://schemas.microsoft.com/office/drawing/2014/main" xmlns="" id="{266AD292-6253-CD5E-2379-24EE26BC0FC5}"/>
                  </a:ext>
                </a:extLst>
              </p:cNvPr>
              <p:cNvSpPr/>
              <p:nvPr/>
            </p:nvSpPr>
            <p:spPr>
              <a:xfrm>
                <a:off x="1832850" y="4882200"/>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433;p44">
                <a:extLst>
                  <a:ext uri="{FF2B5EF4-FFF2-40B4-BE49-F238E27FC236}">
                    <a16:creationId xmlns:a16="http://schemas.microsoft.com/office/drawing/2014/main" xmlns="" id="{514DB2BE-34BC-E0B0-7B21-D2F40B371AA3}"/>
                  </a:ext>
                </a:extLst>
              </p:cNvPr>
              <p:cNvSpPr/>
              <p:nvPr/>
            </p:nvSpPr>
            <p:spPr>
              <a:xfrm>
                <a:off x="1832850" y="4744400"/>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434;p44">
                <a:extLst>
                  <a:ext uri="{FF2B5EF4-FFF2-40B4-BE49-F238E27FC236}">
                    <a16:creationId xmlns:a16="http://schemas.microsoft.com/office/drawing/2014/main" xmlns="" id="{BCD6C06E-E058-4B91-DEE8-318153EBFBCC}"/>
                  </a:ext>
                </a:extLst>
              </p:cNvPr>
              <p:cNvSpPr/>
              <p:nvPr/>
            </p:nvSpPr>
            <p:spPr>
              <a:xfrm>
                <a:off x="1832850" y="4606625"/>
                <a:ext cx="4085625" cy="100"/>
              </a:xfrm>
              <a:custGeom>
                <a:avLst/>
                <a:gdLst/>
                <a:ahLst/>
                <a:cxnLst/>
                <a:rect l="l" t="t" r="r" b="b"/>
                <a:pathLst>
                  <a:path w="163425" h="4" extrusionOk="0">
                    <a:moveTo>
                      <a:pt x="1" y="0"/>
                    </a:moveTo>
                    <a:lnTo>
                      <a:pt x="1" y="3"/>
                    </a:lnTo>
                    <a:lnTo>
                      <a:pt x="163425" y="3"/>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435;p44">
                <a:extLst>
                  <a:ext uri="{FF2B5EF4-FFF2-40B4-BE49-F238E27FC236}">
                    <a16:creationId xmlns:a16="http://schemas.microsoft.com/office/drawing/2014/main" xmlns="" id="{09866ACE-C884-4C5D-B086-05C8B07F70EA}"/>
                  </a:ext>
                </a:extLst>
              </p:cNvPr>
              <p:cNvSpPr/>
              <p:nvPr/>
            </p:nvSpPr>
            <p:spPr>
              <a:xfrm>
                <a:off x="1832850" y="4468800"/>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436;p44">
                <a:extLst>
                  <a:ext uri="{FF2B5EF4-FFF2-40B4-BE49-F238E27FC236}">
                    <a16:creationId xmlns:a16="http://schemas.microsoft.com/office/drawing/2014/main" xmlns="" id="{66AC69A7-66C6-68E8-3DEB-FA1794234224}"/>
                  </a:ext>
                </a:extLst>
              </p:cNvPr>
              <p:cNvSpPr/>
              <p:nvPr/>
            </p:nvSpPr>
            <p:spPr>
              <a:xfrm>
                <a:off x="1832850" y="4331000"/>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437;p44">
                <a:extLst>
                  <a:ext uri="{FF2B5EF4-FFF2-40B4-BE49-F238E27FC236}">
                    <a16:creationId xmlns:a16="http://schemas.microsoft.com/office/drawing/2014/main" xmlns="" id="{20646463-BD98-EDC8-8531-4924F468FB73}"/>
                  </a:ext>
                </a:extLst>
              </p:cNvPr>
              <p:cNvSpPr/>
              <p:nvPr/>
            </p:nvSpPr>
            <p:spPr>
              <a:xfrm>
                <a:off x="1832850" y="4193225"/>
                <a:ext cx="4085625" cy="100"/>
              </a:xfrm>
              <a:custGeom>
                <a:avLst/>
                <a:gdLst/>
                <a:ahLst/>
                <a:cxnLst/>
                <a:rect l="l" t="t" r="r" b="b"/>
                <a:pathLst>
                  <a:path w="163425" h="4" extrusionOk="0">
                    <a:moveTo>
                      <a:pt x="1" y="0"/>
                    </a:moveTo>
                    <a:lnTo>
                      <a:pt x="1" y="4"/>
                    </a:lnTo>
                    <a:lnTo>
                      <a:pt x="163425" y="4"/>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438;p44">
                <a:extLst>
                  <a:ext uri="{FF2B5EF4-FFF2-40B4-BE49-F238E27FC236}">
                    <a16:creationId xmlns:a16="http://schemas.microsoft.com/office/drawing/2014/main" xmlns="" id="{E2B840C6-34DA-A0B3-134A-5E88159F73CB}"/>
                  </a:ext>
                </a:extLst>
              </p:cNvPr>
              <p:cNvSpPr/>
              <p:nvPr/>
            </p:nvSpPr>
            <p:spPr>
              <a:xfrm>
                <a:off x="1832850" y="4055425"/>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439;p44">
                <a:extLst>
                  <a:ext uri="{FF2B5EF4-FFF2-40B4-BE49-F238E27FC236}">
                    <a16:creationId xmlns:a16="http://schemas.microsoft.com/office/drawing/2014/main" xmlns="" id="{EB3A8566-7F7C-EC3D-543F-CFFFCE5E73DC}"/>
                  </a:ext>
                </a:extLst>
              </p:cNvPr>
              <p:cNvSpPr/>
              <p:nvPr/>
            </p:nvSpPr>
            <p:spPr>
              <a:xfrm>
                <a:off x="1832850" y="3917625"/>
                <a:ext cx="4085625" cy="125"/>
              </a:xfrm>
              <a:custGeom>
                <a:avLst/>
                <a:gdLst/>
                <a:ahLst/>
                <a:cxnLst/>
                <a:rect l="l" t="t" r="r" b="b"/>
                <a:pathLst>
                  <a:path w="163425" h="5" extrusionOk="0">
                    <a:moveTo>
                      <a:pt x="1" y="0"/>
                    </a:moveTo>
                    <a:lnTo>
                      <a:pt x="1" y="5"/>
                    </a:lnTo>
                    <a:lnTo>
                      <a:pt x="163425" y="5"/>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440;p44">
                <a:extLst>
                  <a:ext uri="{FF2B5EF4-FFF2-40B4-BE49-F238E27FC236}">
                    <a16:creationId xmlns:a16="http://schemas.microsoft.com/office/drawing/2014/main" xmlns="" id="{58620D0E-4FAD-4F88-9434-96060C873BF4}"/>
                  </a:ext>
                </a:extLst>
              </p:cNvPr>
              <p:cNvSpPr/>
              <p:nvPr/>
            </p:nvSpPr>
            <p:spPr>
              <a:xfrm>
                <a:off x="1832850" y="3779825"/>
                <a:ext cx="4085625" cy="125"/>
              </a:xfrm>
              <a:custGeom>
                <a:avLst/>
                <a:gdLst/>
                <a:ahLst/>
                <a:cxnLst/>
                <a:rect l="l" t="t" r="r" b="b"/>
                <a:pathLst>
                  <a:path w="163425" h="5"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441;p44">
                <a:extLst>
                  <a:ext uri="{FF2B5EF4-FFF2-40B4-BE49-F238E27FC236}">
                    <a16:creationId xmlns:a16="http://schemas.microsoft.com/office/drawing/2014/main" xmlns="" id="{76E933F0-FD13-DA0F-A194-50F50349B9B9}"/>
                  </a:ext>
                </a:extLst>
              </p:cNvPr>
              <p:cNvSpPr/>
              <p:nvPr/>
            </p:nvSpPr>
            <p:spPr>
              <a:xfrm>
                <a:off x="1832850" y="3642025"/>
                <a:ext cx="4085625" cy="125"/>
              </a:xfrm>
              <a:custGeom>
                <a:avLst/>
                <a:gdLst/>
                <a:ahLst/>
                <a:cxnLst/>
                <a:rect l="l" t="t" r="r" b="b"/>
                <a:pathLst>
                  <a:path w="163425" h="5" extrusionOk="0">
                    <a:moveTo>
                      <a:pt x="1" y="1"/>
                    </a:moveTo>
                    <a:lnTo>
                      <a:pt x="1" y="4"/>
                    </a:lnTo>
                    <a:lnTo>
                      <a:pt x="163425" y="4"/>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442;p44">
                <a:extLst>
                  <a:ext uri="{FF2B5EF4-FFF2-40B4-BE49-F238E27FC236}">
                    <a16:creationId xmlns:a16="http://schemas.microsoft.com/office/drawing/2014/main" xmlns="" id="{8A2F580A-EF30-939C-4E9F-328080716935}"/>
                  </a:ext>
                </a:extLst>
              </p:cNvPr>
              <p:cNvSpPr/>
              <p:nvPr/>
            </p:nvSpPr>
            <p:spPr>
              <a:xfrm>
                <a:off x="1832850" y="3504250"/>
                <a:ext cx="4085625" cy="100"/>
              </a:xfrm>
              <a:custGeom>
                <a:avLst/>
                <a:gdLst/>
                <a:ahLst/>
                <a:cxnLst/>
                <a:rect l="l" t="t" r="r" b="b"/>
                <a:pathLst>
                  <a:path w="163425" h="4" extrusionOk="0">
                    <a:moveTo>
                      <a:pt x="1" y="0"/>
                    </a:moveTo>
                    <a:lnTo>
                      <a:pt x="1" y="4"/>
                    </a:lnTo>
                    <a:lnTo>
                      <a:pt x="163425" y="4"/>
                    </a:lnTo>
                    <a:lnTo>
                      <a:pt x="163425" y="0"/>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443;p44">
                <a:extLst>
                  <a:ext uri="{FF2B5EF4-FFF2-40B4-BE49-F238E27FC236}">
                    <a16:creationId xmlns:a16="http://schemas.microsoft.com/office/drawing/2014/main" xmlns="" id="{591DC2E5-91DF-D51C-BAC0-7C1E798B8C8F}"/>
                  </a:ext>
                </a:extLst>
              </p:cNvPr>
              <p:cNvSpPr/>
              <p:nvPr/>
            </p:nvSpPr>
            <p:spPr>
              <a:xfrm>
                <a:off x="1832850" y="3366425"/>
                <a:ext cx="4085625" cy="150"/>
              </a:xfrm>
              <a:custGeom>
                <a:avLst/>
                <a:gdLst/>
                <a:ahLst/>
                <a:cxnLst/>
                <a:rect l="l" t="t" r="r" b="b"/>
                <a:pathLst>
                  <a:path w="163425" h="6" extrusionOk="0">
                    <a:moveTo>
                      <a:pt x="1" y="1"/>
                    </a:moveTo>
                    <a:lnTo>
                      <a:pt x="1" y="5"/>
                    </a:lnTo>
                    <a:lnTo>
                      <a:pt x="163425" y="5"/>
                    </a:lnTo>
                    <a:lnTo>
                      <a:pt x="163425"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Google Shape;445;p44">
              <a:extLst>
                <a:ext uri="{FF2B5EF4-FFF2-40B4-BE49-F238E27FC236}">
                  <a16:creationId xmlns:a16="http://schemas.microsoft.com/office/drawing/2014/main" xmlns="" id="{38BA120F-9CE4-FB39-9133-5C6C57143F99}"/>
                </a:ext>
              </a:extLst>
            </p:cNvPr>
            <p:cNvSpPr/>
            <p:nvPr/>
          </p:nvSpPr>
          <p:spPr>
            <a:xfrm rot="20147649">
              <a:off x="3072114" y="-740392"/>
              <a:ext cx="3434479" cy="2138905"/>
            </a:xfrm>
            <a:custGeom>
              <a:avLst/>
              <a:gdLst/>
              <a:ahLst/>
              <a:cxnLst/>
              <a:rect l="l" t="t" r="r" b="b"/>
              <a:pathLst>
                <a:path w="44447" h="27682" extrusionOk="0">
                  <a:moveTo>
                    <a:pt x="4883" y="0"/>
                  </a:moveTo>
                  <a:lnTo>
                    <a:pt x="5711" y="3885"/>
                  </a:lnTo>
                  <a:lnTo>
                    <a:pt x="2460" y="6099"/>
                  </a:lnTo>
                  <a:lnTo>
                    <a:pt x="3230" y="10131"/>
                  </a:lnTo>
                  <a:lnTo>
                    <a:pt x="0" y="12286"/>
                  </a:lnTo>
                  <a:lnTo>
                    <a:pt x="38737" y="27681"/>
                  </a:lnTo>
                  <a:lnTo>
                    <a:pt x="41964" y="25525"/>
                  </a:lnTo>
                  <a:lnTo>
                    <a:pt x="41187" y="21516"/>
                  </a:lnTo>
                  <a:lnTo>
                    <a:pt x="44446" y="19280"/>
                  </a:lnTo>
                  <a:lnTo>
                    <a:pt x="43619" y="15395"/>
                  </a:lnTo>
                  <a:lnTo>
                    <a:pt x="4883" y="0"/>
                  </a:lnTo>
                  <a:close/>
                </a:path>
              </a:pathLst>
            </a:custGeom>
            <a:solidFill>
              <a:srgbClr val="79BEE0"/>
            </a:solidFill>
            <a:ln>
              <a:noFill/>
            </a:ln>
            <a:effectLst>
              <a:outerShdw blurRad="57150" dist="28575" dir="6840000" algn="bl" rotWithShape="0">
                <a:srgbClr val="838383">
                  <a:alpha val="4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9BEE0"/>
                </a:solidFill>
                <a:effectLst/>
                <a:uLnTx/>
                <a:uFillTx/>
              </a:endParaRPr>
            </a:p>
          </p:txBody>
        </p:sp>
        <p:sp>
          <p:nvSpPr>
            <p:cNvPr id="25" name="Google Shape;446;p44">
              <a:extLst>
                <a:ext uri="{FF2B5EF4-FFF2-40B4-BE49-F238E27FC236}">
                  <a16:creationId xmlns:a16="http://schemas.microsoft.com/office/drawing/2014/main" xmlns="" id="{6BCF1E95-A38C-81ED-EE48-563C35E92C98}"/>
                </a:ext>
              </a:extLst>
            </p:cNvPr>
            <p:cNvSpPr txBox="1">
              <a:spLocks/>
            </p:cNvSpPr>
            <p:nvPr/>
          </p:nvSpPr>
          <p:spPr>
            <a:xfrm>
              <a:off x="1804390" y="1646125"/>
              <a:ext cx="6108907" cy="188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2"/>
                </a:buClr>
                <a:buSzPts val="5200"/>
                <a:buFont typeface="Ranchers"/>
                <a:buNone/>
                <a:defRPr sz="7000" b="0" i="0" u="none" strike="noStrike" cap="none">
                  <a:solidFill>
                    <a:schemeClr val="accent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90000"/>
                </a:lnSpc>
                <a:spcBef>
                  <a:spcPts val="0"/>
                </a:spcBef>
                <a:spcAft>
                  <a:spcPts val="0"/>
                </a:spcAft>
                <a:buClr>
                  <a:srgbClr val="E32747"/>
                </a:buClr>
                <a:buSzPts val="5200"/>
                <a:buFont typeface="Ranchers"/>
                <a:buNone/>
                <a:tabLst/>
                <a:defRPr/>
              </a:pPr>
              <a:r>
                <a:rPr lang="en-US" sz="4400" b="1" noProof="0" dirty="0" smtClean="0">
                  <a:solidFill>
                    <a:schemeClr val="tx1"/>
                  </a:solidFill>
                  <a:latin typeface="Times New Roman" panose="02020603050405020304" pitchFamily="18" charset="0"/>
                </a:rPr>
                <a:t>ÔN LẠI LÝ THUYẾT</a:t>
              </a:r>
              <a:endParaRPr kumimoji="0" lang="en-US" sz="16600" b="0" i="0" u="none" strike="noStrike" kern="0" cap="none" spc="0" normalizeH="0" baseline="0" noProof="0" dirty="0">
                <a:ln>
                  <a:noFill/>
                </a:ln>
                <a:solidFill>
                  <a:schemeClr val="tx1"/>
                </a:solidFill>
                <a:effectLst/>
                <a:uLnTx/>
                <a:uFillTx/>
                <a:latin typeface="Ranchers"/>
                <a:sym typeface="Ranchers"/>
              </a:endParaRPr>
            </a:p>
          </p:txBody>
        </p:sp>
        <p:grpSp>
          <p:nvGrpSpPr>
            <p:cNvPr id="27" name="Google Shape;448;p44">
              <a:extLst>
                <a:ext uri="{FF2B5EF4-FFF2-40B4-BE49-F238E27FC236}">
                  <a16:creationId xmlns:a16="http://schemas.microsoft.com/office/drawing/2014/main" xmlns="" id="{34EBF3FA-ACA1-0D7E-3C3E-8C3DE6DFE7F3}"/>
                </a:ext>
              </a:extLst>
            </p:cNvPr>
            <p:cNvGrpSpPr/>
            <p:nvPr/>
          </p:nvGrpSpPr>
          <p:grpSpPr>
            <a:xfrm rot="246536">
              <a:off x="170564" y="14295"/>
              <a:ext cx="2159948" cy="2046729"/>
              <a:chOff x="6582499" y="1634600"/>
              <a:chExt cx="2570879" cy="2437566"/>
            </a:xfrm>
          </p:grpSpPr>
          <p:sp>
            <p:nvSpPr>
              <p:cNvPr id="28" name="Google Shape;449;p44">
                <a:extLst>
                  <a:ext uri="{FF2B5EF4-FFF2-40B4-BE49-F238E27FC236}">
                    <a16:creationId xmlns:a16="http://schemas.microsoft.com/office/drawing/2014/main" xmlns="" id="{6499A89F-7FBA-6781-824D-B9980D196FF5}"/>
                  </a:ext>
                </a:extLst>
              </p:cNvPr>
              <p:cNvSpPr/>
              <p:nvPr/>
            </p:nvSpPr>
            <p:spPr>
              <a:xfrm rot="480708">
                <a:off x="6742793" y="1774446"/>
                <a:ext cx="2157832" cy="2157876"/>
              </a:xfrm>
              <a:custGeom>
                <a:avLst/>
                <a:gdLst/>
                <a:ahLst/>
                <a:cxnLst/>
                <a:rect l="l" t="t" r="r" b="b"/>
                <a:pathLst>
                  <a:path w="98446" h="98448" extrusionOk="0">
                    <a:moveTo>
                      <a:pt x="83536" y="13658"/>
                    </a:moveTo>
                    <a:cubicBezTo>
                      <a:pt x="83536" y="13658"/>
                      <a:pt x="70792" y="8641"/>
                      <a:pt x="69447" y="8258"/>
                    </a:cubicBezTo>
                    <a:cubicBezTo>
                      <a:pt x="68102" y="7877"/>
                      <a:pt x="63424" y="12022"/>
                      <a:pt x="63424" y="12022"/>
                    </a:cubicBezTo>
                    <a:cubicBezTo>
                      <a:pt x="63424" y="12022"/>
                      <a:pt x="57376" y="0"/>
                      <a:pt x="49188" y="465"/>
                    </a:cubicBezTo>
                    <a:cubicBezTo>
                      <a:pt x="41000" y="928"/>
                      <a:pt x="32506" y="8258"/>
                      <a:pt x="32506" y="8258"/>
                    </a:cubicBezTo>
                    <a:lnTo>
                      <a:pt x="24560" y="7517"/>
                    </a:lnTo>
                    <a:lnTo>
                      <a:pt x="11289" y="12953"/>
                    </a:lnTo>
                    <a:lnTo>
                      <a:pt x="0" y="31544"/>
                    </a:lnTo>
                    <a:lnTo>
                      <a:pt x="2755" y="62686"/>
                    </a:lnTo>
                    <a:lnTo>
                      <a:pt x="5157" y="74391"/>
                    </a:lnTo>
                    <a:lnTo>
                      <a:pt x="8471" y="95092"/>
                    </a:lnTo>
                    <a:lnTo>
                      <a:pt x="36965" y="98448"/>
                    </a:lnTo>
                    <a:lnTo>
                      <a:pt x="86362" y="94618"/>
                    </a:lnTo>
                    <a:lnTo>
                      <a:pt x="89412" y="86156"/>
                    </a:lnTo>
                    <a:lnTo>
                      <a:pt x="97519" y="70089"/>
                    </a:lnTo>
                    <a:lnTo>
                      <a:pt x="98446" y="39356"/>
                    </a:lnTo>
                    <a:lnTo>
                      <a:pt x="92651" y="23637"/>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450;p44">
                <a:extLst>
                  <a:ext uri="{FF2B5EF4-FFF2-40B4-BE49-F238E27FC236}">
                    <a16:creationId xmlns:a16="http://schemas.microsoft.com/office/drawing/2014/main" xmlns="" id="{CD38F885-7BF9-E89E-0D3A-574F62F0FDBE}"/>
                  </a:ext>
                </a:extLst>
              </p:cNvPr>
              <p:cNvSpPr/>
              <p:nvPr/>
            </p:nvSpPr>
            <p:spPr>
              <a:xfrm rot="480708">
                <a:off x="8274649" y="2127919"/>
                <a:ext cx="738603" cy="1273118"/>
              </a:xfrm>
              <a:custGeom>
                <a:avLst/>
                <a:gdLst/>
                <a:ahLst/>
                <a:cxnLst/>
                <a:rect l="l" t="t" r="r" b="b"/>
                <a:pathLst>
                  <a:path w="33697" h="58083" extrusionOk="0">
                    <a:moveTo>
                      <a:pt x="1" y="0"/>
                    </a:moveTo>
                    <a:cubicBezTo>
                      <a:pt x="1" y="0"/>
                      <a:pt x="20517" y="19231"/>
                      <a:pt x="18304" y="58083"/>
                    </a:cubicBezTo>
                    <a:lnTo>
                      <a:pt x="23121" y="58083"/>
                    </a:lnTo>
                    <a:cubicBezTo>
                      <a:pt x="23121" y="58083"/>
                      <a:pt x="33696" y="24799"/>
                      <a:pt x="11007" y="2992"/>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451;p44">
                <a:extLst>
                  <a:ext uri="{FF2B5EF4-FFF2-40B4-BE49-F238E27FC236}">
                    <a16:creationId xmlns:a16="http://schemas.microsoft.com/office/drawing/2014/main" xmlns="" id="{23ECAE23-5AE6-9DA0-07B0-F5567A8096A7}"/>
                  </a:ext>
                </a:extLst>
              </p:cNvPr>
              <p:cNvSpPr/>
              <p:nvPr/>
            </p:nvSpPr>
            <p:spPr>
              <a:xfrm rot="714430">
                <a:off x="8301104" y="2227063"/>
                <a:ext cx="738609" cy="1178607"/>
              </a:xfrm>
              <a:custGeom>
                <a:avLst/>
                <a:gdLst/>
                <a:ahLst/>
                <a:cxnLst/>
                <a:rect l="l" t="t" r="r" b="b"/>
                <a:pathLst>
                  <a:path w="33697" h="58083" extrusionOk="0">
                    <a:moveTo>
                      <a:pt x="1" y="0"/>
                    </a:moveTo>
                    <a:cubicBezTo>
                      <a:pt x="1" y="0"/>
                      <a:pt x="20517" y="19231"/>
                      <a:pt x="18304" y="58083"/>
                    </a:cubicBezTo>
                    <a:lnTo>
                      <a:pt x="23121" y="58083"/>
                    </a:lnTo>
                    <a:cubicBezTo>
                      <a:pt x="23121" y="58083"/>
                      <a:pt x="33696" y="24799"/>
                      <a:pt x="11007" y="299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452;p44">
                <a:extLst>
                  <a:ext uri="{FF2B5EF4-FFF2-40B4-BE49-F238E27FC236}">
                    <a16:creationId xmlns:a16="http://schemas.microsoft.com/office/drawing/2014/main" xmlns="" id="{6632CD5F-A92B-9D69-86E2-FCA538AF6C9E}"/>
                  </a:ext>
                </a:extLst>
              </p:cNvPr>
              <p:cNvSpPr/>
              <p:nvPr/>
            </p:nvSpPr>
            <p:spPr>
              <a:xfrm rot="480708">
                <a:off x="8235574" y="2071954"/>
                <a:ext cx="427178" cy="300881"/>
              </a:xfrm>
              <a:custGeom>
                <a:avLst/>
                <a:gdLst/>
                <a:ahLst/>
                <a:cxnLst/>
                <a:rect l="l" t="t" r="r" b="b"/>
                <a:pathLst>
                  <a:path w="19489" h="13727" extrusionOk="0">
                    <a:moveTo>
                      <a:pt x="0" y="7525"/>
                    </a:moveTo>
                    <a:cubicBezTo>
                      <a:pt x="0" y="7525"/>
                      <a:pt x="1235" y="4474"/>
                      <a:pt x="5407" y="840"/>
                    </a:cubicBezTo>
                    <a:cubicBezTo>
                      <a:pt x="5407" y="840"/>
                      <a:pt x="10864" y="1"/>
                      <a:pt x="19489" y="5302"/>
                    </a:cubicBezTo>
                    <a:cubicBezTo>
                      <a:pt x="19489" y="5302"/>
                      <a:pt x="11748" y="5706"/>
                      <a:pt x="6225" y="13726"/>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453;p44">
                <a:extLst>
                  <a:ext uri="{FF2B5EF4-FFF2-40B4-BE49-F238E27FC236}">
                    <a16:creationId xmlns:a16="http://schemas.microsoft.com/office/drawing/2014/main" xmlns="" id="{F86B2ED5-8891-BA3A-57D7-FBBF08422B89}"/>
                  </a:ext>
                </a:extLst>
              </p:cNvPr>
              <p:cNvSpPr/>
              <p:nvPr/>
            </p:nvSpPr>
            <p:spPr>
              <a:xfrm rot="480708">
                <a:off x="8382515" y="3393338"/>
                <a:ext cx="321814" cy="467728"/>
              </a:xfrm>
              <a:custGeom>
                <a:avLst/>
                <a:gdLst/>
                <a:ahLst/>
                <a:cxnLst/>
                <a:rect l="l" t="t" r="r" b="b"/>
                <a:pathLst>
                  <a:path w="14682" h="21339" extrusionOk="0">
                    <a:moveTo>
                      <a:pt x="0" y="20962"/>
                    </a:moveTo>
                    <a:lnTo>
                      <a:pt x="721" y="21339"/>
                    </a:lnTo>
                    <a:cubicBezTo>
                      <a:pt x="721" y="21339"/>
                      <a:pt x="11433" y="17677"/>
                      <a:pt x="14682" y="1"/>
                    </a:cubicBezTo>
                    <a:lnTo>
                      <a:pt x="13629" y="1"/>
                    </a:lnTo>
                    <a:cubicBezTo>
                      <a:pt x="13629" y="1"/>
                      <a:pt x="10977" y="12549"/>
                      <a:pt x="0" y="20962"/>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454;p44">
                <a:extLst>
                  <a:ext uri="{FF2B5EF4-FFF2-40B4-BE49-F238E27FC236}">
                    <a16:creationId xmlns:a16="http://schemas.microsoft.com/office/drawing/2014/main" xmlns="" id="{1E43F4A1-DF01-0483-38AE-81618743A04A}"/>
                  </a:ext>
                </a:extLst>
              </p:cNvPr>
              <p:cNvSpPr/>
              <p:nvPr/>
            </p:nvSpPr>
            <p:spPr>
              <a:xfrm rot="480708">
                <a:off x="8292306" y="2214361"/>
                <a:ext cx="699653" cy="1186845"/>
              </a:xfrm>
              <a:custGeom>
                <a:avLst/>
                <a:gdLst/>
                <a:ahLst/>
                <a:cxnLst/>
                <a:rect l="l" t="t" r="r" b="b"/>
                <a:pathLst>
                  <a:path w="31920" h="54147" extrusionOk="0">
                    <a:moveTo>
                      <a:pt x="1204" y="10346"/>
                    </a:moveTo>
                    <a:cubicBezTo>
                      <a:pt x="1204" y="10346"/>
                      <a:pt x="4786" y="4156"/>
                      <a:pt x="12185" y="2986"/>
                    </a:cubicBezTo>
                    <a:cubicBezTo>
                      <a:pt x="12185" y="2986"/>
                      <a:pt x="27152" y="13183"/>
                      <a:pt x="22039" y="54147"/>
                    </a:cubicBezTo>
                    <a:lnTo>
                      <a:pt x="25552" y="54052"/>
                    </a:lnTo>
                    <a:cubicBezTo>
                      <a:pt x="25552" y="54052"/>
                      <a:pt x="31919" y="14783"/>
                      <a:pt x="13264" y="295"/>
                    </a:cubicBezTo>
                    <a:cubicBezTo>
                      <a:pt x="13264" y="295"/>
                      <a:pt x="4726" y="1"/>
                      <a:pt x="0" y="8719"/>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55;p44">
                <a:extLst>
                  <a:ext uri="{FF2B5EF4-FFF2-40B4-BE49-F238E27FC236}">
                    <a16:creationId xmlns:a16="http://schemas.microsoft.com/office/drawing/2014/main" xmlns="" id="{5D07FF68-BB8F-938F-563C-4D14930135BF}"/>
                  </a:ext>
                </a:extLst>
              </p:cNvPr>
              <p:cNvSpPr/>
              <p:nvPr/>
            </p:nvSpPr>
            <p:spPr>
              <a:xfrm rot="480708">
                <a:off x="8370813" y="3390903"/>
                <a:ext cx="311205" cy="459487"/>
              </a:xfrm>
              <a:custGeom>
                <a:avLst/>
                <a:gdLst/>
                <a:ahLst/>
                <a:cxnLst/>
                <a:rect l="l" t="t" r="r" b="b"/>
                <a:pathLst>
                  <a:path w="14198" h="20963" extrusionOk="0">
                    <a:moveTo>
                      <a:pt x="9695" y="96"/>
                    </a:moveTo>
                    <a:cubicBezTo>
                      <a:pt x="9695" y="96"/>
                      <a:pt x="9776" y="13577"/>
                      <a:pt x="1" y="18313"/>
                    </a:cubicBezTo>
                    <a:lnTo>
                      <a:pt x="568" y="20962"/>
                    </a:lnTo>
                    <a:cubicBezTo>
                      <a:pt x="568" y="20962"/>
                      <a:pt x="12137" y="17814"/>
                      <a:pt x="14197" y="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56;p44">
                <a:extLst>
                  <a:ext uri="{FF2B5EF4-FFF2-40B4-BE49-F238E27FC236}">
                    <a16:creationId xmlns:a16="http://schemas.microsoft.com/office/drawing/2014/main" xmlns="" id="{F1FA7603-4C84-7701-CCB5-3609A90F9C11}"/>
                  </a:ext>
                </a:extLst>
              </p:cNvPr>
              <p:cNvSpPr/>
              <p:nvPr/>
            </p:nvSpPr>
            <p:spPr>
              <a:xfrm rot="480708">
                <a:off x="8321359" y="2086119"/>
                <a:ext cx="349541" cy="162200"/>
              </a:xfrm>
              <a:custGeom>
                <a:avLst/>
                <a:gdLst/>
                <a:ahLst/>
                <a:cxnLst/>
                <a:rect l="l" t="t" r="r" b="b"/>
                <a:pathLst>
                  <a:path w="15947" h="7400" extrusionOk="0">
                    <a:moveTo>
                      <a:pt x="1864" y="468"/>
                    </a:moveTo>
                    <a:cubicBezTo>
                      <a:pt x="1864" y="468"/>
                      <a:pt x="1" y="3132"/>
                      <a:pt x="495" y="7399"/>
                    </a:cubicBezTo>
                    <a:cubicBezTo>
                      <a:pt x="495" y="7399"/>
                      <a:pt x="7983" y="3569"/>
                      <a:pt x="15947" y="4930"/>
                    </a:cubicBezTo>
                    <a:cubicBezTo>
                      <a:pt x="15947" y="4932"/>
                      <a:pt x="9705" y="1"/>
                      <a:pt x="1864" y="468"/>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57;p44">
                <a:extLst>
                  <a:ext uri="{FF2B5EF4-FFF2-40B4-BE49-F238E27FC236}">
                    <a16:creationId xmlns:a16="http://schemas.microsoft.com/office/drawing/2014/main" xmlns="" id="{CBD68961-9D8B-9B7A-A7D4-0F322DDBC659}"/>
                  </a:ext>
                </a:extLst>
              </p:cNvPr>
              <p:cNvSpPr/>
              <p:nvPr/>
            </p:nvSpPr>
            <p:spPr>
              <a:xfrm rot="480708">
                <a:off x="8300428" y="2094910"/>
                <a:ext cx="369027" cy="163778"/>
              </a:xfrm>
              <a:custGeom>
                <a:avLst/>
                <a:gdLst/>
                <a:ahLst/>
                <a:cxnLst/>
                <a:rect l="l" t="t" r="r" b="b"/>
                <a:pathLst>
                  <a:path w="16836" h="7472" extrusionOk="0">
                    <a:moveTo>
                      <a:pt x="1500" y="6728"/>
                    </a:moveTo>
                    <a:cubicBezTo>
                      <a:pt x="1500" y="6728"/>
                      <a:pt x="9465" y="2778"/>
                      <a:pt x="16836" y="4464"/>
                    </a:cubicBezTo>
                    <a:cubicBezTo>
                      <a:pt x="16836" y="4464"/>
                      <a:pt x="11480" y="3295"/>
                      <a:pt x="1302" y="7472"/>
                    </a:cubicBezTo>
                    <a:cubicBezTo>
                      <a:pt x="1302" y="7472"/>
                      <a:pt x="1" y="3442"/>
                      <a:pt x="2754" y="0"/>
                    </a:cubicBezTo>
                    <a:cubicBezTo>
                      <a:pt x="2753" y="0"/>
                      <a:pt x="720" y="2599"/>
                      <a:pt x="1500" y="6728"/>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58;p44">
                <a:extLst>
                  <a:ext uri="{FF2B5EF4-FFF2-40B4-BE49-F238E27FC236}">
                    <a16:creationId xmlns:a16="http://schemas.microsoft.com/office/drawing/2014/main" xmlns="" id="{CBFDA152-55EA-2500-83FB-C6AF050CDD22}"/>
                  </a:ext>
                </a:extLst>
              </p:cNvPr>
              <p:cNvSpPr/>
              <p:nvPr/>
            </p:nvSpPr>
            <p:spPr>
              <a:xfrm rot="480708">
                <a:off x="8362341" y="2093987"/>
                <a:ext cx="268069" cy="102866"/>
              </a:xfrm>
              <a:custGeom>
                <a:avLst/>
                <a:gdLst/>
                <a:ahLst/>
                <a:cxnLst/>
                <a:rect l="l" t="t" r="r" b="b"/>
                <a:pathLst>
                  <a:path w="12230" h="4693" extrusionOk="0">
                    <a:moveTo>
                      <a:pt x="193" y="4693"/>
                    </a:moveTo>
                    <a:lnTo>
                      <a:pt x="185" y="4570"/>
                    </a:lnTo>
                    <a:cubicBezTo>
                      <a:pt x="0" y="1987"/>
                      <a:pt x="1256" y="19"/>
                      <a:pt x="1268" y="0"/>
                    </a:cubicBezTo>
                    <a:lnTo>
                      <a:pt x="1433" y="106"/>
                    </a:lnTo>
                    <a:cubicBezTo>
                      <a:pt x="1420" y="124"/>
                      <a:pt x="238" y="1980"/>
                      <a:pt x="371" y="4434"/>
                    </a:cubicBezTo>
                    <a:cubicBezTo>
                      <a:pt x="1324" y="4157"/>
                      <a:pt x="7794" y="2348"/>
                      <a:pt x="12230" y="3153"/>
                    </a:cubicBezTo>
                    <a:lnTo>
                      <a:pt x="12194" y="3344"/>
                    </a:lnTo>
                    <a:cubicBezTo>
                      <a:pt x="7466" y="2486"/>
                      <a:pt x="381" y="4634"/>
                      <a:pt x="310" y="465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59;p44">
                <a:extLst>
                  <a:ext uri="{FF2B5EF4-FFF2-40B4-BE49-F238E27FC236}">
                    <a16:creationId xmlns:a16="http://schemas.microsoft.com/office/drawing/2014/main" xmlns="" id="{1CB83BA7-A78D-091A-DF43-D65B1612B0C6}"/>
                  </a:ext>
                </a:extLst>
              </p:cNvPr>
              <p:cNvSpPr/>
              <p:nvPr/>
            </p:nvSpPr>
            <p:spPr>
              <a:xfrm rot="480708">
                <a:off x="8367203" y="2093872"/>
                <a:ext cx="255860" cy="101397"/>
              </a:xfrm>
              <a:custGeom>
                <a:avLst/>
                <a:gdLst/>
                <a:ahLst/>
                <a:cxnLst/>
                <a:rect l="l" t="t" r="r" b="b"/>
                <a:pathLst>
                  <a:path w="11673" h="4626" extrusionOk="0">
                    <a:moveTo>
                      <a:pt x="1132" y="1"/>
                    </a:moveTo>
                    <a:cubicBezTo>
                      <a:pt x="1118" y="1"/>
                      <a:pt x="1103" y="7"/>
                      <a:pt x="1093" y="24"/>
                    </a:cubicBezTo>
                    <a:cubicBezTo>
                      <a:pt x="1086" y="34"/>
                      <a:pt x="925" y="282"/>
                      <a:pt x="727" y="721"/>
                    </a:cubicBezTo>
                    <a:cubicBezTo>
                      <a:pt x="715" y="747"/>
                      <a:pt x="727" y="775"/>
                      <a:pt x="751" y="786"/>
                    </a:cubicBezTo>
                    <a:cubicBezTo>
                      <a:pt x="757" y="790"/>
                      <a:pt x="765" y="791"/>
                      <a:pt x="771" y="791"/>
                    </a:cubicBezTo>
                    <a:lnTo>
                      <a:pt x="771" y="790"/>
                    </a:lnTo>
                    <a:cubicBezTo>
                      <a:pt x="772" y="790"/>
                      <a:pt x="773" y="790"/>
                      <a:pt x="774" y="790"/>
                    </a:cubicBezTo>
                    <a:cubicBezTo>
                      <a:pt x="792" y="790"/>
                      <a:pt x="808" y="779"/>
                      <a:pt x="817" y="762"/>
                    </a:cubicBezTo>
                    <a:cubicBezTo>
                      <a:pt x="1012" y="330"/>
                      <a:pt x="1172" y="79"/>
                      <a:pt x="1175" y="77"/>
                    </a:cubicBezTo>
                    <a:cubicBezTo>
                      <a:pt x="1200" y="38"/>
                      <a:pt x="1167" y="1"/>
                      <a:pt x="1132" y="1"/>
                    </a:cubicBezTo>
                    <a:close/>
                    <a:moveTo>
                      <a:pt x="483" y="1419"/>
                    </a:moveTo>
                    <a:cubicBezTo>
                      <a:pt x="464" y="1419"/>
                      <a:pt x="446" y="1429"/>
                      <a:pt x="438" y="1452"/>
                    </a:cubicBezTo>
                    <a:cubicBezTo>
                      <a:pt x="353" y="1703"/>
                      <a:pt x="280" y="1956"/>
                      <a:pt x="220" y="2206"/>
                    </a:cubicBezTo>
                    <a:cubicBezTo>
                      <a:pt x="214" y="2233"/>
                      <a:pt x="229" y="2259"/>
                      <a:pt x="255" y="2265"/>
                    </a:cubicBezTo>
                    <a:cubicBezTo>
                      <a:pt x="259" y="2265"/>
                      <a:pt x="263" y="2267"/>
                      <a:pt x="267" y="2267"/>
                    </a:cubicBezTo>
                    <a:lnTo>
                      <a:pt x="267" y="2265"/>
                    </a:lnTo>
                    <a:cubicBezTo>
                      <a:pt x="268" y="2265"/>
                      <a:pt x="269" y="2266"/>
                      <a:pt x="269" y="2266"/>
                    </a:cubicBezTo>
                    <a:cubicBezTo>
                      <a:pt x="290" y="2266"/>
                      <a:pt x="309" y="2251"/>
                      <a:pt x="314" y="2229"/>
                    </a:cubicBezTo>
                    <a:cubicBezTo>
                      <a:pt x="373" y="1982"/>
                      <a:pt x="445" y="1731"/>
                      <a:pt x="530" y="1484"/>
                    </a:cubicBezTo>
                    <a:cubicBezTo>
                      <a:pt x="544" y="1445"/>
                      <a:pt x="513" y="1419"/>
                      <a:pt x="483" y="1419"/>
                    </a:cubicBezTo>
                    <a:close/>
                    <a:moveTo>
                      <a:pt x="9463" y="2992"/>
                    </a:moveTo>
                    <a:cubicBezTo>
                      <a:pt x="9399" y="2992"/>
                      <a:pt x="9335" y="2992"/>
                      <a:pt x="9271" y="2992"/>
                    </a:cubicBezTo>
                    <a:cubicBezTo>
                      <a:pt x="9270" y="2992"/>
                      <a:pt x="9270" y="2992"/>
                      <a:pt x="9270" y="2992"/>
                    </a:cubicBezTo>
                    <a:cubicBezTo>
                      <a:pt x="9206" y="2992"/>
                      <a:pt x="9207" y="3089"/>
                      <a:pt x="9271" y="3090"/>
                    </a:cubicBezTo>
                    <a:cubicBezTo>
                      <a:pt x="9335" y="3089"/>
                      <a:pt x="9399" y="3089"/>
                      <a:pt x="9462" y="3089"/>
                    </a:cubicBezTo>
                    <a:cubicBezTo>
                      <a:pt x="9661" y="3089"/>
                      <a:pt x="9858" y="3092"/>
                      <a:pt x="10050" y="3099"/>
                    </a:cubicBezTo>
                    <a:lnTo>
                      <a:pt x="10052" y="3099"/>
                    </a:lnTo>
                    <a:cubicBezTo>
                      <a:pt x="10113" y="3096"/>
                      <a:pt x="10116" y="3005"/>
                      <a:pt x="10054" y="3001"/>
                    </a:cubicBezTo>
                    <a:cubicBezTo>
                      <a:pt x="9861" y="2995"/>
                      <a:pt x="9663" y="2992"/>
                      <a:pt x="9463" y="2992"/>
                    </a:cubicBezTo>
                    <a:close/>
                    <a:moveTo>
                      <a:pt x="8491" y="3014"/>
                    </a:moveTo>
                    <a:cubicBezTo>
                      <a:pt x="8490" y="3014"/>
                      <a:pt x="8489" y="3014"/>
                      <a:pt x="8488" y="3014"/>
                    </a:cubicBezTo>
                    <a:cubicBezTo>
                      <a:pt x="8235" y="3025"/>
                      <a:pt x="7973" y="3041"/>
                      <a:pt x="7707" y="3061"/>
                    </a:cubicBezTo>
                    <a:cubicBezTo>
                      <a:pt x="7645" y="3066"/>
                      <a:pt x="7648" y="3158"/>
                      <a:pt x="7710" y="3158"/>
                    </a:cubicBezTo>
                    <a:lnTo>
                      <a:pt x="7714" y="3160"/>
                    </a:lnTo>
                    <a:cubicBezTo>
                      <a:pt x="7979" y="3139"/>
                      <a:pt x="8241" y="3123"/>
                      <a:pt x="8492" y="3112"/>
                    </a:cubicBezTo>
                    <a:cubicBezTo>
                      <a:pt x="8556" y="3109"/>
                      <a:pt x="8553" y="3014"/>
                      <a:pt x="8491" y="3014"/>
                    </a:cubicBezTo>
                    <a:close/>
                    <a:moveTo>
                      <a:pt x="10830" y="3046"/>
                    </a:moveTo>
                    <a:cubicBezTo>
                      <a:pt x="10768" y="3046"/>
                      <a:pt x="10764" y="3138"/>
                      <a:pt x="10826" y="3143"/>
                    </a:cubicBezTo>
                    <a:cubicBezTo>
                      <a:pt x="11092" y="3166"/>
                      <a:pt x="11352" y="3195"/>
                      <a:pt x="11599" y="3231"/>
                    </a:cubicBezTo>
                    <a:lnTo>
                      <a:pt x="11606" y="3231"/>
                    </a:lnTo>
                    <a:lnTo>
                      <a:pt x="11606" y="3232"/>
                    </a:lnTo>
                    <a:cubicBezTo>
                      <a:pt x="11666" y="3232"/>
                      <a:pt x="11672" y="3143"/>
                      <a:pt x="11613" y="3134"/>
                    </a:cubicBezTo>
                    <a:cubicBezTo>
                      <a:pt x="11364" y="3098"/>
                      <a:pt x="11102" y="3068"/>
                      <a:pt x="10835" y="3046"/>
                    </a:cubicBezTo>
                    <a:close/>
                    <a:moveTo>
                      <a:pt x="6934" y="3131"/>
                    </a:moveTo>
                    <a:cubicBezTo>
                      <a:pt x="6932" y="3131"/>
                      <a:pt x="6930" y="3131"/>
                      <a:pt x="6928" y="3132"/>
                    </a:cubicBezTo>
                    <a:cubicBezTo>
                      <a:pt x="6671" y="3160"/>
                      <a:pt x="6408" y="3190"/>
                      <a:pt x="6151" y="3223"/>
                    </a:cubicBezTo>
                    <a:cubicBezTo>
                      <a:pt x="6090" y="3231"/>
                      <a:pt x="6095" y="3321"/>
                      <a:pt x="6156" y="3321"/>
                    </a:cubicBezTo>
                    <a:cubicBezTo>
                      <a:pt x="6157" y="3321"/>
                      <a:pt x="6157" y="3321"/>
                      <a:pt x="6158" y="3320"/>
                    </a:cubicBezTo>
                    <a:lnTo>
                      <a:pt x="6163" y="3320"/>
                    </a:lnTo>
                    <a:cubicBezTo>
                      <a:pt x="6421" y="3286"/>
                      <a:pt x="6682" y="3256"/>
                      <a:pt x="6938" y="3229"/>
                    </a:cubicBezTo>
                    <a:cubicBezTo>
                      <a:pt x="6964" y="3227"/>
                      <a:pt x="6985" y="3203"/>
                      <a:pt x="6981" y="3176"/>
                    </a:cubicBezTo>
                    <a:cubicBezTo>
                      <a:pt x="6980" y="3151"/>
                      <a:pt x="6958" y="3131"/>
                      <a:pt x="6934" y="3131"/>
                    </a:cubicBezTo>
                    <a:close/>
                    <a:moveTo>
                      <a:pt x="5383" y="3333"/>
                    </a:moveTo>
                    <a:cubicBezTo>
                      <a:pt x="5381" y="3333"/>
                      <a:pt x="5379" y="3333"/>
                      <a:pt x="5376" y="3333"/>
                    </a:cubicBezTo>
                    <a:cubicBezTo>
                      <a:pt x="5113" y="3374"/>
                      <a:pt x="4856" y="3415"/>
                      <a:pt x="4604" y="3459"/>
                    </a:cubicBezTo>
                    <a:cubicBezTo>
                      <a:pt x="4544" y="3469"/>
                      <a:pt x="4552" y="3556"/>
                      <a:pt x="4612" y="3556"/>
                    </a:cubicBezTo>
                    <a:cubicBezTo>
                      <a:pt x="4615" y="3556"/>
                      <a:pt x="4617" y="3555"/>
                      <a:pt x="4621" y="3555"/>
                    </a:cubicBezTo>
                    <a:cubicBezTo>
                      <a:pt x="4872" y="3512"/>
                      <a:pt x="5129" y="3469"/>
                      <a:pt x="5390" y="3429"/>
                    </a:cubicBezTo>
                    <a:cubicBezTo>
                      <a:pt x="5417" y="3426"/>
                      <a:pt x="5436" y="3400"/>
                      <a:pt x="5432" y="3374"/>
                    </a:cubicBezTo>
                    <a:cubicBezTo>
                      <a:pt x="5427" y="3350"/>
                      <a:pt x="5407" y="3333"/>
                      <a:pt x="5383" y="3333"/>
                    </a:cubicBezTo>
                    <a:close/>
                    <a:moveTo>
                      <a:pt x="121" y="2935"/>
                    </a:moveTo>
                    <a:cubicBezTo>
                      <a:pt x="97" y="2935"/>
                      <a:pt x="75" y="2952"/>
                      <a:pt x="71" y="2977"/>
                    </a:cubicBezTo>
                    <a:cubicBezTo>
                      <a:pt x="35" y="3237"/>
                      <a:pt x="11" y="3498"/>
                      <a:pt x="2" y="3760"/>
                    </a:cubicBezTo>
                    <a:cubicBezTo>
                      <a:pt x="1" y="3787"/>
                      <a:pt x="22" y="3809"/>
                      <a:pt x="49" y="3811"/>
                    </a:cubicBezTo>
                    <a:lnTo>
                      <a:pt x="52" y="3811"/>
                    </a:lnTo>
                    <a:lnTo>
                      <a:pt x="52" y="3809"/>
                    </a:lnTo>
                    <a:cubicBezTo>
                      <a:pt x="77" y="3809"/>
                      <a:pt x="98" y="3789"/>
                      <a:pt x="100" y="3763"/>
                    </a:cubicBezTo>
                    <a:cubicBezTo>
                      <a:pt x="109" y="3504"/>
                      <a:pt x="131" y="3247"/>
                      <a:pt x="168" y="2991"/>
                    </a:cubicBezTo>
                    <a:cubicBezTo>
                      <a:pt x="172" y="2965"/>
                      <a:pt x="153" y="2939"/>
                      <a:pt x="126" y="2935"/>
                    </a:cubicBezTo>
                    <a:cubicBezTo>
                      <a:pt x="125" y="2935"/>
                      <a:pt x="123" y="2935"/>
                      <a:pt x="121" y="2935"/>
                    </a:cubicBezTo>
                    <a:close/>
                    <a:moveTo>
                      <a:pt x="3846" y="3599"/>
                    </a:moveTo>
                    <a:cubicBezTo>
                      <a:pt x="3842" y="3599"/>
                      <a:pt x="3838" y="3600"/>
                      <a:pt x="3835" y="3600"/>
                    </a:cubicBezTo>
                    <a:cubicBezTo>
                      <a:pt x="3571" y="3651"/>
                      <a:pt x="3314" y="3703"/>
                      <a:pt x="3068" y="3756"/>
                    </a:cubicBezTo>
                    <a:cubicBezTo>
                      <a:pt x="3011" y="3768"/>
                      <a:pt x="3020" y="3852"/>
                      <a:pt x="3079" y="3852"/>
                    </a:cubicBezTo>
                    <a:cubicBezTo>
                      <a:pt x="3082" y="3852"/>
                      <a:pt x="3086" y="3851"/>
                      <a:pt x="3090" y="3851"/>
                    </a:cubicBezTo>
                    <a:cubicBezTo>
                      <a:pt x="3334" y="3799"/>
                      <a:pt x="3590" y="3747"/>
                      <a:pt x="3854" y="3695"/>
                    </a:cubicBezTo>
                    <a:cubicBezTo>
                      <a:pt x="3880" y="3690"/>
                      <a:pt x="3897" y="3665"/>
                      <a:pt x="3892" y="3638"/>
                    </a:cubicBezTo>
                    <a:cubicBezTo>
                      <a:pt x="3888" y="3615"/>
                      <a:pt x="3868" y="3599"/>
                      <a:pt x="3846" y="3599"/>
                    </a:cubicBezTo>
                    <a:close/>
                    <a:moveTo>
                      <a:pt x="2316" y="3923"/>
                    </a:moveTo>
                    <a:cubicBezTo>
                      <a:pt x="2312" y="3923"/>
                      <a:pt x="2309" y="3924"/>
                      <a:pt x="2305" y="3925"/>
                    </a:cubicBezTo>
                    <a:cubicBezTo>
                      <a:pt x="2031" y="3988"/>
                      <a:pt x="1777" y="4050"/>
                      <a:pt x="1545" y="4107"/>
                    </a:cubicBezTo>
                    <a:cubicBezTo>
                      <a:pt x="1490" y="4121"/>
                      <a:pt x="1499" y="4203"/>
                      <a:pt x="1555" y="4203"/>
                    </a:cubicBezTo>
                    <a:cubicBezTo>
                      <a:pt x="1555" y="4203"/>
                      <a:pt x="1556" y="4203"/>
                      <a:pt x="1556" y="4203"/>
                    </a:cubicBezTo>
                    <a:cubicBezTo>
                      <a:pt x="1560" y="4203"/>
                      <a:pt x="1564" y="4203"/>
                      <a:pt x="1568" y="4202"/>
                    </a:cubicBezTo>
                    <a:cubicBezTo>
                      <a:pt x="1799" y="4145"/>
                      <a:pt x="2054" y="4083"/>
                      <a:pt x="2326" y="4020"/>
                    </a:cubicBezTo>
                    <a:cubicBezTo>
                      <a:pt x="2353" y="4015"/>
                      <a:pt x="2369" y="3988"/>
                      <a:pt x="2363" y="3961"/>
                    </a:cubicBezTo>
                    <a:cubicBezTo>
                      <a:pt x="2359" y="3939"/>
                      <a:pt x="2339" y="3923"/>
                      <a:pt x="2316" y="3923"/>
                    </a:cubicBezTo>
                    <a:close/>
                    <a:moveTo>
                      <a:pt x="802" y="4303"/>
                    </a:moveTo>
                    <a:cubicBezTo>
                      <a:pt x="797" y="4303"/>
                      <a:pt x="792" y="4303"/>
                      <a:pt x="787" y="4305"/>
                    </a:cubicBezTo>
                    <a:cubicBezTo>
                      <a:pt x="428" y="4401"/>
                      <a:pt x="183" y="4473"/>
                      <a:pt x="91" y="4501"/>
                    </a:cubicBezTo>
                    <a:cubicBezTo>
                      <a:pt x="84" y="4495"/>
                      <a:pt x="75" y="4492"/>
                      <a:pt x="66" y="4492"/>
                    </a:cubicBezTo>
                    <a:cubicBezTo>
                      <a:pt x="64" y="4492"/>
                      <a:pt x="62" y="4492"/>
                      <a:pt x="60" y="4492"/>
                    </a:cubicBezTo>
                    <a:cubicBezTo>
                      <a:pt x="34" y="4495"/>
                      <a:pt x="14" y="4517"/>
                      <a:pt x="15" y="4544"/>
                    </a:cubicBezTo>
                    <a:lnTo>
                      <a:pt x="20" y="4625"/>
                    </a:lnTo>
                    <a:lnTo>
                      <a:pt x="79" y="4606"/>
                    </a:lnTo>
                    <a:cubicBezTo>
                      <a:pt x="82" y="4606"/>
                      <a:pt x="352" y="4524"/>
                      <a:pt x="813" y="4398"/>
                    </a:cubicBezTo>
                    <a:cubicBezTo>
                      <a:pt x="871" y="4383"/>
                      <a:pt x="854" y="4303"/>
                      <a:pt x="802" y="430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60;p44">
                <a:extLst>
                  <a:ext uri="{FF2B5EF4-FFF2-40B4-BE49-F238E27FC236}">
                    <a16:creationId xmlns:a16="http://schemas.microsoft.com/office/drawing/2014/main" xmlns="" id="{6CABD5B5-4C51-7DE4-3235-0B0D6242D529}"/>
                  </a:ext>
                </a:extLst>
              </p:cNvPr>
              <p:cNvSpPr/>
              <p:nvPr/>
            </p:nvSpPr>
            <p:spPr>
              <a:xfrm rot="480708">
                <a:off x="6691605" y="1900130"/>
                <a:ext cx="668506" cy="1277874"/>
              </a:xfrm>
              <a:custGeom>
                <a:avLst/>
                <a:gdLst/>
                <a:ahLst/>
                <a:cxnLst/>
                <a:rect l="l" t="t" r="r" b="b"/>
                <a:pathLst>
                  <a:path w="30499" h="58300" extrusionOk="0">
                    <a:moveTo>
                      <a:pt x="30498" y="1"/>
                    </a:moveTo>
                    <a:cubicBezTo>
                      <a:pt x="30498" y="1"/>
                      <a:pt x="12464" y="19302"/>
                      <a:pt x="19686" y="58300"/>
                    </a:cubicBezTo>
                    <a:lnTo>
                      <a:pt x="14869" y="58300"/>
                    </a:lnTo>
                    <a:cubicBezTo>
                      <a:pt x="14869" y="58300"/>
                      <a:pt x="1" y="24890"/>
                      <a:pt x="19877" y="3004"/>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61;p44">
                <a:extLst>
                  <a:ext uri="{FF2B5EF4-FFF2-40B4-BE49-F238E27FC236}">
                    <a16:creationId xmlns:a16="http://schemas.microsoft.com/office/drawing/2014/main" xmlns="" id="{B43C22A0-DC70-1D89-6A9E-76CC7C66EA6B}"/>
                  </a:ext>
                </a:extLst>
              </p:cNvPr>
              <p:cNvSpPr/>
              <p:nvPr/>
            </p:nvSpPr>
            <p:spPr>
              <a:xfrm rot="204405">
                <a:off x="6676580" y="1995485"/>
                <a:ext cx="668499" cy="1277862"/>
              </a:xfrm>
              <a:custGeom>
                <a:avLst/>
                <a:gdLst/>
                <a:ahLst/>
                <a:cxnLst/>
                <a:rect l="l" t="t" r="r" b="b"/>
                <a:pathLst>
                  <a:path w="30499" h="58300" extrusionOk="0">
                    <a:moveTo>
                      <a:pt x="30498" y="1"/>
                    </a:moveTo>
                    <a:cubicBezTo>
                      <a:pt x="30498" y="1"/>
                      <a:pt x="12464" y="19302"/>
                      <a:pt x="19686" y="58300"/>
                    </a:cubicBezTo>
                    <a:lnTo>
                      <a:pt x="14869" y="58300"/>
                    </a:lnTo>
                    <a:cubicBezTo>
                      <a:pt x="14869" y="58300"/>
                      <a:pt x="1" y="24890"/>
                      <a:pt x="19877" y="300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62;p44">
                <a:extLst>
                  <a:ext uri="{FF2B5EF4-FFF2-40B4-BE49-F238E27FC236}">
                    <a16:creationId xmlns:a16="http://schemas.microsoft.com/office/drawing/2014/main" xmlns="" id="{5AAE8215-A5F0-3E4C-7D7F-D645A246BEA5}"/>
                  </a:ext>
                </a:extLst>
              </p:cNvPr>
              <p:cNvSpPr/>
              <p:nvPr/>
            </p:nvSpPr>
            <p:spPr>
              <a:xfrm rot="480708">
                <a:off x="7126455" y="1916146"/>
                <a:ext cx="433491" cy="302021"/>
              </a:xfrm>
              <a:custGeom>
                <a:avLst/>
                <a:gdLst/>
                <a:ahLst/>
                <a:cxnLst/>
                <a:rect l="l" t="t" r="r" b="b"/>
                <a:pathLst>
                  <a:path w="19777" h="13779" extrusionOk="0">
                    <a:moveTo>
                      <a:pt x="19777" y="7555"/>
                    </a:moveTo>
                    <a:cubicBezTo>
                      <a:pt x="19777" y="7555"/>
                      <a:pt x="18148" y="4491"/>
                      <a:pt x="13507" y="844"/>
                    </a:cubicBezTo>
                    <a:cubicBezTo>
                      <a:pt x="13507" y="844"/>
                      <a:pt x="7943" y="1"/>
                      <a:pt x="1" y="5324"/>
                    </a:cubicBezTo>
                    <a:cubicBezTo>
                      <a:pt x="1" y="5324"/>
                      <a:pt x="7794" y="5729"/>
                      <a:pt x="14352" y="13779"/>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63;p44">
                <a:extLst>
                  <a:ext uri="{FF2B5EF4-FFF2-40B4-BE49-F238E27FC236}">
                    <a16:creationId xmlns:a16="http://schemas.microsoft.com/office/drawing/2014/main" xmlns="" id="{271152CD-0643-4525-BA84-AFDB15D7B5BA}"/>
                  </a:ext>
                </a:extLst>
              </p:cNvPr>
              <p:cNvSpPr/>
              <p:nvPr/>
            </p:nvSpPr>
            <p:spPr>
              <a:xfrm rot="480708">
                <a:off x="8382515" y="3393338"/>
                <a:ext cx="321814" cy="467728"/>
              </a:xfrm>
              <a:custGeom>
                <a:avLst/>
                <a:gdLst/>
                <a:ahLst/>
                <a:cxnLst/>
                <a:rect l="l" t="t" r="r" b="b"/>
                <a:pathLst>
                  <a:path w="14682" h="21339" extrusionOk="0">
                    <a:moveTo>
                      <a:pt x="0" y="20962"/>
                    </a:moveTo>
                    <a:lnTo>
                      <a:pt x="721" y="21339"/>
                    </a:lnTo>
                    <a:cubicBezTo>
                      <a:pt x="721" y="21339"/>
                      <a:pt x="11433" y="17677"/>
                      <a:pt x="14682" y="1"/>
                    </a:cubicBezTo>
                    <a:lnTo>
                      <a:pt x="13629" y="1"/>
                    </a:lnTo>
                    <a:cubicBezTo>
                      <a:pt x="13629" y="1"/>
                      <a:pt x="10977" y="12549"/>
                      <a:pt x="0" y="2096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64;p44">
                <a:extLst>
                  <a:ext uri="{FF2B5EF4-FFF2-40B4-BE49-F238E27FC236}">
                    <a16:creationId xmlns:a16="http://schemas.microsoft.com/office/drawing/2014/main" xmlns="" id="{546F35CD-6A12-47F7-2302-63D8494A24CD}"/>
                  </a:ext>
                </a:extLst>
              </p:cNvPr>
              <p:cNvSpPr/>
              <p:nvPr/>
            </p:nvSpPr>
            <p:spPr>
              <a:xfrm rot="480708">
                <a:off x="6850175" y="3186558"/>
                <a:ext cx="381061" cy="469504"/>
              </a:xfrm>
              <a:custGeom>
                <a:avLst/>
                <a:gdLst/>
                <a:ahLst/>
                <a:cxnLst/>
                <a:rect l="l" t="t" r="r" b="b"/>
                <a:pathLst>
                  <a:path w="17385" h="21420" extrusionOk="0">
                    <a:moveTo>
                      <a:pt x="17385" y="21041"/>
                    </a:moveTo>
                    <a:lnTo>
                      <a:pt x="16712" y="21419"/>
                    </a:lnTo>
                    <a:cubicBezTo>
                      <a:pt x="16712" y="21419"/>
                      <a:pt x="5527" y="17744"/>
                      <a:pt x="0" y="0"/>
                    </a:cubicBezTo>
                    <a:lnTo>
                      <a:pt x="1053" y="0"/>
                    </a:lnTo>
                    <a:cubicBezTo>
                      <a:pt x="1053" y="0"/>
                      <a:pt x="5322" y="12595"/>
                      <a:pt x="17385" y="21041"/>
                    </a:cubicBezTo>
                    <a:close/>
                  </a:path>
                </a:pathLst>
              </a:custGeom>
              <a:solidFill>
                <a:srgbClr val="322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65;p44">
                <a:extLst>
                  <a:ext uri="{FF2B5EF4-FFF2-40B4-BE49-F238E27FC236}">
                    <a16:creationId xmlns:a16="http://schemas.microsoft.com/office/drawing/2014/main" xmlns="" id="{91CB3B0C-40F4-B17D-56B6-B1D0A39BA30F}"/>
                  </a:ext>
                </a:extLst>
              </p:cNvPr>
              <p:cNvSpPr/>
              <p:nvPr/>
            </p:nvSpPr>
            <p:spPr>
              <a:xfrm rot="480708">
                <a:off x="6662081" y="1985508"/>
                <a:ext cx="704124" cy="1191273"/>
              </a:xfrm>
              <a:custGeom>
                <a:avLst/>
                <a:gdLst/>
                <a:ahLst/>
                <a:cxnLst/>
                <a:rect l="l" t="t" r="r" b="b"/>
                <a:pathLst>
                  <a:path w="32124" h="54349" extrusionOk="0">
                    <a:moveTo>
                      <a:pt x="31129" y="10385"/>
                    </a:moveTo>
                    <a:cubicBezTo>
                      <a:pt x="31129" y="10385"/>
                      <a:pt x="26749" y="4172"/>
                      <a:pt x="19199" y="2997"/>
                    </a:cubicBezTo>
                    <a:cubicBezTo>
                      <a:pt x="19199" y="2997"/>
                      <a:pt x="3441" y="19277"/>
                      <a:pt x="15943" y="54349"/>
                    </a:cubicBezTo>
                    <a:lnTo>
                      <a:pt x="12418" y="54252"/>
                    </a:lnTo>
                    <a:cubicBezTo>
                      <a:pt x="12418" y="54252"/>
                      <a:pt x="1" y="17493"/>
                      <a:pt x="17772" y="294"/>
                    </a:cubicBezTo>
                    <a:cubicBezTo>
                      <a:pt x="17772" y="294"/>
                      <a:pt x="26273" y="0"/>
                      <a:pt x="32123" y="8750"/>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66;p44">
                <a:extLst>
                  <a:ext uri="{FF2B5EF4-FFF2-40B4-BE49-F238E27FC236}">
                    <a16:creationId xmlns:a16="http://schemas.microsoft.com/office/drawing/2014/main" xmlns="" id="{72133414-28AC-F5C5-A272-C5680D0F9E0F}"/>
                  </a:ext>
                </a:extLst>
              </p:cNvPr>
              <p:cNvSpPr/>
              <p:nvPr/>
            </p:nvSpPr>
            <p:spPr>
              <a:xfrm rot="480708">
                <a:off x="6873677" y="3188530"/>
                <a:ext cx="362956" cy="461218"/>
              </a:xfrm>
              <a:custGeom>
                <a:avLst/>
                <a:gdLst/>
                <a:ahLst/>
                <a:cxnLst/>
                <a:rect l="l" t="t" r="r" b="b"/>
                <a:pathLst>
                  <a:path w="16559" h="21042" extrusionOk="0">
                    <a:moveTo>
                      <a:pt x="4515" y="98"/>
                    </a:moveTo>
                    <a:cubicBezTo>
                      <a:pt x="4515" y="98"/>
                      <a:pt x="6173" y="13628"/>
                      <a:pt x="16558" y="18382"/>
                    </a:cubicBezTo>
                    <a:lnTo>
                      <a:pt x="16333" y="21042"/>
                    </a:lnTo>
                    <a:cubicBezTo>
                      <a:pt x="16333" y="21042"/>
                      <a:pt x="4358" y="17880"/>
                      <a:pt x="1" y="0"/>
                    </a:cubicBezTo>
                    <a:close/>
                  </a:path>
                </a:pathLst>
              </a:custGeom>
              <a:solidFill>
                <a:srgbClr val="2420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67;p44">
                <a:extLst>
                  <a:ext uri="{FF2B5EF4-FFF2-40B4-BE49-F238E27FC236}">
                    <a16:creationId xmlns:a16="http://schemas.microsoft.com/office/drawing/2014/main" xmlns="" id="{E4826AF3-0335-61D3-0298-6CF662AD646F}"/>
                  </a:ext>
                </a:extLst>
              </p:cNvPr>
              <p:cNvSpPr/>
              <p:nvPr/>
            </p:nvSpPr>
            <p:spPr>
              <a:xfrm rot="480708">
                <a:off x="7135440" y="1918847"/>
                <a:ext cx="345706" cy="162792"/>
              </a:xfrm>
              <a:custGeom>
                <a:avLst/>
                <a:gdLst/>
                <a:ahLst/>
                <a:cxnLst/>
                <a:rect l="l" t="t" r="r" b="b"/>
                <a:pathLst>
                  <a:path w="15772" h="7427" extrusionOk="0">
                    <a:moveTo>
                      <a:pt x="13509" y="469"/>
                    </a:moveTo>
                    <a:cubicBezTo>
                      <a:pt x="13509" y="469"/>
                      <a:pt x="15714" y="3143"/>
                      <a:pt x="15772" y="7427"/>
                    </a:cubicBezTo>
                    <a:cubicBezTo>
                      <a:pt x="15772" y="7427"/>
                      <a:pt x="7790" y="3581"/>
                      <a:pt x="2" y="4949"/>
                    </a:cubicBezTo>
                    <a:cubicBezTo>
                      <a:pt x="1" y="4948"/>
                      <a:pt x="5608" y="1"/>
                      <a:pt x="13509" y="469"/>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68;p44">
                <a:extLst>
                  <a:ext uri="{FF2B5EF4-FFF2-40B4-BE49-F238E27FC236}">
                    <a16:creationId xmlns:a16="http://schemas.microsoft.com/office/drawing/2014/main" xmlns="" id="{EE0523F9-3914-3F72-096E-4B2D703CFD4B}"/>
                  </a:ext>
                </a:extLst>
              </p:cNvPr>
              <p:cNvSpPr/>
              <p:nvPr/>
            </p:nvSpPr>
            <p:spPr>
              <a:xfrm rot="480708">
                <a:off x="7133796" y="1930443"/>
                <a:ext cx="366156" cy="164392"/>
              </a:xfrm>
              <a:custGeom>
                <a:avLst/>
                <a:gdLst/>
                <a:ahLst/>
                <a:cxnLst/>
                <a:rect l="l" t="t" r="r" b="b"/>
                <a:pathLst>
                  <a:path w="16705" h="7500" extrusionOk="0">
                    <a:moveTo>
                      <a:pt x="15629" y="6754"/>
                    </a:moveTo>
                    <a:cubicBezTo>
                      <a:pt x="15629" y="6754"/>
                      <a:pt x="7157" y="2788"/>
                      <a:pt x="1" y="4479"/>
                    </a:cubicBezTo>
                    <a:cubicBezTo>
                      <a:pt x="1" y="4479"/>
                      <a:pt x="5208" y="3306"/>
                      <a:pt x="15924" y="7500"/>
                    </a:cubicBezTo>
                    <a:cubicBezTo>
                      <a:pt x="15924" y="7500"/>
                      <a:pt x="16704" y="3454"/>
                      <a:pt x="13507" y="0"/>
                    </a:cubicBezTo>
                    <a:cubicBezTo>
                      <a:pt x="13509" y="0"/>
                      <a:pt x="15876" y="2609"/>
                      <a:pt x="15629" y="675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69;p44">
                <a:extLst>
                  <a:ext uri="{FF2B5EF4-FFF2-40B4-BE49-F238E27FC236}">
                    <a16:creationId xmlns:a16="http://schemas.microsoft.com/office/drawing/2014/main" xmlns="" id="{29975449-35A3-EE7B-0E57-86A3DDF43B51}"/>
                  </a:ext>
                </a:extLst>
              </p:cNvPr>
              <p:cNvSpPr/>
              <p:nvPr/>
            </p:nvSpPr>
            <p:spPr>
              <a:xfrm rot="480708">
                <a:off x="7178291" y="1927083"/>
                <a:ext cx="267937" cy="103479"/>
              </a:xfrm>
              <a:custGeom>
                <a:avLst/>
                <a:gdLst/>
                <a:ahLst/>
                <a:cxnLst/>
                <a:rect l="l" t="t" r="r" b="b"/>
                <a:pathLst>
                  <a:path w="12224" h="4721" extrusionOk="0">
                    <a:moveTo>
                      <a:pt x="12224" y="4721"/>
                    </a:moveTo>
                    <a:lnTo>
                      <a:pt x="12091" y="4682"/>
                    </a:lnTo>
                    <a:cubicBezTo>
                      <a:pt x="12017" y="4660"/>
                      <a:pt x="4652" y="2504"/>
                      <a:pt x="36" y="3363"/>
                    </a:cubicBezTo>
                    <a:lnTo>
                      <a:pt x="0" y="3172"/>
                    </a:lnTo>
                    <a:cubicBezTo>
                      <a:pt x="4316" y="2368"/>
                      <a:pt x="10985" y="4166"/>
                      <a:pt x="12012" y="4456"/>
                    </a:cubicBezTo>
                    <a:cubicBezTo>
                      <a:pt x="11823" y="1994"/>
                      <a:pt x="10405" y="140"/>
                      <a:pt x="10391" y="121"/>
                    </a:cubicBezTo>
                    <a:lnTo>
                      <a:pt x="10545" y="0"/>
                    </a:lnTo>
                    <a:cubicBezTo>
                      <a:pt x="10561" y="21"/>
                      <a:pt x="12068" y="1993"/>
                      <a:pt x="12216" y="458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70;p44">
                <a:extLst>
                  <a:ext uri="{FF2B5EF4-FFF2-40B4-BE49-F238E27FC236}">
                    <a16:creationId xmlns:a16="http://schemas.microsoft.com/office/drawing/2014/main" xmlns="" id="{73DBE9FE-FB9A-E4E0-EEB8-ED68ACA9DE91}"/>
                  </a:ext>
                </a:extLst>
              </p:cNvPr>
              <p:cNvSpPr/>
              <p:nvPr/>
            </p:nvSpPr>
            <p:spPr>
              <a:xfrm rot="480708">
                <a:off x="7193215" y="1928268"/>
                <a:ext cx="251892" cy="101792"/>
              </a:xfrm>
              <a:custGeom>
                <a:avLst/>
                <a:gdLst/>
                <a:ahLst/>
                <a:cxnLst/>
                <a:rect l="l" t="t" r="r" b="b"/>
                <a:pathLst>
                  <a:path w="11492" h="4644" extrusionOk="0">
                    <a:moveTo>
                      <a:pt x="9789" y="0"/>
                    </a:moveTo>
                    <a:cubicBezTo>
                      <a:pt x="9753" y="0"/>
                      <a:pt x="9719" y="44"/>
                      <a:pt x="9750" y="82"/>
                    </a:cubicBezTo>
                    <a:cubicBezTo>
                      <a:pt x="9751" y="83"/>
                      <a:pt x="9934" y="320"/>
                      <a:pt x="10174" y="730"/>
                    </a:cubicBezTo>
                    <a:cubicBezTo>
                      <a:pt x="10183" y="745"/>
                      <a:pt x="10199" y="754"/>
                      <a:pt x="10216" y="754"/>
                    </a:cubicBezTo>
                    <a:cubicBezTo>
                      <a:pt x="10225" y="754"/>
                      <a:pt x="10234" y="752"/>
                      <a:pt x="10242" y="748"/>
                    </a:cubicBezTo>
                    <a:cubicBezTo>
                      <a:pt x="10264" y="734"/>
                      <a:pt x="10272" y="703"/>
                      <a:pt x="10258" y="681"/>
                    </a:cubicBezTo>
                    <a:cubicBezTo>
                      <a:pt x="10015" y="265"/>
                      <a:pt x="9829" y="23"/>
                      <a:pt x="9826" y="21"/>
                    </a:cubicBezTo>
                    <a:cubicBezTo>
                      <a:pt x="9816" y="6"/>
                      <a:pt x="9802" y="0"/>
                      <a:pt x="9789" y="0"/>
                    </a:cubicBezTo>
                    <a:close/>
                    <a:moveTo>
                      <a:pt x="10585" y="1346"/>
                    </a:moveTo>
                    <a:cubicBezTo>
                      <a:pt x="10553" y="1346"/>
                      <a:pt x="10521" y="1378"/>
                      <a:pt x="10539" y="1417"/>
                    </a:cubicBezTo>
                    <a:cubicBezTo>
                      <a:pt x="10652" y="1650"/>
                      <a:pt x="10755" y="1890"/>
                      <a:pt x="10847" y="2128"/>
                    </a:cubicBezTo>
                    <a:cubicBezTo>
                      <a:pt x="10853" y="2147"/>
                      <a:pt x="10872" y="2160"/>
                      <a:pt x="10893" y="2160"/>
                    </a:cubicBezTo>
                    <a:cubicBezTo>
                      <a:pt x="10898" y="2160"/>
                      <a:pt x="10904" y="2160"/>
                      <a:pt x="10910" y="2158"/>
                    </a:cubicBezTo>
                    <a:cubicBezTo>
                      <a:pt x="10934" y="2149"/>
                      <a:pt x="10947" y="2120"/>
                      <a:pt x="10938" y="2094"/>
                    </a:cubicBezTo>
                    <a:cubicBezTo>
                      <a:pt x="10846" y="1854"/>
                      <a:pt x="10741" y="1612"/>
                      <a:pt x="10627" y="1374"/>
                    </a:cubicBezTo>
                    <a:cubicBezTo>
                      <a:pt x="10617" y="1354"/>
                      <a:pt x="10601" y="1346"/>
                      <a:pt x="10585" y="1346"/>
                    </a:cubicBezTo>
                    <a:close/>
                    <a:moveTo>
                      <a:pt x="1826" y="3004"/>
                    </a:moveTo>
                    <a:cubicBezTo>
                      <a:pt x="1759" y="3004"/>
                      <a:pt x="1692" y="3004"/>
                      <a:pt x="1625" y="3005"/>
                    </a:cubicBezTo>
                    <a:cubicBezTo>
                      <a:pt x="1561" y="3005"/>
                      <a:pt x="1561" y="3102"/>
                      <a:pt x="1625" y="3102"/>
                    </a:cubicBezTo>
                    <a:cubicBezTo>
                      <a:pt x="1703" y="3102"/>
                      <a:pt x="1781" y="3101"/>
                      <a:pt x="1859" y="3101"/>
                    </a:cubicBezTo>
                    <a:cubicBezTo>
                      <a:pt x="2040" y="3101"/>
                      <a:pt x="2221" y="3103"/>
                      <a:pt x="2404" y="3109"/>
                    </a:cubicBezTo>
                    <a:lnTo>
                      <a:pt x="2407" y="3109"/>
                    </a:lnTo>
                    <a:cubicBezTo>
                      <a:pt x="2467" y="3106"/>
                      <a:pt x="2469" y="3015"/>
                      <a:pt x="2408" y="3011"/>
                    </a:cubicBezTo>
                    <a:cubicBezTo>
                      <a:pt x="2213" y="3006"/>
                      <a:pt x="2019" y="3004"/>
                      <a:pt x="1826" y="3004"/>
                    </a:cubicBezTo>
                    <a:close/>
                    <a:moveTo>
                      <a:pt x="844" y="3033"/>
                    </a:moveTo>
                    <a:cubicBezTo>
                      <a:pt x="843" y="3033"/>
                      <a:pt x="842" y="3033"/>
                      <a:pt x="841" y="3033"/>
                    </a:cubicBezTo>
                    <a:cubicBezTo>
                      <a:pt x="571" y="3048"/>
                      <a:pt x="309" y="3071"/>
                      <a:pt x="61" y="3100"/>
                    </a:cubicBezTo>
                    <a:cubicBezTo>
                      <a:pt x="0" y="3107"/>
                      <a:pt x="5" y="3197"/>
                      <a:pt x="67" y="3197"/>
                    </a:cubicBezTo>
                    <a:lnTo>
                      <a:pt x="72" y="3197"/>
                    </a:lnTo>
                    <a:cubicBezTo>
                      <a:pt x="319" y="3168"/>
                      <a:pt x="579" y="3145"/>
                      <a:pt x="848" y="3130"/>
                    </a:cubicBezTo>
                    <a:cubicBezTo>
                      <a:pt x="874" y="3128"/>
                      <a:pt x="894" y="3105"/>
                      <a:pt x="893" y="3078"/>
                    </a:cubicBezTo>
                    <a:cubicBezTo>
                      <a:pt x="891" y="3053"/>
                      <a:pt x="869" y="3033"/>
                      <a:pt x="844" y="3033"/>
                    </a:cubicBezTo>
                    <a:close/>
                    <a:moveTo>
                      <a:pt x="3184" y="3045"/>
                    </a:moveTo>
                    <a:cubicBezTo>
                      <a:pt x="3159" y="3045"/>
                      <a:pt x="3137" y="3066"/>
                      <a:pt x="3137" y="3091"/>
                    </a:cubicBezTo>
                    <a:cubicBezTo>
                      <a:pt x="3135" y="3119"/>
                      <a:pt x="3156" y="3142"/>
                      <a:pt x="3183" y="3143"/>
                    </a:cubicBezTo>
                    <a:cubicBezTo>
                      <a:pt x="3435" y="3158"/>
                      <a:pt x="3697" y="3177"/>
                      <a:pt x="3961" y="3201"/>
                    </a:cubicBezTo>
                    <a:lnTo>
                      <a:pt x="3965" y="3201"/>
                    </a:lnTo>
                    <a:cubicBezTo>
                      <a:pt x="4028" y="3201"/>
                      <a:pt x="4032" y="3109"/>
                      <a:pt x="3970" y="3104"/>
                    </a:cubicBezTo>
                    <a:cubicBezTo>
                      <a:pt x="3705" y="3081"/>
                      <a:pt x="3441" y="3061"/>
                      <a:pt x="3188" y="3045"/>
                    </a:cubicBezTo>
                    <a:cubicBezTo>
                      <a:pt x="3187" y="3045"/>
                      <a:pt x="3185" y="3045"/>
                      <a:pt x="3184" y="3045"/>
                    </a:cubicBezTo>
                    <a:close/>
                    <a:moveTo>
                      <a:pt x="4739" y="3183"/>
                    </a:moveTo>
                    <a:cubicBezTo>
                      <a:pt x="4715" y="3183"/>
                      <a:pt x="4694" y="3201"/>
                      <a:pt x="4693" y="3227"/>
                    </a:cubicBezTo>
                    <a:cubicBezTo>
                      <a:pt x="4689" y="3253"/>
                      <a:pt x="4708" y="3277"/>
                      <a:pt x="4735" y="3280"/>
                    </a:cubicBezTo>
                    <a:cubicBezTo>
                      <a:pt x="4994" y="3310"/>
                      <a:pt x="5254" y="3343"/>
                      <a:pt x="5510" y="3378"/>
                    </a:cubicBezTo>
                    <a:lnTo>
                      <a:pt x="5515" y="3378"/>
                    </a:lnTo>
                    <a:cubicBezTo>
                      <a:pt x="5515" y="3378"/>
                      <a:pt x="5516" y="3379"/>
                      <a:pt x="5516" y="3379"/>
                    </a:cubicBezTo>
                    <a:cubicBezTo>
                      <a:pt x="5578" y="3379"/>
                      <a:pt x="5584" y="3289"/>
                      <a:pt x="5522" y="3281"/>
                    </a:cubicBezTo>
                    <a:cubicBezTo>
                      <a:pt x="5267" y="3247"/>
                      <a:pt x="5006" y="3213"/>
                      <a:pt x="4746" y="3183"/>
                    </a:cubicBezTo>
                    <a:cubicBezTo>
                      <a:pt x="4744" y="3183"/>
                      <a:pt x="4741" y="3183"/>
                      <a:pt x="4739" y="3183"/>
                    </a:cubicBezTo>
                    <a:close/>
                    <a:moveTo>
                      <a:pt x="6289" y="3397"/>
                    </a:moveTo>
                    <a:cubicBezTo>
                      <a:pt x="6265" y="3397"/>
                      <a:pt x="6244" y="3414"/>
                      <a:pt x="6241" y="3438"/>
                    </a:cubicBezTo>
                    <a:cubicBezTo>
                      <a:pt x="6235" y="3465"/>
                      <a:pt x="6254" y="3489"/>
                      <a:pt x="6281" y="3494"/>
                    </a:cubicBezTo>
                    <a:cubicBezTo>
                      <a:pt x="6542" y="3534"/>
                      <a:pt x="6799" y="3579"/>
                      <a:pt x="7050" y="3623"/>
                    </a:cubicBezTo>
                    <a:lnTo>
                      <a:pt x="7059" y="3623"/>
                    </a:lnTo>
                    <a:lnTo>
                      <a:pt x="7059" y="3624"/>
                    </a:lnTo>
                    <a:cubicBezTo>
                      <a:pt x="7118" y="3623"/>
                      <a:pt x="7126" y="3538"/>
                      <a:pt x="7068" y="3527"/>
                    </a:cubicBezTo>
                    <a:cubicBezTo>
                      <a:pt x="6816" y="3481"/>
                      <a:pt x="6558" y="3438"/>
                      <a:pt x="6296" y="3397"/>
                    </a:cubicBezTo>
                    <a:cubicBezTo>
                      <a:pt x="6294" y="3397"/>
                      <a:pt x="6291" y="3397"/>
                      <a:pt x="6289" y="3397"/>
                    </a:cubicBezTo>
                    <a:close/>
                    <a:moveTo>
                      <a:pt x="11141" y="2801"/>
                    </a:moveTo>
                    <a:cubicBezTo>
                      <a:pt x="11111" y="2801"/>
                      <a:pt x="11081" y="2827"/>
                      <a:pt x="11094" y="2866"/>
                    </a:cubicBezTo>
                    <a:cubicBezTo>
                      <a:pt x="11166" y="3118"/>
                      <a:pt x="11226" y="3371"/>
                      <a:pt x="11273" y="3620"/>
                    </a:cubicBezTo>
                    <a:cubicBezTo>
                      <a:pt x="11276" y="3643"/>
                      <a:pt x="11297" y="3660"/>
                      <a:pt x="11319" y="3660"/>
                    </a:cubicBezTo>
                    <a:lnTo>
                      <a:pt x="11330" y="3660"/>
                    </a:lnTo>
                    <a:cubicBezTo>
                      <a:pt x="11356" y="3655"/>
                      <a:pt x="11374" y="3629"/>
                      <a:pt x="11369" y="3603"/>
                    </a:cubicBezTo>
                    <a:cubicBezTo>
                      <a:pt x="11321" y="3351"/>
                      <a:pt x="11260" y="3094"/>
                      <a:pt x="11188" y="2839"/>
                    </a:cubicBezTo>
                    <a:cubicBezTo>
                      <a:pt x="11181" y="2813"/>
                      <a:pt x="11161" y="2801"/>
                      <a:pt x="11141" y="2801"/>
                    </a:cubicBezTo>
                    <a:close/>
                    <a:moveTo>
                      <a:pt x="7831" y="3670"/>
                    </a:moveTo>
                    <a:cubicBezTo>
                      <a:pt x="7777" y="3670"/>
                      <a:pt x="7763" y="3747"/>
                      <a:pt x="7816" y="3765"/>
                    </a:cubicBezTo>
                    <a:cubicBezTo>
                      <a:pt x="8081" y="3817"/>
                      <a:pt x="8337" y="3870"/>
                      <a:pt x="8581" y="3922"/>
                    </a:cubicBezTo>
                    <a:cubicBezTo>
                      <a:pt x="8585" y="3922"/>
                      <a:pt x="8589" y="3923"/>
                      <a:pt x="8591" y="3923"/>
                    </a:cubicBezTo>
                    <a:cubicBezTo>
                      <a:pt x="8650" y="3923"/>
                      <a:pt x="8658" y="3840"/>
                      <a:pt x="8601" y="3827"/>
                    </a:cubicBezTo>
                    <a:cubicBezTo>
                      <a:pt x="8357" y="3775"/>
                      <a:pt x="8101" y="3722"/>
                      <a:pt x="7835" y="3670"/>
                    </a:cubicBezTo>
                    <a:cubicBezTo>
                      <a:pt x="7834" y="3670"/>
                      <a:pt x="7833" y="3670"/>
                      <a:pt x="7831" y="3670"/>
                    </a:cubicBezTo>
                    <a:close/>
                    <a:moveTo>
                      <a:pt x="9354" y="3995"/>
                    </a:moveTo>
                    <a:cubicBezTo>
                      <a:pt x="9332" y="3995"/>
                      <a:pt x="9312" y="4011"/>
                      <a:pt x="9307" y="4033"/>
                    </a:cubicBezTo>
                    <a:cubicBezTo>
                      <a:pt x="9301" y="4059"/>
                      <a:pt x="9317" y="4085"/>
                      <a:pt x="9344" y="4092"/>
                    </a:cubicBezTo>
                    <a:cubicBezTo>
                      <a:pt x="9618" y="4155"/>
                      <a:pt x="9873" y="4216"/>
                      <a:pt x="10102" y="4273"/>
                    </a:cubicBezTo>
                    <a:cubicBezTo>
                      <a:pt x="10106" y="4274"/>
                      <a:pt x="10110" y="4274"/>
                      <a:pt x="10114" y="4274"/>
                    </a:cubicBezTo>
                    <a:cubicBezTo>
                      <a:pt x="10172" y="4274"/>
                      <a:pt x="10182" y="4192"/>
                      <a:pt x="10126" y="4178"/>
                    </a:cubicBezTo>
                    <a:cubicBezTo>
                      <a:pt x="9896" y="4121"/>
                      <a:pt x="9641" y="4060"/>
                      <a:pt x="9365" y="3997"/>
                    </a:cubicBezTo>
                    <a:cubicBezTo>
                      <a:pt x="9361" y="3996"/>
                      <a:pt x="9357" y="3995"/>
                      <a:pt x="9354" y="3995"/>
                    </a:cubicBezTo>
                    <a:close/>
                    <a:moveTo>
                      <a:pt x="11426" y="4335"/>
                    </a:moveTo>
                    <a:cubicBezTo>
                      <a:pt x="11400" y="4335"/>
                      <a:pt x="11374" y="4354"/>
                      <a:pt x="11376" y="4388"/>
                    </a:cubicBezTo>
                    <a:cubicBezTo>
                      <a:pt x="11380" y="4428"/>
                      <a:pt x="11383" y="4470"/>
                      <a:pt x="11385" y="4512"/>
                    </a:cubicBezTo>
                    <a:cubicBezTo>
                      <a:pt x="11298" y="4487"/>
                      <a:pt x="11127" y="4437"/>
                      <a:pt x="10885" y="4373"/>
                    </a:cubicBezTo>
                    <a:cubicBezTo>
                      <a:pt x="10881" y="4372"/>
                      <a:pt x="10877" y="4371"/>
                      <a:pt x="10873" y="4371"/>
                    </a:cubicBezTo>
                    <a:cubicBezTo>
                      <a:pt x="10851" y="4371"/>
                      <a:pt x="10831" y="4386"/>
                      <a:pt x="10824" y="4408"/>
                    </a:cubicBezTo>
                    <a:cubicBezTo>
                      <a:pt x="10818" y="4434"/>
                      <a:pt x="10833" y="4460"/>
                      <a:pt x="10860" y="4468"/>
                    </a:cubicBezTo>
                    <a:cubicBezTo>
                      <a:pt x="11221" y="4564"/>
                      <a:pt x="11425" y="4625"/>
                      <a:pt x="11425" y="4625"/>
                    </a:cubicBezTo>
                    <a:lnTo>
                      <a:pt x="11492" y="4644"/>
                    </a:lnTo>
                    <a:lnTo>
                      <a:pt x="11488" y="4575"/>
                    </a:lnTo>
                    <a:cubicBezTo>
                      <a:pt x="11484" y="4510"/>
                      <a:pt x="11479" y="4445"/>
                      <a:pt x="11474" y="4380"/>
                    </a:cubicBezTo>
                    <a:cubicBezTo>
                      <a:pt x="11472" y="4349"/>
                      <a:pt x="11449" y="4335"/>
                      <a:pt x="11426" y="433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71;p44">
                <a:extLst>
                  <a:ext uri="{FF2B5EF4-FFF2-40B4-BE49-F238E27FC236}">
                    <a16:creationId xmlns:a16="http://schemas.microsoft.com/office/drawing/2014/main" xmlns="" id="{AE78A43D-5DA7-1E1C-D402-865C96078AD3}"/>
                  </a:ext>
                </a:extLst>
              </p:cNvPr>
              <p:cNvSpPr/>
              <p:nvPr/>
            </p:nvSpPr>
            <p:spPr>
              <a:xfrm rot="480708">
                <a:off x="6844549" y="3079085"/>
                <a:ext cx="138966" cy="600316"/>
              </a:xfrm>
              <a:custGeom>
                <a:avLst/>
                <a:gdLst/>
                <a:ahLst/>
                <a:cxnLst/>
                <a:rect l="l" t="t" r="r" b="b"/>
                <a:pathLst>
                  <a:path w="6340" h="27388" extrusionOk="0">
                    <a:moveTo>
                      <a:pt x="758" y="1"/>
                    </a:moveTo>
                    <a:cubicBezTo>
                      <a:pt x="758" y="1"/>
                      <a:pt x="1" y="17164"/>
                      <a:pt x="2106" y="27388"/>
                    </a:cubicBezTo>
                    <a:lnTo>
                      <a:pt x="6340" y="27388"/>
                    </a:lnTo>
                    <a:cubicBezTo>
                      <a:pt x="6340" y="27388"/>
                      <a:pt x="5584" y="12626"/>
                      <a:pt x="5612" y="1"/>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472;p44">
                <a:extLst>
                  <a:ext uri="{FF2B5EF4-FFF2-40B4-BE49-F238E27FC236}">
                    <a16:creationId xmlns:a16="http://schemas.microsoft.com/office/drawing/2014/main" xmlns="" id="{4853E14E-A954-2D0D-FB8B-09AB1C76A76D}"/>
                  </a:ext>
                </a:extLst>
              </p:cNvPr>
              <p:cNvSpPr/>
              <p:nvPr/>
            </p:nvSpPr>
            <p:spPr>
              <a:xfrm rot="480708">
                <a:off x="6908286" y="2989524"/>
                <a:ext cx="110932" cy="109025"/>
              </a:xfrm>
              <a:custGeom>
                <a:avLst/>
                <a:gdLst/>
                <a:ahLst/>
                <a:cxnLst/>
                <a:rect l="l" t="t" r="r" b="b"/>
                <a:pathLst>
                  <a:path w="5061" h="4974" extrusionOk="0">
                    <a:moveTo>
                      <a:pt x="5060" y="386"/>
                    </a:moveTo>
                    <a:cubicBezTo>
                      <a:pt x="5060" y="386"/>
                      <a:pt x="2273" y="1"/>
                      <a:pt x="0" y="386"/>
                    </a:cubicBezTo>
                    <a:lnTo>
                      <a:pt x="4" y="4254"/>
                    </a:lnTo>
                    <a:lnTo>
                      <a:pt x="4820" y="4973"/>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473;p44">
                <a:extLst>
                  <a:ext uri="{FF2B5EF4-FFF2-40B4-BE49-F238E27FC236}">
                    <a16:creationId xmlns:a16="http://schemas.microsoft.com/office/drawing/2014/main" xmlns="" id="{66783B91-371E-699D-4F7D-8F1CEA54F860}"/>
                  </a:ext>
                </a:extLst>
              </p:cNvPr>
              <p:cNvSpPr/>
              <p:nvPr/>
            </p:nvSpPr>
            <p:spPr>
              <a:xfrm rot="480708">
                <a:off x="6877990" y="3082668"/>
                <a:ext cx="112598" cy="353268"/>
              </a:xfrm>
              <a:custGeom>
                <a:avLst/>
                <a:gdLst/>
                <a:ahLst/>
                <a:cxnLst/>
                <a:rect l="l" t="t" r="r" b="b"/>
                <a:pathLst>
                  <a:path w="5137" h="16117" extrusionOk="0">
                    <a:moveTo>
                      <a:pt x="0" y="0"/>
                    </a:moveTo>
                    <a:cubicBezTo>
                      <a:pt x="0" y="0"/>
                      <a:pt x="2350" y="670"/>
                      <a:pt x="3486" y="3657"/>
                    </a:cubicBezTo>
                    <a:cubicBezTo>
                      <a:pt x="4622" y="6642"/>
                      <a:pt x="5136" y="16116"/>
                      <a:pt x="5136" y="16116"/>
                    </a:cubicBezTo>
                    <a:cubicBezTo>
                      <a:pt x="5136" y="16116"/>
                      <a:pt x="4763" y="5235"/>
                      <a:pt x="4820" y="63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474;p44">
                <a:extLst>
                  <a:ext uri="{FF2B5EF4-FFF2-40B4-BE49-F238E27FC236}">
                    <a16:creationId xmlns:a16="http://schemas.microsoft.com/office/drawing/2014/main" xmlns="" id="{B5F08F9B-9705-7054-DC77-9E5562E3C447}"/>
                  </a:ext>
                </a:extLst>
              </p:cNvPr>
              <p:cNvSpPr/>
              <p:nvPr/>
            </p:nvSpPr>
            <p:spPr>
              <a:xfrm rot="480708">
                <a:off x="8408413" y="3299284"/>
                <a:ext cx="138944" cy="600316"/>
              </a:xfrm>
              <a:custGeom>
                <a:avLst/>
                <a:gdLst/>
                <a:ahLst/>
                <a:cxnLst/>
                <a:rect l="l" t="t" r="r" b="b"/>
                <a:pathLst>
                  <a:path w="6339" h="27388" extrusionOk="0">
                    <a:moveTo>
                      <a:pt x="5581" y="1"/>
                    </a:moveTo>
                    <a:cubicBezTo>
                      <a:pt x="5581" y="1"/>
                      <a:pt x="6339" y="17164"/>
                      <a:pt x="4235" y="27388"/>
                    </a:cubicBezTo>
                    <a:lnTo>
                      <a:pt x="1" y="27388"/>
                    </a:lnTo>
                    <a:cubicBezTo>
                      <a:pt x="1" y="27388"/>
                      <a:pt x="756" y="12626"/>
                      <a:pt x="729" y="1"/>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475;p44">
                <a:extLst>
                  <a:ext uri="{FF2B5EF4-FFF2-40B4-BE49-F238E27FC236}">
                    <a16:creationId xmlns:a16="http://schemas.microsoft.com/office/drawing/2014/main" xmlns="" id="{9713FDD0-702A-E5FA-CB5E-21078C80B70B}"/>
                  </a:ext>
                </a:extLst>
              </p:cNvPr>
              <p:cNvSpPr/>
              <p:nvPr/>
            </p:nvSpPr>
            <p:spPr>
              <a:xfrm rot="480708">
                <a:off x="8467166" y="3209222"/>
                <a:ext cx="113759" cy="109025"/>
              </a:xfrm>
              <a:custGeom>
                <a:avLst/>
                <a:gdLst/>
                <a:ahLst/>
                <a:cxnLst/>
                <a:rect l="l" t="t" r="r" b="b"/>
                <a:pathLst>
                  <a:path w="5190" h="4974" extrusionOk="0">
                    <a:moveTo>
                      <a:pt x="0" y="386"/>
                    </a:moveTo>
                    <a:cubicBezTo>
                      <a:pt x="0" y="386"/>
                      <a:pt x="2917" y="1"/>
                      <a:pt x="5189" y="386"/>
                    </a:cubicBezTo>
                    <a:lnTo>
                      <a:pt x="5056" y="4254"/>
                    </a:lnTo>
                    <a:lnTo>
                      <a:pt x="241" y="4973"/>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76;p44">
                <a:extLst>
                  <a:ext uri="{FF2B5EF4-FFF2-40B4-BE49-F238E27FC236}">
                    <a16:creationId xmlns:a16="http://schemas.microsoft.com/office/drawing/2014/main" xmlns="" id="{0502792E-68AF-7FE8-F171-441868ED4AE4}"/>
                  </a:ext>
                </a:extLst>
              </p:cNvPr>
              <p:cNvSpPr/>
              <p:nvPr/>
            </p:nvSpPr>
            <p:spPr>
              <a:xfrm rot="480708">
                <a:off x="8435234" y="3301936"/>
                <a:ext cx="112598" cy="353268"/>
              </a:xfrm>
              <a:custGeom>
                <a:avLst/>
                <a:gdLst/>
                <a:ahLst/>
                <a:cxnLst/>
                <a:rect l="l" t="t" r="r" b="b"/>
                <a:pathLst>
                  <a:path w="5137" h="16117" extrusionOk="0">
                    <a:moveTo>
                      <a:pt x="5136" y="0"/>
                    </a:moveTo>
                    <a:cubicBezTo>
                      <a:pt x="5136" y="0"/>
                      <a:pt x="2787" y="670"/>
                      <a:pt x="1650" y="3657"/>
                    </a:cubicBezTo>
                    <a:cubicBezTo>
                      <a:pt x="514" y="6642"/>
                      <a:pt x="0" y="16116"/>
                      <a:pt x="0" y="16116"/>
                    </a:cubicBezTo>
                    <a:cubicBezTo>
                      <a:pt x="0" y="16116"/>
                      <a:pt x="374" y="5235"/>
                      <a:pt x="317" y="63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477;p44">
                <a:extLst>
                  <a:ext uri="{FF2B5EF4-FFF2-40B4-BE49-F238E27FC236}">
                    <a16:creationId xmlns:a16="http://schemas.microsoft.com/office/drawing/2014/main" xmlns="" id="{E6C772CA-4840-2C73-ACB7-E5C8367C3447}"/>
                  </a:ext>
                </a:extLst>
              </p:cNvPr>
              <p:cNvSpPr/>
              <p:nvPr/>
            </p:nvSpPr>
            <p:spPr>
              <a:xfrm rot="480708">
                <a:off x="7703092" y="1834184"/>
                <a:ext cx="414400" cy="108017"/>
              </a:xfrm>
              <a:custGeom>
                <a:avLst/>
                <a:gdLst/>
                <a:ahLst/>
                <a:cxnLst/>
                <a:rect l="l" t="t" r="r" b="b"/>
                <a:pathLst>
                  <a:path w="18906" h="4928" extrusionOk="0">
                    <a:moveTo>
                      <a:pt x="1" y="4927"/>
                    </a:moveTo>
                    <a:cubicBezTo>
                      <a:pt x="1" y="4927"/>
                      <a:pt x="9248" y="1177"/>
                      <a:pt x="18905" y="4276"/>
                    </a:cubicBezTo>
                    <a:cubicBezTo>
                      <a:pt x="18905" y="4276"/>
                      <a:pt x="14940" y="541"/>
                      <a:pt x="9770" y="2"/>
                    </a:cubicBezTo>
                    <a:cubicBezTo>
                      <a:pt x="9770" y="0"/>
                      <a:pt x="3561" y="1054"/>
                      <a:pt x="1" y="4927"/>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478;p44">
                <a:extLst>
                  <a:ext uri="{FF2B5EF4-FFF2-40B4-BE49-F238E27FC236}">
                    <a16:creationId xmlns:a16="http://schemas.microsoft.com/office/drawing/2014/main" xmlns="" id="{6176DD21-0382-B5F0-0B13-11EB69D2166E}"/>
                  </a:ext>
                </a:extLst>
              </p:cNvPr>
              <p:cNvSpPr/>
              <p:nvPr/>
            </p:nvSpPr>
            <p:spPr>
              <a:xfrm rot="480708">
                <a:off x="7564926" y="1810500"/>
                <a:ext cx="339218" cy="318723"/>
              </a:xfrm>
              <a:custGeom>
                <a:avLst/>
                <a:gdLst/>
                <a:ahLst/>
                <a:cxnLst/>
                <a:rect l="l" t="t" r="r" b="b"/>
                <a:pathLst>
                  <a:path w="15476" h="14541" extrusionOk="0">
                    <a:moveTo>
                      <a:pt x="1" y="14541"/>
                    </a:moveTo>
                    <a:cubicBezTo>
                      <a:pt x="1" y="14541"/>
                      <a:pt x="3328" y="5665"/>
                      <a:pt x="8491" y="2588"/>
                    </a:cubicBezTo>
                    <a:cubicBezTo>
                      <a:pt x="8491" y="2588"/>
                      <a:pt x="10806" y="1049"/>
                      <a:pt x="15476" y="1"/>
                    </a:cubicBezTo>
                    <a:cubicBezTo>
                      <a:pt x="15476" y="1"/>
                      <a:pt x="8075" y="1"/>
                      <a:pt x="9414" y="11336"/>
                    </a:cubicBezTo>
                    <a:cubicBezTo>
                      <a:pt x="9414" y="11335"/>
                      <a:pt x="4455" y="12296"/>
                      <a:pt x="1" y="1454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479;p44">
                <a:extLst>
                  <a:ext uri="{FF2B5EF4-FFF2-40B4-BE49-F238E27FC236}">
                    <a16:creationId xmlns:a16="http://schemas.microsoft.com/office/drawing/2014/main" xmlns="" id="{44A0843D-10D8-EF4A-76E8-0D2523EB4B31}"/>
                  </a:ext>
                </a:extLst>
              </p:cNvPr>
              <p:cNvSpPr/>
              <p:nvPr/>
            </p:nvSpPr>
            <p:spPr>
              <a:xfrm rot="480708">
                <a:off x="7900805" y="1857794"/>
                <a:ext cx="339218" cy="318723"/>
              </a:xfrm>
              <a:custGeom>
                <a:avLst/>
                <a:gdLst/>
                <a:ahLst/>
                <a:cxnLst/>
                <a:rect l="l" t="t" r="r" b="b"/>
                <a:pathLst>
                  <a:path w="15476" h="14541" extrusionOk="0">
                    <a:moveTo>
                      <a:pt x="15476" y="14541"/>
                    </a:moveTo>
                    <a:cubicBezTo>
                      <a:pt x="15476" y="14541"/>
                      <a:pt x="12148" y="5665"/>
                      <a:pt x="6986" y="2588"/>
                    </a:cubicBezTo>
                    <a:cubicBezTo>
                      <a:pt x="6986" y="2588"/>
                      <a:pt x="4671" y="1049"/>
                      <a:pt x="1" y="1"/>
                    </a:cubicBezTo>
                    <a:cubicBezTo>
                      <a:pt x="1" y="1"/>
                      <a:pt x="7738" y="350"/>
                      <a:pt x="6061" y="11336"/>
                    </a:cubicBezTo>
                    <a:cubicBezTo>
                      <a:pt x="6061" y="11335"/>
                      <a:pt x="11021" y="12296"/>
                      <a:pt x="15476" y="14541"/>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480;p44">
                <a:extLst>
                  <a:ext uri="{FF2B5EF4-FFF2-40B4-BE49-F238E27FC236}">
                    <a16:creationId xmlns:a16="http://schemas.microsoft.com/office/drawing/2014/main" xmlns="" id="{148C0D48-B0C8-05CF-198A-C6B26CFF90C3}"/>
                  </a:ext>
                </a:extLst>
              </p:cNvPr>
              <p:cNvSpPr/>
              <p:nvPr/>
            </p:nvSpPr>
            <p:spPr>
              <a:xfrm rot="480708">
                <a:off x="7718864" y="1835005"/>
                <a:ext cx="384656" cy="248495"/>
              </a:xfrm>
              <a:custGeom>
                <a:avLst/>
                <a:gdLst/>
                <a:ahLst/>
                <a:cxnLst/>
                <a:rect l="l" t="t" r="r" b="b"/>
                <a:pathLst>
                  <a:path w="17549" h="11337" extrusionOk="0">
                    <a:moveTo>
                      <a:pt x="2537" y="11336"/>
                    </a:moveTo>
                    <a:lnTo>
                      <a:pt x="2937" y="11336"/>
                    </a:lnTo>
                    <a:cubicBezTo>
                      <a:pt x="2937" y="11336"/>
                      <a:pt x="1382" y="444"/>
                      <a:pt x="8599" y="444"/>
                    </a:cubicBezTo>
                    <a:cubicBezTo>
                      <a:pt x="15816" y="444"/>
                      <a:pt x="14243" y="11012"/>
                      <a:pt x="14243" y="11012"/>
                    </a:cubicBezTo>
                    <a:lnTo>
                      <a:pt x="14659" y="11336"/>
                    </a:lnTo>
                    <a:cubicBezTo>
                      <a:pt x="14659" y="11336"/>
                      <a:pt x="17548" y="1032"/>
                      <a:pt x="8599" y="0"/>
                    </a:cubicBezTo>
                    <a:cubicBezTo>
                      <a:pt x="0" y="1032"/>
                      <a:pt x="2537" y="11336"/>
                      <a:pt x="2537" y="11336"/>
                    </a:cubicBezTo>
                    <a:close/>
                  </a:path>
                </a:pathLst>
              </a:custGeom>
              <a:solidFill>
                <a:srgbClr val="D791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481;p44">
                <a:extLst>
                  <a:ext uri="{FF2B5EF4-FFF2-40B4-BE49-F238E27FC236}">
                    <a16:creationId xmlns:a16="http://schemas.microsoft.com/office/drawing/2014/main" xmlns="" id="{AA4206B7-D141-2C32-A774-1DC072EF733B}"/>
                  </a:ext>
                </a:extLst>
              </p:cNvPr>
              <p:cNvSpPr/>
              <p:nvPr/>
            </p:nvSpPr>
            <p:spPr>
              <a:xfrm rot="480708">
                <a:off x="7024093" y="1871981"/>
                <a:ext cx="1529416" cy="1982722"/>
              </a:xfrm>
              <a:custGeom>
                <a:avLst/>
                <a:gdLst/>
                <a:ahLst/>
                <a:cxnLst/>
                <a:rect l="l" t="t" r="r" b="b"/>
                <a:pathLst>
                  <a:path w="69776" h="90457" extrusionOk="0">
                    <a:moveTo>
                      <a:pt x="67497" y="88482"/>
                    </a:moveTo>
                    <a:cubicBezTo>
                      <a:pt x="67497" y="88482"/>
                      <a:pt x="69775" y="50691"/>
                      <a:pt x="62940" y="29958"/>
                    </a:cubicBezTo>
                    <a:cubicBezTo>
                      <a:pt x="53064" y="1"/>
                      <a:pt x="15460" y="738"/>
                      <a:pt x="6440" y="29958"/>
                    </a:cubicBezTo>
                    <a:cubicBezTo>
                      <a:pt x="1" y="50817"/>
                      <a:pt x="1884" y="88482"/>
                      <a:pt x="1884" y="88482"/>
                    </a:cubicBezTo>
                    <a:cubicBezTo>
                      <a:pt x="15133" y="90457"/>
                      <a:pt x="54247" y="90457"/>
                      <a:pt x="67497" y="88482"/>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482;p44">
                <a:extLst>
                  <a:ext uri="{FF2B5EF4-FFF2-40B4-BE49-F238E27FC236}">
                    <a16:creationId xmlns:a16="http://schemas.microsoft.com/office/drawing/2014/main" xmlns="" id="{17C6C04C-758F-62B3-367A-5CAD1633FC75}"/>
                  </a:ext>
                </a:extLst>
              </p:cNvPr>
              <p:cNvSpPr/>
              <p:nvPr/>
            </p:nvSpPr>
            <p:spPr>
              <a:xfrm rot="480708">
                <a:off x="7718864" y="1835005"/>
                <a:ext cx="384656" cy="248495"/>
              </a:xfrm>
              <a:custGeom>
                <a:avLst/>
                <a:gdLst/>
                <a:ahLst/>
                <a:cxnLst/>
                <a:rect l="l" t="t" r="r" b="b"/>
                <a:pathLst>
                  <a:path w="17549" h="11337" extrusionOk="0">
                    <a:moveTo>
                      <a:pt x="2537" y="11336"/>
                    </a:moveTo>
                    <a:lnTo>
                      <a:pt x="2937" y="11336"/>
                    </a:lnTo>
                    <a:cubicBezTo>
                      <a:pt x="2937" y="11336"/>
                      <a:pt x="1382" y="444"/>
                      <a:pt x="8599" y="444"/>
                    </a:cubicBezTo>
                    <a:cubicBezTo>
                      <a:pt x="15816" y="444"/>
                      <a:pt x="14243" y="11012"/>
                      <a:pt x="14243" y="11012"/>
                    </a:cubicBezTo>
                    <a:lnTo>
                      <a:pt x="14659" y="11336"/>
                    </a:lnTo>
                    <a:cubicBezTo>
                      <a:pt x="14659" y="11336"/>
                      <a:pt x="17548" y="1032"/>
                      <a:pt x="8599" y="0"/>
                    </a:cubicBezTo>
                    <a:cubicBezTo>
                      <a:pt x="0" y="1032"/>
                      <a:pt x="2537" y="11336"/>
                      <a:pt x="2537" y="1133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483;p44">
                <a:extLst>
                  <a:ext uri="{FF2B5EF4-FFF2-40B4-BE49-F238E27FC236}">
                    <a16:creationId xmlns:a16="http://schemas.microsoft.com/office/drawing/2014/main" xmlns="" id="{4C8C8A5A-D74D-DB64-E123-52A41D2AE241}"/>
                  </a:ext>
                </a:extLst>
              </p:cNvPr>
              <p:cNvSpPr/>
              <p:nvPr/>
            </p:nvSpPr>
            <p:spPr>
              <a:xfrm rot="480708">
                <a:off x="7042343" y="2883519"/>
                <a:ext cx="1294226" cy="1002178"/>
              </a:xfrm>
              <a:custGeom>
                <a:avLst/>
                <a:gdLst/>
                <a:ahLst/>
                <a:cxnLst/>
                <a:rect l="l" t="t" r="r" b="b"/>
                <a:pathLst>
                  <a:path w="59046" h="45722" extrusionOk="0">
                    <a:moveTo>
                      <a:pt x="0" y="42337"/>
                    </a:moveTo>
                    <a:cubicBezTo>
                      <a:pt x="0" y="42337"/>
                      <a:pt x="3429" y="623"/>
                      <a:pt x="30399" y="312"/>
                    </a:cubicBezTo>
                    <a:cubicBezTo>
                      <a:pt x="57368" y="1"/>
                      <a:pt x="59046" y="42513"/>
                      <a:pt x="59046" y="42513"/>
                    </a:cubicBezTo>
                    <a:cubicBezTo>
                      <a:pt x="59046" y="42513"/>
                      <a:pt x="31720" y="45721"/>
                      <a:pt x="0" y="42337"/>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484;p44">
                <a:extLst>
                  <a:ext uri="{FF2B5EF4-FFF2-40B4-BE49-F238E27FC236}">
                    <a16:creationId xmlns:a16="http://schemas.microsoft.com/office/drawing/2014/main" xmlns="" id="{704E9EA0-2742-D050-FA69-F09A0CBDCC60}"/>
                  </a:ext>
                </a:extLst>
              </p:cNvPr>
              <p:cNvSpPr/>
              <p:nvPr/>
            </p:nvSpPr>
            <p:spPr>
              <a:xfrm rot="480708">
                <a:off x="7080292" y="2934189"/>
                <a:ext cx="1216852" cy="911280"/>
              </a:xfrm>
              <a:custGeom>
                <a:avLst/>
                <a:gdLst/>
                <a:ahLst/>
                <a:cxnLst/>
                <a:rect l="l" t="t" r="r" b="b"/>
                <a:pathLst>
                  <a:path w="55516" h="41575" extrusionOk="0">
                    <a:moveTo>
                      <a:pt x="28859" y="0"/>
                    </a:moveTo>
                    <a:cubicBezTo>
                      <a:pt x="28767" y="0"/>
                      <a:pt x="28675" y="1"/>
                      <a:pt x="28582" y="2"/>
                    </a:cubicBezTo>
                    <a:cubicBezTo>
                      <a:pt x="3224" y="298"/>
                      <a:pt x="1" y="40095"/>
                      <a:pt x="1" y="40095"/>
                    </a:cubicBezTo>
                    <a:cubicBezTo>
                      <a:pt x="10297" y="41210"/>
                      <a:pt x="20101" y="41575"/>
                      <a:pt x="28525" y="41575"/>
                    </a:cubicBezTo>
                    <a:cubicBezTo>
                      <a:pt x="44501" y="41575"/>
                      <a:pt x="55515" y="40262"/>
                      <a:pt x="55515" y="40262"/>
                    </a:cubicBezTo>
                    <a:cubicBezTo>
                      <a:pt x="55515" y="40262"/>
                      <a:pt x="53950" y="0"/>
                      <a:pt x="28859" y="0"/>
                    </a:cubicBez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2" name="Google Shape;485;p44">
                <a:extLst>
                  <a:ext uri="{FF2B5EF4-FFF2-40B4-BE49-F238E27FC236}">
                    <a16:creationId xmlns:a16="http://schemas.microsoft.com/office/drawing/2014/main" xmlns="" id="{8008B38B-74DA-065A-D1B2-57A9FCB7C2C6}"/>
                  </a:ext>
                </a:extLst>
              </p:cNvPr>
              <p:cNvSpPr/>
              <p:nvPr/>
            </p:nvSpPr>
            <p:spPr>
              <a:xfrm rot="480708">
                <a:off x="7340856" y="3239587"/>
                <a:ext cx="96180" cy="164896"/>
              </a:xfrm>
              <a:custGeom>
                <a:avLst/>
                <a:gdLst/>
                <a:ahLst/>
                <a:cxnLst/>
                <a:rect l="l" t="t" r="r" b="b"/>
                <a:pathLst>
                  <a:path w="4388" h="7523" extrusionOk="0">
                    <a:moveTo>
                      <a:pt x="3942" y="605"/>
                    </a:moveTo>
                    <a:lnTo>
                      <a:pt x="740" y="1"/>
                    </a:lnTo>
                    <a:lnTo>
                      <a:pt x="0" y="6492"/>
                    </a:lnTo>
                    <a:cubicBezTo>
                      <a:pt x="0" y="6492"/>
                      <a:pt x="1928" y="7523"/>
                      <a:pt x="4387" y="6492"/>
                    </a:cubicBezTo>
                    <a:close/>
                    <a:moveTo>
                      <a:pt x="592" y="5950"/>
                    </a:moveTo>
                    <a:lnTo>
                      <a:pt x="860" y="3689"/>
                    </a:lnTo>
                    <a:lnTo>
                      <a:pt x="3587" y="3741"/>
                    </a:lnTo>
                    <a:lnTo>
                      <a:pt x="3861" y="5950"/>
                    </a:lnTo>
                    <a:cubicBezTo>
                      <a:pt x="2432" y="6782"/>
                      <a:pt x="592" y="5950"/>
                      <a:pt x="592" y="5950"/>
                    </a:cubicBezTo>
                    <a:close/>
                  </a:path>
                </a:pathLst>
              </a:custGeom>
              <a:solidFill>
                <a:srgbClr val="9742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3" name="Google Shape;486;p44">
                <a:extLst>
                  <a:ext uri="{FF2B5EF4-FFF2-40B4-BE49-F238E27FC236}">
                    <a16:creationId xmlns:a16="http://schemas.microsoft.com/office/drawing/2014/main" xmlns="" id="{2E9B4DB3-E485-8CD3-8F72-D5A583A5C172}"/>
                  </a:ext>
                </a:extLst>
              </p:cNvPr>
              <p:cNvSpPr/>
              <p:nvPr/>
            </p:nvSpPr>
            <p:spPr>
              <a:xfrm rot="480708">
                <a:off x="7338238" y="3230937"/>
                <a:ext cx="94887" cy="164896"/>
              </a:xfrm>
              <a:custGeom>
                <a:avLst/>
                <a:gdLst/>
                <a:ahLst/>
                <a:cxnLst/>
                <a:rect l="l" t="t" r="r" b="b"/>
                <a:pathLst>
                  <a:path w="4329" h="7523" extrusionOk="0">
                    <a:moveTo>
                      <a:pt x="3935" y="1180"/>
                    </a:moveTo>
                    <a:lnTo>
                      <a:pt x="740" y="1"/>
                    </a:lnTo>
                    <a:lnTo>
                      <a:pt x="1" y="6492"/>
                    </a:lnTo>
                    <a:cubicBezTo>
                      <a:pt x="1" y="6492"/>
                      <a:pt x="1869" y="7523"/>
                      <a:pt x="4329" y="6492"/>
                    </a:cubicBezTo>
                    <a:close/>
                    <a:moveTo>
                      <a:pt x="592" y="5951"/>
                    </a:moveTo>
                    <a:lnTo>
                      <a:pt x="861" y="3690"/>
                    </a:lnTo>
                    <a:lnTo>
                      <a:pt x="3588" y="3741"/>
                    </a:lnTo>
                    <a:lnTo>
                      <a:pt x="3861" y="5951"/>
                    </a:lnTo>
                    <a:cubicBezTo>
                      <a:pt x="2433" y="6783"/>
                      <a:pt x="592" y="5951"/>
                      <a:pt x="592" y="5951"/>
                    </a:cubicBezTo>
                    <a:close/>
                  </a:path>
                </a:pathLst>
              </a:custGeom>
              <a:solidFill>
                <a:srgbClr val="987B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4" name="Google Shape;487;p44">
                <a:extLst>
                  <a:ext uri="{FF2B5EF4-FFF2-40B4-BE49-F238E27FC236}">
                    <a16:creationId xmlns:a16="http://schemas.microsoft.com/office/drawing/2014/main" xmlns="" id="{31C29D7F-C287-E81A-F298-819AC1509E42}"/>
                  </a:ext>
                </a:extLst>
              </p:cNvPr>
              <p:cNvSpPr/>
              <p:nvPr/>
            </p:nvSpPr>
            <p:spPr>
              <a:xfrm rot="480708">
                <a:off x="7338892" y="3226293"/>
                <a:ext cx="94887" cy="164896"/>
              </a:xfrm>
              <a:custGeom>
                <a:avLst/>
                <a:gdLst/>
                <a:ahLst/>
                <a:cxnLst/>
                <a:rect l="l" t="t" r="r" b="b"/>
                <a:pathLst>
                  <a:path w="4329" h="7523" extrusionOk="0">
                    <a:moveTo>
                      <a:pt x="3935" y="1180"/>
                    </a:moveTo>
                    <a:lnTo>
                      <a:pt x="740" y="1"/>
                    </a:lnTo>
                    <a:lnTo>
                      <a:pt x="1" y="6492"/>
                    </a:lnTo>
                    <a:cubicBezTo>
                      <a:pt x="1" y="6492"/>
                      <a:pt x="1869" y="7523"/>
                      <a:pt x="4329" y="6492"/>
                    </a:cubicBezTo>
                    <a:close/>
                    <a:moveTo>
                      <a:pt x="592" y="5951"/>
                    </a:moveTo>
                    <a:lnTo>
                      <a:pt x="861" y="3689"/>
                    </a:lnTo>
                    <a:lnTo>
                      <a:pt x="3588" y="3741"/>
                    </a:lnTo>
                    <a:lnTo>
                      <a:pt x="3861" y="5951"/>
                    </a:lnTo>
                    <a:cubicBezTo>
                      <a:pt x="2433" y="6783"/>
                      <a:pt x="592" y="5951"/>
                      <a:pt x="592" y="5951"/>
                    </a:cubicBezTo>
                    <a:close/>
                  </a:path>
                </a:pathLst>
              </a:custGeom>
              <a:solidFill>
                <a:srgbClr val="B5A9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5" name="Google Shape;488;p44">
                <a:extLst>
                  <a:ext uri="{FF2B5EF4-FFF2-40B4-BE49-F238E27FC236}">
                    <a16:creationId xmlns:a16="http://schemas.microsoft.com/office/drawing/2014/main" xmlns="" id="{1EEA6557-2E93-BDE2-92FB-EB544AFD13FA}"/>
                  </a:ext>
                </a:extLst>
              </p:cNvPr>
              <p:cNvSpPr/>
              <p:nvPr/>
            </p:nvSpPr>
            <p:spPr>
              <a:xfrm rot="480708">
                <a:off x="7225572" y="3190903"/>
                <a:ext cx="994901" cy="180678"/>
              </a:xfrm>
              <a:custGeom>
                <a:avLst/>
                <a:gdLst/>
                <a:ahLst/>
                <a:cxnLst/>
                <a:rect l="l" t="t" r="r" b="b"/>
                <a:pathLst>
                  <a:path w="45390" h="8243" extrusionOk="0">
                    <a:moveTo>
                      <a:pt x="0" y="2033"/>
                    </a:moveTo>
                    <a:cubicBezTo>
                      <a:pt x="0" y="2033"/>
                      <a:pt x="555" y="812"/>
                      <a:pt x="2018" y="2033"/>
                    </a:cubicBezTo>
                    <a:cubicBezTo>
                      <a:pt x="2018" y="2033"/>
                      <a:pt x="11419" y="8243"/>
                      <a:pt x="22798" y="8243"/>
                    </a:cubicBezTo>
                    <a:cubicBezTo>
                      <a:pt x="34178" y="8243"/>
                      <a:pt x="43228" y="2771"/>
                      <a:pt x="43228" y="2771"/>
                    </a:cubicBezTo>
                    <a:cubicBezTo>
                      <a:pt x="43228" y="2771"/>
                      <a:pt x="44104" y="1670"/>
                      <a:pt x="45390" y="3113"/>
                    </a:cubicBezTo>
                    <a:lnTo>
                      <a:pt x="44425" y="1055"/>
                    </a:lnTo>
                    <a:lnTo>
                      <a:pt x="43057" y="2439"/>
                    </a:lnTo>
                    <a:lnTo>
                      <a:pt x="2210" y="1717"/>
                    </a:lnTo>
                    <a:lnTo>
                      <a:pt x="1173" y="1"/>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6" name="Google Shape;489;p44">
                <a:extLst>
                  <a:ext uri="{FF2B5EF4-FFF2-40B4-BE49-F238E27FC236}">
                    <a16:creationId xmlns:a16="http://schemas.microsoft.com/office/drawing/2014/main" xmlns="" id="{0BB49A62-D847-EC06-3CA6-EC50E1B98D03}"/>
                  </a:ext>
                </a:extLst>
              </p:cNvPr>
              <p:cNvSpPr/>
              <p:nvPr/>
            </p:nvSpPr>
            <p:spPr>
              <a:xfrm rot="480708">
                <a:off x="7284831" y="2921221"/>
                <a:ext cx="895345" cy="566649"/>
              </a:xfrm>
              <a:custGeom>
                <a:avLst/>
                <a:gdLst/>
                <a:ahLst/>
                <a:cxnLst/>
                <a:rect l="l" t="t" r="r" b="b"/>
                <a:pathLst>
                  <a:path w="40848" h="25852" extrusionOk="0">
                    <a:moveTo>
                      <a:pt x="1" y="14047"/>
                    </a:moveTo>
                    <a:cubicBezTo>
                      <a:pt x="1" y="14047"/>
                      <a:pt x="18979" y="25852"/>
                      <a:pt x="40847" y="14769"/>
                    </a:cubicBezTo>
                    <a:cubicBezTo>
                      <a:pt x="40847" y="14769"/>
                      <a:pt x="34844" y="1"/>
                      <a:pt x="20652" y="1"/>
                    </a:cubicBezTo>
                    <a:cubicBezTo>
                      <a:pt x="7069" y="1"/>
                      <a:pt x="1" y="14047"/>
                      <a:pt x="1" y="14047"/>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7" name="Google Shape;490;p44">
                <a:extLst>
                  <a:ext uri="{FF2B5EF4-FFF2-40B4-BE49-F238E27FC236}">
                    <a16:creationId xmlns:a16="http://schemas.microsoft.com/office/drawing/2014/main" xmlns="" id="{E83F618B-2FAA-4679-A5D7-EB4A401C16CE}"/>
                  </a:ext>
                </a:extLst>
              </p:cNvPr>
              <p:cNvSpPr/>
              <p:nvPr/>
            </p:nvSpPr>
            <p:spPr>
              <a:xfrm rot="480708">
                <a:off x="7280828" y="2896427"/>
                <a:ext cx="948038" cy="350352"/>
              </a:xfrm>
              <a:custGeom>
                <a:avLst/>
                <a:gdLst/>
                <a:ahLst/>
                <a:cxnLst/>
                <a:rect l="l" t="t" r="r" b="b"/>
                <a:pathLst>
                  <a:path w="43252" h="15984" extrusionOk="0">
                    <a:moveTo>
                      <a:pt x="1039" y="15261"/>
                    </a:moveTo>
                    <a:lnTo>
                      <a:pt x="0" y="13545"/>
                    </a:lnTo>
                    <a:cubicBezTo>
                      <a:pt x="0" y="13545"/>
                      <a:pt x="6829" y="0"/>
                      <a:pt x="21538" y="0"/>
                    </a:cubicBezTo>
                    <a:cubicBezTo>
                      <a:pt x="37465" y="0"/>
                      <a:pt x="43252" y="14599"/>
                      <a:pt x="43252" y="14599"/>
                    </a:cubicBezTo>
                    <a:lnTo>
                      <a:pt x="41884" y="15983"/>
                    </a:lnTo>
                    <a:cubicBezTo>
                      <a:pt x="41884" y="15983"/>
                      <a:pt x="35585" y="1215"/>
                      <a:pt x="21690" y="1215"/>
                    </a:cubicBezTo>
                    <a:cubicBezTo>
                      <a:pt x="8305" y="1215"/>
                      <a:pt x="1039" y="15261"/>
                      <a:pt x="1039" y="15261"/>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8" name="Google Shape;491;p44">
                <a:extLst>
                  <a:ext uri="{FF2B5EF4-FFF2-40B4-BE49-F238E27FC236}">
                    <a16:creationId xmlns:a16="http://schemas.microsoft.com/office/drawing/2014/main" xmlns="" id="{77A9266D-6859-4704-96A0-3B99DE23C19C}"/>
                  </a:ext>
                </a:extLst>
              </p:cNvPr>
              <p:cNvSpPr/>
              <p:nvPr/>
            </p:nvSpPr>
            <p:spPr>
              <a:xfrm rot="480708">
                <a:off x="7267078" y="3160058"/>
                <a:ext cx="917834" cy="281615"/>
              </a:xfrm>
              <a:custGeom>
                <a:avLst/>
                <a:gdLst/>
                <a:ahLst/>
                <a:cxnLst/>
                <a:rect l="l" t="t" r="r" b="b"/>
                <a:pathLst>
                  <a:path w="41874" h="12848" extrusionOk="0">
                    <a:moveTo>
                      <a:pt x="1169" y="1493"/>
                    </a:moveTo>
                    <a:cubicBezTo>
                      <a:pt x="1169" y="1493"/>
                      <a:pt x="18766" y="12503"/>
                      <a:pt x="40295" y="2377"/>
                    </a:cubicBezTo>
                    <a:lnTo>
                      <a:pt x="41873" y="1345"/>
                    </a:lnTo>
                    <a:lnTo>
                      <a:pt x="40383" y="2710"/>
                    </a:lnTo>
                    <a:cubicBezTo>
                      <a:pt x="40383" y="2710"/>
                      <a:pt x="22404" y="12848"/>
                      <a:pt x="1043" y="1712"/>
                    </a:cubicBezTo>
                    <a:lnTo>
                      <a:pt x="1" y="1"/>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9" name="Google Shape;492;p44">
                <a:extLst>
                  <a:ext uri="{FF2B5EF4-FFF2-40B4-BE49-F238E27FC236}">
                    <a16:creationId xmlns:a16="http://schemas.microsoft.com/office/drawing/2014/main" xmlns="" id="{7CCE08AA-FD72-FE45-F95B-ABA7F7CAFE49}"/>
                  </a:ext>
                </a:extLst>
              </p:cNvPr>
              <p:cNvSpPr/>
              <p:nvPr/>
            </p:nvSpPr>
            <p:spPr>
              <a:xfrm rot="480708">
                <a:off x="7262864" y="3227573"/>
                <a:ext cx="895345" cy="265855"/>
              </a:xfrm>
              <a:custGeom>
                <a:avLst/>
                <a:gdLst/>
                <a:ahLst/>
                <a:cxnLst/>
                <a:rect l="l" t="t" r="r" b="b"/>
                <a:pathLst>
                  <a:path w="40848" h="12129" extrusionOk="0">
                    <a:moveTo>
                      <a:pt x="1" y="0"/>
                    </a:moveTo>
                    <a:cubicBezTo>
                      <a:pt x="1" y="0"/>
                      <a:pt x="18093" y="10993"/>
                      <a:pt x="40847" y="722"/>
                    </a:cubicBezTo>
                    <a:cubicBezTo>
                      <a:pt x="40846" y="722"/>
                      <a:pt x="22818" y="12129"/>
                      <a:pt x="1"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0" name="Google Shape;493;p44">
                <a:extLst>
                  <a:ext uri="{FF2B5EF4-FFF2-40B4-BE49-F238E27FC236}">
                    <a16:creationId xmlns:a16="http://schemas.microsoft.com/office/drawing/2014/main" xmlns="" id="{90B19B3F-48F6-00FB-B39C-9523DCC929EE}"/>
                  </a:ext>
                </a:extLst>
              </p:cNvPr>
              <p:cNvSpPr/>
              <p:nvPr/>
            </p:nvSpPr>
            <p:spPr>
              <a:xfrm rot="480708">
                <a:off x="6810800" y="2039659"/>
                <a:ext cx="1910521" cy="1778065"/>
              </a:xfrm>
              <a:custGeom>
                <a:avLst/>
                <a:gdLst/>
                <a:ahLst/>
                <a:cxnLst/>
                <a:rect l="l" t="t" r="r" b="b"/>
                <a:pathLst>
                  <a:path w="87163" h="81120" extrusionOk="0">
                    <a:moveTo>
                      <a:pt x="13499" y="81120"/>
                    </a:moveTo>
                    <a:cubicBezTo>
                      <a:pt x="13499" y="81120"/>
                      <a:pt x="0" y="2377"/>
                      <a:pt x="43481" y="1506"/>
                    </a:cubicBezTo>
                    <a:cubicBezTo>
                      <a:pt x="86701" y="641"/>
                      <a:pt x="74511" y="81010"/>
                      <a:pt x="74511" y="81010"/>
                    </a:cubicBezTo>
                    <a:lnTo>
                      <a:pt x="76802" y="80716"/>
                    </a:lnTo>
                    <a:cubicBezTo>
                      <a:pt x="76802" y="80716"/>
                      <a:pt x="87162" y="0"/>
                      <a:pt x="43798" y="0"/>
                    </a:cubicBezTo>
                    <a:cubicBezTo>
                      <a:pt x="435" y="0"/>
                      <a:pt x="11189" y="80716"/>
                      <a:pt x="11189" y="80716"/>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1" name="Google Shape;494;p44">
                <a:extLst>
                  <a:ext uri="{FF2B5EF4-FFF2-40B4-BE49-F238E27FC236}">
                    <a16:creationId xmlns:a16="http://schemas.microsoft.com/office/drawing/2014/main" xmlns="" id="{49648BC4-6879-6B8D-BB8F-3589CA263412}"/>
                  </a:ext>
                </a:extLst>
              </p:cNvPr>
              <p:cNvSpPr/>
              <p:nvPr/>
            </p:nvSpPr>
            <p:spPr>
              <a:xfrm rot="480708">
                <a:off x="7199837" y="2115880"/>
                <a:ext cx="1302840" cy="673153"/>
              </a:xfrm>
              <a:custGeom>
                <a:avLst/>
                <a:gdLst/>
                <a:ahLst/>
                <a:cxnLst/>
                <a:rect l="l" t="t" r="r" b="b"/>
                <a:pathLst>
                  <a:path w="59439" h="30711" extrusionOk="0">
                    <a:moveTo>
                      <a:pt x="0" y="24662"/>
                    </a:moveTo>
                    <a:cubicBezTo>
                      <a:pt x="0" y="24662"/>
                      <a:pt x="5773" y="0"/>
                      <a:pt x="29458" y="0"/>
                    </a:cubicBezTo>
                    <a:cubicBezTo>
                      <a:pt x="53143" y="0"/>
                      <a:pt x="59439" y="30711"/>
                      <a:pt x="59439" y="30711"/>
                    </a:cubicBezTo>
                    <a:cubicBezTo>
                      <a:pt x="59439" y="30711"/>
                      <a:pt x="51748" y="1565"/>
                      <a:pt x="29458" y="1565"/>
                    </a:cubicBezTo>
                    <a:cubicBezTo>
                      <a:pt x="9002" y="1565"/>
                      <a:pt x="0" y="24662"/>
                      <a:pt x="0" y="2466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2" name="Google Shape;495;p44">
                <a:extLst>
                  <a:ext uri="{FF2B5EF4-FFF2-40B4-BE49-F238E27FC236}">
                    <a16:creationId xmlns:a16="http://schemas.microsoft.com/office/drawing/2014/main" xmlns="" id="{937A8BE8-DC52-5E3C-4003-4A90460D0B38}"/>
                  </a:ext>
                </a:extLst>
              </p:cNvPr>
              <p:cNvSpPr/>
              <p:nvPr/>
            </p:nvSpPr>
            <p:spPr>
              <a:xfrm rot="480708">
                <a:off x="7173217" y="2147690"/>
                <a:ext cx="1320156" cy="616580"/>
              </a:xfrm>
              <a:custGeom>
                <a:avLst/>
                <a:gdLst/>
                <a:ahLst/>
                <a:cxnLst/>
                <a:rect l="l" t="t" r="r" b="b"/>
                <a:pathLst>
                  <a:path w="60229" h="28130" extrusionOk="0">
                    <a:moveTo>
                      <a:pt x="0" y="28130"/>
                    </a:moveTo>
                    <a:cubicBezTo>
                      <a:pt x="0" y="28130"/>
                      <a:pt x="7629" y="2087"/>
                      <a:pt x="30904" y="1975"/>
                    </a:cubicBezTo>
                    <a:cubicBezTo>
                      <a:pt x="51580" y="1878"/>
                      <a:pt x="60229" y="27831"/>
                      <a:pt x="60229" y="27831"/>
                    </a:cubicBezTo>
                    <a:cubicBezTo>
                      <a:pt x="60229" y="27831"/>
                      <a:pt x="52180" y="1"/>
                      <a:pt x="30642" y="1"/>
                    </a:cubicBezTo>
                    <a:cubicBezTo>
                      <a:pt x="6449" y="1"/>
                      <a:pt x="0" y="28130"/>
                      <a:pt x="0" y="28130"/>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3" name="Google Shape;496;p44">
                <a:extLst>
                  <a:ext uri="{FF2B5EF4-FFF2-40B4-BE49-F238E27FC236}">
                    <a16:creationId xmlns:a16="http://schemas.microsoft.com/office/drawing/2014/main" xmlns="" id="{0D2057DF-BD46-D292-AF27-4647596A508A}"/>
                  </a:ext>
                </a:extLst>
              </p:cNvPr>
              <p:cNvSpPr/>
              <p:nvPr/>
            </p:nvSpPr>
            <p:spPr>
              <a:xfrm rot="480708">
                <a:off x="7173534" y="2080653"/>
                <a:ext cx="1365704" cy="749387"/>
              </a:xfrm>
              <a:custGeom>
                <a:avLst/>
                <a:gdLst/>
                <a:ahLst/>
                <a:cxnLst/>
                <a:rect l="l" t="t" r="r" b="b"/>
                <a:pathLst>
                  <a:path w="62307" h="34189" extrusionOk="0">
                    <a:moveTo>
                      <a:pt x="60623" y="32352"/>
                    </a:moveTo>
                    <a:lnTo>
                      <a:pt x="62306" y="34189"/>
                    </a:lnTo>
                    <a:cubicBezTo>
                      <a:pt x="62306" y="34189"/>
                      <a:pt x="57741" y="0"/>
                      <a:pt x="29982" y="0"/>
                    </a:cubicBezTo>
                    <a:cubicBezTo>
                      <a:pt x="2222" y="0"/>
                      <a:pt x="0" y="31335"/>
                      <a:pt x="0" y="31335"/>
                    </a:cubicBezTo>
                    <a:lnTo>
                      <a:pt x="1766" y="25953"/>
                    </a:lnTo>
                    <a:cubicBezTo>
                      <a:pt x="1766" y="25953"/>
                      <a:pt x="7762" y="1376"/>
                      <a:pt x="30114" y="1641"/>
                    </a:cubicBezTo>
                    <a:cubicBezTo>
                      <a:pt x="54818" y="1937"/>
                      <a:pt x="60623" y="32352"/>
                      <a:pt x="60623" y="32352"/>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4" name="Google Shape;497;p44">
                <a:extLst>
                  <a:ext uri="{FF2B5EF4-FFF2-40B4-BE49-F238E27FC236}">
                    <a16:creationId xmlns:a16="http://schemas.microsoft.com/office/drawing/2014/main" xmlns="" id="{04341968-16C3-D12B-10FA-30148595207B}"/>
                  </a:ext>
                </a:extLst>
              </p:cNvPr>
              <p:cNvSpPr/>
              <p:nvPr/>
            </p:nvSpPr>
            <p:spPr>
              <a:xfrm rot="480708">
                <a:off x="7301171" y="2188407"/>
                <a:ext cx="1096079" cy="544686"/>
              </a:xfrm>
              <a:custGeom>
                <a:avLst/>
                <a:gdLst/>
                <a:ahLst/>
                <a:cxnLst/>
                <a:rect l="l" t="t" r="r" b="b"/>
                <a:pathLst>
                  <a:path w="50006" h="24850" extrusionOk="0">
                    <a:moveTo>
                      <a:pt x="1" y="14551"/>
                    </a:moveTo>
                    <a:cubicBezTo>
                      <a:pt x="1" y="14551"/>
                      <a:pt x="9466" y="13937"/>
                      <a:pt x="24690" y="19393"/>
                    </a:cubicBezTo>
                    <a:cubicBezTo>
                      <a:pt x="39913" y="24850"/>
                      <a:pt x="50006" y="16962"/>
                      <a:pt x="50006" y="16962"/>
                    </a:cubicBezTo>
                    <a:cubicBezTo>
                      <a:pt x="50006" y="16962"/>
                      <a:pt x="41288" y="1"/>
                      <a:pt x="25043" y="221"/>
                    </a:cubicBezTo>
                    <a:cubicBezTo>
                      <a:pt x="8797" y="443"/>
                      <a:pt x="1" y="14551"/>
                      <a:pt x="1" y="14551"/>
                    </a:cubicBez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5" name="Google Shape;498;p44">
                <a:extLst>
                  <a:ext uri="{FF2B5EF4-FFF2-40B4-BE49-F238E27FC236}">
                    <a16:creationId xmlns:a16="http://schemas.microsoft.com/office/drawing/2014/main" xmlns="" id="{C5197095-85F9-BB05-2B61-4E237992CE84}"/>
                  </a:ext>
                </a:extLst>
              </p:cNvPr>
              <p:cNvSpPr/>
              <p:nvPr/>
            </p:nvSpPr>
            <p:spPr>
              <a:xfrm rot="480708">
                <a:off x="7882757" y="2641940"/>
                <a:ext cx="500037" cy="329113"/>
              </a:xfrm>
              <a:custGeom>
                <a:avLst/>
                <a:gdLst/>
                <a:ahLst/>
                <a:cxnLst/>
                <a:rect l="l" t="t" r="r" b="b"/>
                <a:pathLst>
                  <a:path w="22813" h="15015" extrusionOk="0">
                    <a:moveTo>
                      <a:pt x="22812" y="0"/>
                    </a:moveTo>
                    <a:cubicBezTo>
                      <a:pt x="22812" y="0"/>
                      <a:pt x="14157" y="2335"/>
                      <a:pt x="9437" y="5380"/>
                    </a:cubicBezTo>
                    <a:cubicBezTo>
                      <a:pt x="4720" y="8424"/>
                      <a:pt x="0" y="11868"/>
                      <a:pt x="0" y="11868"/>
                    </a:cubicBezTo>
                    <a:cubicBezTo>
                      <a:pt x="0" y="11868"/>
                      <a:pt x="10126" y="15014"/>
                      <a:pt x="15435" y="11868"/>
                    </a:cubicBezTo>
                    <a:cubicBezTo>
                      <a:pt x="20744" y="8722"/>
                      <a:pt x="22812" y="0"/>
                      <a:pt x="22812"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6" name="Google Shape;499;p44">
                <a:extLst>
                  <a:ext uri="{FF2B5EF4-FFF2-40B4-BE49-F238E27FC236}">
                    <a16:creationId xmlns:a16="http://schemas.microsoft.com/office/drawing/2014/main" xmlns="" id="{3C92D054-A144-C08F-2412-5D829CBF8DDF}"/>
                  </a:ext>
                </a:extLst>
              </p:cNvPr>
              <p:cNvSpPr/>
              <p:nvPr/>
            </p:nvSpPr>
            <p:spPr>
              <a:xfrm rot="480708">
                <a:off x="7017960" y="3789580"/>
                <a:ext cx="1216852" cy="85528"/>
              </a:xfrm>
              <a:custGeom>
                <a:avLst/>
                <a:gdLst/>
                <a:ahLst/>
                <a:cxnLst/>
                <a:rect l="l" t="t" r="r" b="b"/>
                <a:pathLst>
                  <a:path w="55516" h="3902" extrusionOk="0">
                    <a:moveTo>
                      <a:pt x="1" y="870"/>
                    </a:moveTo>
                    <a:cubicBezTo>
                      <a:pt x="1" y="870"/>
                      <a:pt x="14032" y="196"/>
                      <a:pt x="28877" y="98"/>
                    </a:cubicBezTo>
                    <a:cubicBezTo>
                      <a:pt x="43722" y="0"/>
                      <a:pt x="55515" y="1037"/>
                      <a:pt x="55515" y="1037"/>
                    </a:cubicBezTo>
                    <a:cubicBezTo>
                      <a:pt x="55515" y="1037"/>
                      <a:pt x="24515" y="3901"/>
                      <a:pt x="1" y="87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7" name="Google Shape;500;p44">
                <a:extLst>
                  <a:ext uri="{FF2B5EF4-FFF2-40B4-BE49-F238E27FC236}">
                    <a16:creationId xmlns:a16="http://schemas.microsoft.com/office/drawing/2014/main" xmlns="" id="{A269CDCD-E336-CA9F-6C01-406B52EE78C2}"/>
                  </a:ext>
                </a:extLst>
              </p:cNvPr>
              <p:cNvSpPr/>
              <p:nvPr/>
            </p:nvSpPr>
            <p:spPr>
              <a:xfrm rot="480708">
                <a:off x="7156363" y="2638865"/>
                <a:ext cx="719993" cy="246128"/>
              </a:xfrm>
              <a:custGeom>
                <a:avLst/>
                <a:gdLst/>
                <a:ahLst/>
                <a:cxnLst/>
                <a:rect l="l" t="t" r="r" b="b"/>
                <a:pathLst>
                  <a:path w="32848" h="11229" extrusionOk="0">
                    <a:moveTo>
                      <a:pt x="1" y="0"/>
                    </a:moveTo>
                    <a:cubicBezTo>
                      <a:pt x="1" y="0"/>
                      <a:pt x="5749" y="6394"/>
                      <a:pt x="12921" y="8774"/>
                    </a:cubicBezTo>
                    <a:cubicBezTo>
                      <a:pt x="20317" y="11229"/>
                      <a:pt x="32848" y="5640"/>
                      <a:pt x="32848" y="5640"/>
                    </a:cubicBezTo>
                    <a:cubicBezTo>
                      <a:pt x="32848" y="5640"/>
                      <a:pt x="15235" y="8003"/>
                      <a:pt x="1"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8" name="Google Shape;501;p44">
                <a:extLst>
                  <a:ext uri="{FF2B5EF4-FFF2-40B4-BE49-F238E27FC236}">
                    <a16:creationId xmlns:a16="http://schemas.microsoft.com/office/drawing/2014/main" xmlns="" id="{CA6C761A-67BB-B9F2-1567-073016164EDC}"/>
                  </a:ext>
                </a:extLst>
              </p:cNvPr>
              <p:cNvSpPr/>
              <p:nvPr/>
            </p:nvSpPr>
            <p:spPr>
              <a:xfrm rot="480708">
                <a:off x="8047225" y="3182484"/>
                <a:ext cx="45569" cy="109880"/>
              </a:xfrm>
              <a:custGeom>
                <a:avLst/>
                <a:gdLst/>
                <a:ahLst/>
                <a:cxnLst/>
                <a:rect l="l" t="t" r="r" b="b"/>
                <a:pathLst>
                  <a:path w="2079" h="5013" extrusionOk="0">
                    <a:moveTo>
                      <a:pt x="1711" y="5012"/>
                    </a:moveTo>
                    <a:cubicBezTo>
                      <a:pt x="1711" y="5012"/>
                      <a:pt x="0" y="2604"/>
                      <a:pt x="0" y="0"/>
                    </a:cubicBezTo>
                    <a:cubicBezTo>
                      <a:pt x="0" y="0"/>
                      <a:pt x="2079" y="2375"/>
                      <a:pt x="1711" y="5012"/>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9" name="Google Shape;502;p44">
                <a:extLst>
                  <a:ext uri="{FF2B5EF4-FFF2-40B4-BE49-F238E27FC236}">
                    <a16:creationId xmlns:a16="http://schemas.microsoft.com/office/drawing/2014/main" xmlns="" id="{DAD8995D-C156-653C-4851-2D5CC3A0521F}"/>
                  </a:ext>
                </a:extLst>
              </p:cNvPr>
              <p:cNvSpPr/>
              <p:nvPr/>
            </p:nvSpPr>
            <p:spPr>
              <a:xfrm rot="480708">
                <a:off x="7833008" y="3230276"/>
                <a:ext cx="164633" cy="97693"/>
              </a:xfrm>
              <a:custGeom>
                <a:avLst/>
                <a:gdLst/>
                <a:ahLst/>
                <a:cxnLst/>
                <a:rect l="l" t="t" r="r" b="b"/>
                <a:pathLst>
                  <a:path w="7511" h="4457" extrusionOk="0">
                    <a:moveTo>
                      <a:pt x="7510" y="3055"/>
                    </a:moveTo>
                    <a:cubicBezTo>
                      <a:pt x="7510" y="3055"/>
                      <a:pt x="5901" y="0"/>
                      <a:pt x="2951" y="664"/>
                    </a:cubicBezTo>
                    <a:cubicBezTo>
                      <a:pt x="1" y="1328"/>
                      <a:pt x="11" y="4456"/>
                      <a:pt x="11" y="4456"/>
                    </a:cubicBezTo>
                    <a:cubicBezTo>
                      <a:pt x="11" y="4456"/>
                      <a:pt x="4184" y="4128"/>
                      <a:pt x="7510" y="3055"/>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0" name="Google Shape;503;p44">
                <a:extLst>
                  <a:ext uri="{FF2B5EF4-FFF2-40B4-BE49-F238E27FC236}">
                    <a16:creationId xmlns:a16="http://schemas.microsoft.com/office/drawing/2014/main" xmlns="" id="{B8C21721-0819-E504-3CD0-EC1BC6EF9C9C}"/>
                  </a:ext>
                </a:extLst>
              </p:cNvPr>
              <p:cNvSpPr/>
              <p:nvPr/>
            </p:nvSpPr>
            <p:spPr>
              <a:xfrm rot="480708">
                <a:off x="7779893" y="3231727"/>
                <a:ext cx="45241" cy="84410"/>
              </a:xfrm>
              <a:custGeom>
                <a:avLst/>
                <a:gdLst/>
                <a:ahLst/>
                <a:cxnLst/>
                <a:rect l="l" t="t" r="r" b="b"/>
                <a:pathLst>
                  <a:path w="2064" h="3851" extrusionOk="0">
                    <a:moveTo>
                      <a:pt x="192" y="3850"/>
                    </a:moveTo>
                    <a:cubicBezTo>
                      <a:pt x="192" y="3850"/>
                      <a:pt x="1" y="1279"/>
                      <a:pt x="2064" y="1"/>
                    </a:cubicBezTo>
                    <a:cubicBezTo>
                      <a:pt x="2064" y="1"/>
                      <a:pt x="1639" y="2882"/>
                      <a:pt x="192" y="385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1" name="Google Shape;504;p44">
                <a:extLst>
                  <a:ext uri="{FF2B5EF4-FFF2-40B4-BE49-F238E27FC236}">
                    <a16:creationId xmlns:a16="http://schemas.microsoft.com/office/drawing/2014/main" xmlns="" id="{E0FEB3D9-09E0-F95B-4CBA-2BF6DEA0BF77}"/>
                  </a:ext>
                </a:extLst>
              </p:cNvPr>
              <p:cNvSpPr/>
              <p:nvPr/>
            </p:nvSpPr>
            <p:spPr>
              <a:xfrm rot="480708">
                <a:off x="7530968" y="3165366"/>
                <a:ext cx="47367" cy="105299"/>
              </a:xfrm>
              <a:custGeom>
                <a:avLst/>
                <a:gdLst/>
                <a:ahLst/>
                <a:cxnLst/>
                <a:rect l="l" t="t" r="r" b="b"/>
                <a:pathLst>
                  <a:path w="2161" h="4804" extrusionOk="0">
                    <a:moveTo>
                      <a:pt x="2160" y="4804"/>
                    </a:moveTo>
                    <a:cubicBezTo>
                      <a:pt x="2160" y="4804"/>
                      <a:pt x="1" y="1940"/>
                      <a:pt x="590" y="1"/>
                    </a:cubicBezTo>
                    <a:cubicBezTo>
                      <a:pt x="590" y="1"/>
                      <a:pt x="1939" y="1999"/>
                      <a:pt x="2160" y="4804"/>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2" name="Google Shape;505;p44">
                <a:extLst>
                  <a:ext uri="{FF2B5EF4-FFF2-40B4-BE49-F238E27FC236}">
                    <a16:creationId xmlns:a16="http://schemas.microsoft.com/office/drawing/2014/main" xmlns="" id="{EAC591CE-1B4E-E078-0F32-A012BAF50077}"/>
                  </a:ext>
                </a:extLst>
              </p:cNvPr>
              <p:cNvSpPr/>
              <p:nvPr/>
            </p:nvSpPr>
            <p:spPr>
              <a:xfrm rot="480708">
                <a:off x="7388252" y="3132136"/>
                <a:ext cx="28582" cy="57406"/>
              </a:xfrm>
              <a:custGeom>
                <a:avLst/>
                <a:gdLst/>
                <a:ahLst/>
                <a:cxnLst/>
                <a:rect l="l" t="t" r="r" b="b"/>
                <a:pathLst>
                  <a:path w="1304" h="2619" extrusionOk="0">
                    <a:moveTo>
                      <a:pt x="137" y="2619"/>
                    </a:moveTo>
                    <a:cubicBezTo>
                      <a:pt x="137" y="2619"/>
                      <a:pt x="0" y="664"/>
                      <a:pt x="1302" y="1"/>
                    </a:cubicBezTo>
                    <a:cubicBezTo>
                      <a:pt x="1303" y="1"/>
                      <a:pt x="1245" y="1291"/>
                      <a:pt x="137" y="2619"/>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3" name="Google Shape;506;p44">
                <a:extLst>
                  <a:ext uri="{FF2B5EF4-FFF2-40B4-BE49-F238E27FC236}">
                    <a16:creationId xmlns:a16="http://schemas.microsoft.com/office/drawing/2014/main" xmlns="" id="{15A30000-BDF0-5BA5-3901-FC7845CF8FB8}"/>
                  </a:ext>
                </a:extLst>
              </p:cNvPr>
              <p:cNvSpPr/>
              <p:nvPr/>
            </p:nvSpPr>
            <p:spPr>
              <a:xfrm rot="480708">
                <a:off x="7037477" y="3577427"/>
                <a:ext cx="229842" cy="163493"/>
              </a:xfrm>
              <a:custGeom>
                <a:avLst/>
                <a:gdLst/>
                <a:ahLst/>
                <a:cxnLst/>
                <a:rect l="l" t="t" r="r" b="b"/>
                <a:pathLst>
                  <a:path w="10486" h="7459" extrusionOk="0">
                    <a:moveTo>
                      <a:pt x="1" y="7458"/>
                    </a:moveTo>
                    <a:cubicBezTo>
                      <a:pt x="1" y="7458"/>
                      <a:pt x="5078" y="788"/>
                      <a:pt x="10485" y="1"/>
                    </a:cubicBezTo>
                    <a:cubicBezTo>
                      <a:pt x="10484" y="2"/>
                      <a:pt x="6131" y="5082"/>
                      <a:pt x="1" y="7458"/>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4" name="Google Shape;507;p44">
                <a:extLst>
                  <a:ext uri="{FF2B5EF4-FFF2-40B4-BE49-F238E27FC236}">
                    <a16:creationId xmlns:a16="http://schemas.microsoft.com/office/drawing/2014/main" xmlns="" id="{390F9B3A-CB04-35CE-B176-35165F5BB9A0}"/>
                  </a:ext>
                </a:extLst>
              </p:cNvPr>
              <p:cNvSpPr/>
              <p:nvPr/>
            </p:nvSpPr>
            <p:spPr>
              <a:xfrm rot="480708">
                <a:off x="7872100" y="3737393"/>
                <a:ext cx="370759" cy="134801"/>
              </a:xfrm>
              <a:custGeom>
                <a:avLst/>
                <a:gdLst/>
                <a:ahLst/>
                <a:cxnLst/>
                <a:rect l="l" t="t" r="r" b="b"/>
                <a:pathLst>
                  <a:path w="16915" h="6150" extrusionOk="0">
                    <a:moveTo>
                      <a:pt x="16914" y="6149"/>
                    </a:moveTo>
                    <a:cubicBezTo>
                      <a:pt x="16914" y="6149"/>
                      <a:pt x="10717" y="0"/>
                      <a:pt x="1" y="39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5" name="Google Shape;508;p44">
                <a:extLst>
                  <a:ext uri="{FF2B5EF4-FFF2-40B4-BE49-F238E27FC236}">
                    <a16:creationId xmlns:a16="http://schemas.microsoft.com/office/drawing/2014/main" xmlns="" id="{E75E4784-D882-DC54-431B-CFB4F1008430}"/>
                  </a:ext>
                </a:extLst>
              </p:cNvPr>
              <p:cNvSpPr/>
              <p:nvPr/>
            </p:nvSpPr>
            <p:spPr>
              <a:xfrm rot="480708">
                <a:off x="7673865" y="2266276"/>
                <a:ext cx="730032" cy="320038"/>
              </a:xfrm>
              <a:custGeom>
                <a:avLst/>
                <a:gdLst/>
                <a:ahLst/>
                <a:cxnLst/>
                <a:rect l="l" t="t" r="r" b="b"/>
                <a:pathLst>
                  <a:path w="33306" h="14601" extrusionOk="0">
                    <a:moveTo>
                      <a:pt x="33306" y="14601"/>
                    </a:moveTo>
                    <a:cubicBezTo>
                      <a:pt x="33306" y="14601"/>
                      <a:pt x="25425" y="2064"/>
                      <a:pt x="17461" y="1032"/>
                    </a:cubicBezTo>
                    <a:cubicBezTo>
                      <a:pt x="9498" y="1"/>
                      <a:pt x="0" y="6636"/>
                      <a:pt x="0" y="6636"/>
                    </a:cubicBezTo>
                    <a:cubicBezTo>
                      <a:pt x="0" y="6636"/>
                      <a:pt x="10235" y="4645"/>
                      <a:pt x="18715" y="7373"/>
                    </a:cubicBezTo>
                    <a:cubicBezTo>
                      <a:pt x="27195" y="10102"/>
                      <a:pt x="33306" y="14601"/>
                      <a:pt x="33306" y="1460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6" name="Google Shape;509;p44">
                <a:extLst>
                  <a:ext uri="{FF2B5EF4-FFF2-40B4-BE49-F238E27FC236}">
                    <a16:creationId xmlns:a16="http://schemas.microsoft.com/office/drawing/2014/main" xmlns="" id="{8CB8C159-8741-BE0F-AE95-95A03DC021B3}"/>
                  </a:ext>
                </a:extLst>
              </p:cNvPr>
              <p:cNvSpPr/>
              <p:nvPr/>
            </p:nvSpPr>
            <p:spPr>
              <a:xfrm rot="480708">
                <a:off x="7310098" y="2286534"/>
                <a:ext cx="245185" cy="161871"/>
              </a:xfrm>
              <a:custGeom>
                <a:avLst/>
                <a:gdLst/>
                <a:ahLst/>
                <a:cxnLst/>
                <a:rect l="l" t="t" r="r" b="b"/>
                <a:pathLst>
                  <a:path w="11186" h="7385" extrusionOk="0">
                    <a:moveTo>
                      <a:pt x="1" y="7384"/>
                    </a:moveTo>
                    <a:cubicBezTo>
                      <a:pt x="1" y="7384"/>
                      <a:pt x="4693" y="7384"/>
                      <a:pt x="11186" y="5701"/>
                    </a:cubicBezTo>
                    <a:cubicBezTo>
                      <a:pt x="11186" y="5701"/>
                      <a:pt x="5594" y="0"/>
                      <a:pt x="1" y="7384"/>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7" name="Google Shape;510;p44">
                <a:extLst>
                  <a:ext uri="{FF2B5EF4-FFF2-40B4-BE49-F238E27FC236}">
                    <a16:creationId xmlns:a16="http://schemas.microsoft.com/office/drawing/2014/main" xmlns="" id="{DFA17E81-8850-502C-6193-705BE0BE84B4}"/>
                  </a:ext>
                </a:extLst>
              </p:cNvPr>
              <p:cNvSpPr/>
              <p:nvPr/>
            </p:nvSpPr>
            <p:spPr>
              <a:xfrm rot="480708">
                <a:off x="7395982" y="2923603"/>
                <a:ext cx="744652" cy="218247"/>
              </a:xfrm>
              <a:custGeom>
                <a:avLst/>
                <a:gdLst/>
                <a:ahLst/>
                <a:cxnLst/>
                <a:rect l="l" t="t" r="r" b="b"/>
                <a:pathLst>
                  <a:path w="33973" h="9957" extrusionOk="0">
                    <a:moveTo>
                      <a:pt x="1" y="8467"/>
                    </a:moveTo>
                    <a:cubicBezTo>
                      <a:pt x="1" y="8467"/>
                      <a:pt x="5814" y="2065"/>
                      <a:pt x="16437" y="1671"/>
                    </a:cubicBezTo>
                    <a:cubicBezTo>
                      <a:pt x="27058" y="1279"/>
                      <a:pt x="33972" y="9956"/>
                      <a:pt x="33972" y="9956"/>
                    </a:cubicBezTo>
                    <a:cubicBezTo>
                      <a:pt x="33972" y="9956"/>
                      <a:pt x="27677" y="1"/>
                      <a:pt x="16604" y="1"/>
                    </a:cubicBezTo>
                    <a:cubicBezTo>
                      <a:pt x="5530" y="1"/>
                      <a:pt x="1" y="8467"/>
                      <a:pt x="1" y="8467"/>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8" name="Google Shape;511;p44">
                <a:extLst>
                  <a:ext uri="{FF2B5EF4-FFF2-40B4-BE49-F238E27FC236}">
                    <a16:creationId xmlns:a16="http://schemas.microsoft.com/office/drawing/2014/main" xmlns="" id="{DE19920A-C1B5-CA2C-99FA-29F407CB03DB}"/>
                  </a:ext>
                </a:extLst>
              </p:cNvPr>
              <p:cNvSpPr/>
              <p:nvPr/>
            </p:nvSpPr>
            <p:spPr>
              <a:xfrm rot="480708">
                <a:off x="7594787" y="2521616"/>
                <a:ext cx="457843" cy="262041"/>
              </a:xfrm>
              <a:custGeom>
                <a:avLst/>
                <a:gdLst/>
                <a:ahLst/>
                <a:cxnLst/>
                <a:rect l="l" t="t" r="r" b="b"/>
                <a:pathLst>
                  <a:path w="20888" h="11955" extrusionOk="0">
                    <a:moveTo>
                      <a:pt x="20887" y="5977"/>
                    </a:moveTo>
                    <a:cubicBezTo>
                      <a:pt x="20887" y="7563"/>
                      <a:pt x="19788" y="9083"/>
                      <a:pt x="17828" y="10204"/>
                    </a:cubicBezTo>
                    <a:cubicBezTo>
                      <a:pt x="15870" y="11325"/>
                      <a:pt x="13214" y="11954"/>
                      <a:pt x="10444" y="11954"/>
                    </a:cubicBezTo>
                    <a:cubicBezTo>
                      <a:pt x="7674" y="11954"/>
                      <a:pt x="5018" y="11325"/>
                      <a:pt x="3059" y="10204"/>
                    </a:cubicBezTo>
                    <a:cubicBezTo>
                      <a:pt x="1101" y="9083"/>
                      <a:pt x="0" y="7563"/>
                      <a:pt x="0" y="5977"/>
                    </a:cubicBezTo>
                    <a:cubicBezTo>
                      <a:pt x="0" y="4393"/>
                      <a:pt x="1101" y="2872"/>
                      <a:pt x="3059" y="1751"/>
                    </a:cubicBezTo>
                    <a:cubicBezTo>
                      <a:pt x="5018" y="630"/>
                      <a:pt x="7674" y="0"/>
                      <a:pt x="10444" y="0"/>
                    </a:cubicBezTo>
                    <a:cubicBezTo>
                      <a:pt x="13214" y="0"/>
                      <a:pt x="15870" y="630"/>
                      <a:pt x="17828" y="1751"/>
                    </a:cubicBezTo>
                    <a:cubicBezTo>
                      <a:pt x="19788" y="2872"/>
                      <a:pt x="20887" y="4393"/>
                      <a:pt x="20887" y="5977"/>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9" name="Google Shape;512;p44">
                <a:extLst>
                  <a:ext uri="{FF2B5EF4-FFF2-40B4-BE49-F238E27FC236}">
                    <a16:creationId xmlns:a16="http://schemas.microsoft.com/office/drawing/2014/main" xmlns="" id="{F84A7C7A-6427-CDF2-2FBE-E24B88C5AD49}"/>
                  </a:ext>
                </a:extLst>
              </p:cNvPr>
              <p:cNvSpPr/>
              <p:nvPr/>
            </p:nvSpPr>
            <p:spPr>
              <a:xfrm rot="480708">
                <a:off x="7596034" y="2512761"/>
                <a:ext cx="457843" cy="262041"/>
              </a:xfrm>
              <a:custGeom>
                <a:avLst/>
                <a:gdLst/>
                <a:ahLst/>
                <a:cxnLst/>
                <a:rect l="l" t="t" r="r" b="b"/>
                <a:pathLst>
                  <a:path w="20888" h="11955" extrusionOk="0">
                    <a:moveTo>
                      <a:pt x="20887" y="5977"/>
                    </a:moveTo>
                    <a:cubicBezTo>
                      <a:pt x="20887" y="7563"/>
                      <a:pt x="19788" y="9083"/>
                      <a:pt x="17828" y="10204"/>
                    </a:cubicBezTo>
                    <a:cubicBezTo>
                      <a:pt x="15870" y="11325"/>
                      <a:pt x="13214" y="11954"/>
                      <a:pt x="10444" y="11954"/>
                    </a:cubicBezTo>
                    <a:cubicBezTo>
                      <a:pt x="7674" y="11954"/>
                      <a:pt x="5018" y="11325"/>
                      <a:pt x="3059" y="10204"/>
                    </a:cubicBezTo>
                    <a:cubicBezTo>
                      <a:pt x="1101" y="9083"/>
                      <a:pt x="0" y="7563"/>
                      <a:pt x="0" y="5977"/>
                    </a:cubicBezTo>
                    <a:cubicBezTo>
                      <a:pt x="0" y="4393"/>
                      <a:pt x="1101" y="2872"/>
                      <a:pt x="3059" y="1751"/>
                    </a:cubicBezTo>
                    <a:cubicBezTo>
                      <a:pt x="5018" y="630"/>
                      <a:pt x="7674" y="0"/>
                      <a:pt x="10444" y="0"/>
                    </a:cubicBezTo>
                    <a:cubicBezTo>
                      <a:pt x="13214" y="0"/>
                      <a:pt x="15870" y="630"/>
                      <a:pt x="17828" y="1751"/>
                    </a:cubicBezTo>
                    <a:cubicBezTo>
                      <a:pt x="19788" y="2872"/>
                      <a:pt x="20887" y="4393"/>
                      <a:pt x="20887" y="5977"/>
                    </a:cubicBezTo>
                    <a:close/>
                  </a:path>
                </a:pathLst>
              </a:custGeom>
              <a:solidFill>
                <a:srgbClr val="79BE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0" name="Google Shape;513;p44">
                <a:extLst>
                  <a:ext uri="{FF2B5EF4-FFF2-40B4-BE49-F238E27FC236}">
                    <a16:creationId xmlns:a16="http://schemas.microsoft.com/office/drawing/2014/main" xmlns="" id="{2C6A60D1-5FB0-92B2-98EA-3A5DA963553B}"/>
                  </a:ext>
                </a:extLst>
              </p:cNvPr>
              <p:cNvSpPr/>
              <p:nvPr/>
            </p:nvSpPr>
            <p:spPr>
              <a:xfrm rot="480708">
                <a:off x="7615937" y="2523218"/>
                <a:ext cx="418060" cy="241108"/>
              </a:xfrm>
              <a:custGeom>
                <a:avLst/>
                <a:gdLst/>
                <a:ahLst/>
                <a:cxnLst/>
                <a:rect l="l" t="t" r="r" b="b"/>
                <a:pathLst>
                  <a:path w="19073" h="11000" extrusionOk="0">
                    <a:moveTo>
                      <a:pt x="9536" y="11000"/>
                    </a:moveTo>
                    <a:cubicBezTo>
                      <a:pt x="4278" y="11000"/>
                      <a:pt x="0" y="8534"/>
                      <a:pt x="0" y="5500"/>
                    </a:cubicBezTo>
                    <a:cubicBezTo>
                      <a:pt x="0" y="2468"/>
                      <a:pt x="4278" y="1"/>
                      <a:pt x="9536" y="1"/>
                    </a:cubicBezTo>
                    <a:cubicBezTo>
                      <a:pt x="14794" y="1"/>
                      <a:pt x="19072" y="2468"/>
                      <a:pt x="19072" y="5500"/>
                    </a:cubicBezTo>
                    <a:cubicBezTo>
                      <a:pt x="19072" y="8534"/>
                      <a:pt x="14794" y="11000"/>
                      <a:pt x="9536" y="11000"/>
                    </a:cubicBezTo>
                    <a:close/>
                    <a:moveTo>
                      <a:pt x="9536" y="196"/>
                    </a:moveTo>
                    <a:cubicBezTo>
                      <a:pt x="4385" y="196"/>
                      <a:pt x="195" y="2576"/>
                      <a:pt x="195" y="5500"/>
                    </a:cubicBezTo>
                    <a:cubicBezTo>
                      <a:pt x="195" y="8425"/>
                      <a:pt x="4385" y="10805"/>
                      <a:pt x="9536" y="10805"/>
                    </a:cubicBezTo>
                    <a:cubicBezTo>
                      <a:pt x="14687" y="10805"/>
                      <a:pt x="18877" y="8425"/>
                      <a:pt x="18877" y="5500"/>
                    </a:cubicBezTo>
                    <a:cubicBezTo>
                      <a:pt x="18877" y="2575"/>
                      <a:pt x="14686" y="196"/>
                      <a:pt x="9536" y="196"/>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1" name="Google Shape;514;p44">
                <a:extLst>
                  <a:ext uri="{FF2B5EF4-FFF2-40B4-BE49-F238E27FC236}">
                    <a16:creationId xmlns:a16="http://schemas.microsoft.com/office/drawing/2014/main" xmlns="" id="{B612607A-F194-17CC-AA9F-EC2603073D24}"/>
                  </a:ext>
                </a:extLst>
              </p:cNvPr>
              <p:cNvSpPr/>
              <p:nvPr/>
            </p:nvSpPr>
            <p:spPr>
              <a:xfrm rot="480708">
                <a:off x="7617008" y="2524313"/>
                <a:ext cx="415890" cy="238960"/>
              </a:xfrm>
              <a:custGeom>
                <a:avLst/>
                <a:gdLst/>
                <a:ahLst/>
                <a:cxnLst/>
                <a:rect l="l" t="t" r="r" b="b"/>
                <a:pathLst>
                  <a:path w="18974" h="10902" extrusionOk="0">
                    <a:moveTo>
                      <a:pt x="9466" y="0"/>
                    </a:moveTo>
                    <a:cubicBezTo>
                      <a:pt x="9200" y="0"/>
                      <a:pt x="8933" y="7"/>
                      <a:pt x="8673" y="19"/>
                    </a:cubicBezTo>
                    <a:cubicBezTo>
                      <a:pt x="8608" y="21"/>
                      <a:pt x="8610" y="117"/>
                      <a:pt x="8674" y="117"/>
                    </a:cubicBezTo>
                    <a:cubicBezTo>
                      <a:pt x="8675" y="117"/>
                      <a:pt x="8675" y="117"/>
                      <a:pt x="8675" y="117"/>
                    </a:cubicBezTo>
                    <a:lnTo>
                      <a:pt x="8677" y="117"/>
                    </a:lnTo>
                    <a:cubicBezTo>
                      <a:pt x="8936" y="104"/>
                      <a:pt x="9201" y="98"/>
                      <a:pt x="9466" y="98"/>
                    </a:cubicBezTo>
                    <a:cubicBezTo>
                      <a:pt x="9530" y="98"/>
                      <a:pt x="9530" y="0"/>
                      <a:pt x="9466" y="0"/>
                    </a:cubicBezTo>
                    <a:close/>
                    <a:moveTo>
                      <a:pt x="10256" y="18"/>
                    </a:moveTo>
                    <a:cubicBezTo>
                      <a:pt x="10231" y="18"/>
                      <a:pt x="10209" y="39"/>
                      <a:pt x="10208" y="65"/>
                    </a:cubicBezTo>
                    <a:cubicBezTo>
                      <a:pt x="10207" y="92"/>
                      <a:pt x="10227" y="114"/>
                      <a:pt x="10255" y="116"/>
                    </a:cubicBezTo>
                    <a:cubicBezTo>
                      <a:pt x="10517" y="128"/>
                      <a:pt x="10782" y="146"/>
                      <a:pt x="11041" y="171"/>
                    </a:cubicBezTo>
                    <a:lnTo>
                      <a:pt x="11046" y="171"/>
                    </a:lnTo>
                    <a:cubicBezTo>
                      <a:pt x="11071" y="170"/>
                      <a:pt x="11092" y="152"/>
                      <a:pt x="11095" y="127"/>
                    </a:cubicBezTo>
                    <a:cubicBezTo>
                      <a:pt x="11097" y="100"/>
                      <a:pt x="11077" y="76"/>
                      <a:pt x="11050" y="74"/>
                    </a:cubicBezTo>
                    <a:cubicBezTo>
                      <a:pt x="10789" y="50"/>
                      <a:pt x="10523" y="31"/>
                      <a:pt x="10259" y="18"/>
                    </a:cubicBezTo>
                    <a:cubicBezTo>
                      <a:pt x="10258" y="18"/>
                      <a:pt x="10257" y="18"/>
                      <a:pt x="10256" y="18"/>
                    </a:cubicBezTo>
                    <a:close/>
                    <a:moveTo>
                      <a:pt x="7891" y="76"/>
                    </a:moveTo>
                    <a:cubicBezTo>
                      <a:pt x="7888" y="76"/>
                      <a:pt x="7885" y="77"/>
                      <a:pt x="7881" y="78"/>
                    </a:cubicBezTo>
                    <a:cubicBezTo>
                      <a:pt x="7617" y="103"/>
                      <a:pt x="7352" y="136"/>
                      <a:pt x="7094" y="175"/>
                    </a:cubicBezTo>
                    <a:cubicBezTo>
                      <a:pt x="7033" y="183"/>
                      <a:pt x="7039" y="271"/>
                      <a:pt x="7099" y="271"/>
                    </a:cubicBezTo>
                    <a:cubicBezTo>
                      <a:pt x="7099" y="271"/>
                      <a:pt x="7099" y="271"/>
                      <a:pt x="7100" y="271"/>
                    </a:cubicBezTo>
                    <a:lnTo>
                      <a:pt x="7107" y="271"/>
                    </a:lnTo>
                    <a:cubicBezTo>
                      <a:pt x="7365" y="233"/>
                      <a:pt x="7628" y="200"/>
                      <a:pt x="7890" y="175"/>
                    </a:cubicBezTo>
                    <a:cubicBezTo>
                      <a:pt x="7917" y="173"/>
                      <a:pt x="7937" y="149"/>
                      <a:pt x="7935" y="122"/>
                    </a:cubicBezTo>
                    <a:cubicBezTo>
                      <a:pt x="7932" y="99"/>
                      <a:pt x="7914" y="76"/>
                      <a:pt x="7891" y="76"/>
                    </a:cubicBezTo>
                    <a:close/>
                    <a:moveTo>
                      <a:pt x="11831" y="168"/>
                    </a:moveTo>
                    <a:cubicBezTo>
                      <a:pt x="11807" y="168"/>
                      <a:pt x="11787" y="185"/>
                      <a:pt x="11784" y="209"/>
                    </a:cubicBezTo>
                    <a:cubicBezTo>
                      <a:pt x="11780" y="236"/>
                      <a:pt x="11798" y="261"/>
                      <a:pt x="11824" y="265"/>
                    </a:cubicBezTo>
                    <a:cubicBezTo>
                      <a:pt x="12088" y="304"/>
                      <a:pt x="12349" y="350"/>
                      <a:pt x="12602" y="401"/>
                    </a:cubicBezTo>
                    <a:lnTo>
                      <a:pt x="12611" y="401"/>
                    </a:lnTo>
                    <a:cubicBezTo>
                      <a:pt x="12669" y="399"/>
                      <a:pt x="12678" y="316"/>
                      <a:pt x="12621" y="304"/>
                    </a:cubicBezTo>
                    <a:cubicBezTo>
                      <a:pt x="12366" y="254"/>
                      <a:pt x="12103" y="208"/>
                      <a:pt x="11838" y="169"/>
                    </a:cubicBezTo>
                    <a:cubicBezTo>
                      <a:pt x="11836" y="168"/>
                      <a:pt x="11833" y="168"/>
                      <a:pt x="11831" y="168"/>
                    </a:cubicBezTo>
                    <a:close/>
                    <a:moveTo>
                      <a:pt x="6326" y="311"/>
                    </a:moveTo>
                    <a:cubicBezTo>
                      <a:pt x="6322" y="311"/>
                      <a:pt x="6316" y="312"/>
                      <a:pt x="6311" y="313"/>
                    </a:cubicBezTo>
                    <a:cubicBezTo>
                      <a:pt x="6047" y="366"/>
                      <a:pt x="5788" y="427"/>
                      <a:pt x="5538" y="493"/>
                    </a:cubicBezTo>
                    <a:cubicBezTo>
                      <a:pt x="5482" y="508"/>
                      <a:pt x="5494" y="588"/>
                      <a:pt x="5550" y="589"/>
                    </a:cubicBezTo>
                    <a:cubicBezTo>
                      <a:pt x="5555" y="589"/>
                      <a:pt x="5558" y="588"/>
                      <a:pt x="5562" y="587"/>
                    </a:cubicBezTo>
                    <a:cubicBezTo>
                      <a:pt x="5811" y="522"/>
                      <a:pt x="6069" y="461"/>
                      <a:pt x="6330" y="408"/>
                    </a:cubicBezTo>
                    <a:cubicBezTo>
                      <a:pt x="6394" y="400"/>
                      <a:pt x="6381" y="311"/>
                      <a:pt x="6326" y="311"/>
                    </a:cubicBezTo>
                    <a:close/>
                    <a:moveTo>
                      <a:pt x="13382" y="480"/>
                    </a:moveTo>
                    <a:cubicBezTo>
                      <a:pt x="13360" y="480"/>
                      <a:pt x="13340" y="495"/>
                      <a:pt x="13335" y="517"/>
                    </a:cubicBezTo>
                    <a:cubicBezTo>
                      <a:pt x="13329" y="542"/>
                      <a:pt x="13344" y="569"/>
                      <a:pt x="13371" y="577"/>
                    </a:cubicBezTo>
                    <a:cubicBezTo>
                      <a:pt x="13626" y="644"/>
                      <a:pt x="13881" y="717"/>
                      <a:pt x="14127" y="797"/>
                    </a:cubicBezTo>
                    <a:cubicBezTo>
                      <a:pt x="14132" y="798"/>
                      <a:pt x="14137" y="800"/>
                      <a:pt x="14142" y="800"/>
                    </a:cubicBezTo>
                    <a:lnTo>
                      <a:pt x="14142" y="798"/>
                    </a:lnTo>
                    <a:cubicBezTo>
                      <a:pt x="14196" y="797"/>
                      <a:pt x="14208" y="721"/>
                      <a:pt x="14157" y="703"/>
                    </a:cubicBezTo>
                    <a:cubicBezTo>
                      <a:pt x="13910" y="625"/>
                      <a:pt x="13653" y="549"/>
                      <a:pt x="13395" y="482"/>
                    </a:cubicBezTo>
                    <a:cubicBezTo>
                      <a:pt x="13390" y="480"/>
                      <a:pt x="13386" y="480"/>
                      <a:pt x="13382" y="480"/>
                    </a:cubicBezTo>
                    <a:close/>
                    <a:moveTo>
                      <a:pt x="4790" y="715"/>
                    </a:moveTo>
                    <a:cubicBezTo>
                      <a:pt x="4785" y="715"/>
                      <a:pt x="4780" y="716"/>
                      <a:pt x="4776" y="717"/>
                    </a:cubicBezTo>
                    <a:cubicBezTo>
                      <a:pt x="4521" y="802"/>
                      <a:pt x="4270" y="893"/>
                      <a:pt x="4030" y="991"/>
                    </a:cubicBezTo>
                    <a:cubicBezTo>
                      <a:pt x="3980" y="1010"/>
                      <a:pt x="3994" y="1085"/>
                      <a:pt x="4049" y="1085"/>
                    </a:cubicBezTo>
                    <a:cubicBezTo>
                      <a:pt x="4054" y="1085"/>
                      <a:pt x="4060" y="1083"/>
                      <a:pt x="4065" y="1082"/>
                    </a:cubicBezTo>
                    <a:cubicBezTo>
                      <a:pt x="4305" y="984"/>
                      <a:pt x="4553" y="895"/>
                      <a:pt x="4806" y="811"/>
                    </a:cubicBezTo>
                    <a:cubicBezTo>
                      <a:pt x="4831" y="802"/>
                      <a:pt x="4845" y="774"/>
                      <a:pt x="4838" y="749"/>
                    </a:cubicBezTo>
                    <a:cubicBezTo>
                      <a:pt x="4831" y="728"/>
                      <a:pt x="4811" y="715"/>
                      <a:pt x="4790" y="715"/>
                    </a:cubicBezTo>
                    <a:close/>
                    <a:moveTo>
                      <a:pt x="14886" y="970"/>
                    </a:moveTo>
                    <a:cubicBezTo>
                      <a:pt x="14838" y="970"/>
                      <a:pt x="14816" y="1043"/>
                      <a:pt x="14869" y="1064"/>
                    </a:cubicBezTo>
                    <a:cubicBezTo>
                      <a:pt x="15118" y="1164"/>
                      <a:pt x="15362" y="1272"/>
                      <a:pt x="15590" y="1383"/>
                    </a:cubicBezTo>
                    <a:cubicBezTo>
                      <a:pt x="15596" y="1386"/>
                      <a:pt x="15604" y="1388"/>
                      <a:pt x="15611" y="1388"/>
                    </a:cubicBezTo>
                    <a:cubicBezTo>
                      <a:pt x="15663" y="1388"/>
                      <a:pt x="15678" y="1318"/>
                      <a:pt x="15633" y="1296"/>
                    </a:cubicBezTo>
                    <a:cubicBezTo>
                      <a:pt x="15402" y="1182"/>
                      <a:pt x="15158" y="1074"/>
                      <a:pt x="14906" y="974"/>
                    </a:cubicBezTo>
                    <a:cubicBezTo>
                      <a:pt x="14899" y="972"/>
                      <a:pt x="14892" y="970"/>
                      <a:pt x="14886" y="970"/>
                    </a:cubicBezTo>
                    <a:close/>
                    <a:moveTo>
                      <a:pt x="3327" y="1309"/>
                    </a:moveTo>
                    <a:cubicBezTo>
                      <a:pt x="3320" y="1309"/>
                      <a:pt x="3312" y="1311"/>
                      <a:pt x="3304" y="1315"/>
                    </a:cubicBezTo>
                    <a:cubicBezTo>
                      <a:pt x="3061" y="1435"/>
                      <a:pt x="2825" y="1565"/>
                      <a:pt x="2606" y="1696"/>
                    </a:cubicBezTo>
                    <a:cubicBezTo>
                      <a:pt x="2585" y="1710"/>
                      <a:pt x="2577" y="1741"/>
                      <a:pt x="2591" y="1763"/>
                    </a:cubicBezTo>
                    <a:cubicBezTo>
                      <a:pt x="2600" y="1777"/>
                      <a:pt x="2615" y="1786"/>
                      <a:pt x="2632" y="1786"/>
                    </a:cubicBezTo>
                    <a:lnTo>
                      <a:pt x="2632" y="1786"/>
                    </a:lnTo>
                    <a:cubicBezTo>
                      <a:pt x="2641" y="1786"/>
                      <a:pt x="2649" y="1785"/>
                      <a:pt x="2657" y="1780"/>
                    </a:cubicBezTo>
                    <a:cubicBezTo>
                      <a:pt x="2873" y="1649"/>
                      <a:pt x="3106" y="1521"/>
                      <a:pt x="3348" y="1402"/>
                    </a:cubicBezTo>
                    <a:cubicBezTo>
                      <a:pt x="3398" y="1377"/>
                      <a:pt x="3373" y="1309"/>
                      <a:pt x="3327" y="1309"/>
                    </a:cubicBezTo>
                    <a:close/>
                    <a:moveTo>
                      <a:pt x="2632" y="1786"/>
                    </a:moveTo>
                    <a:cubicBezTo>
                      <a:pt x="2632" y="1786"/>
                      <a:pt x="2632" y="1786"/>
                      <a:pt x="2631" y="1786"/>
                    </a:cubicBezTo>
                    <a:lnTo>
                      <a:pt x="2633" y="1786"/>
                    </a:lnTo>
                    <a:cubicBezTo>
                      <a:pt x="2633" y="1786"/>
                      <a:pt x="2632" y="1786"/>
                      <a:pt x="2632" y="1786"/>
                    </a:cubicBezTo>
                    <a:close/>
                    <a:moveTo>
                      <a:pt x="16306" y="1666"/>
                    </a:moveTo>
                    <a:cubicBezTo>
                      <a:pt x="16263" y="1666"/>
                      <a:pt x="16234" y="1729"/>
                      <a:pt x="16281" y="1757"/>
                    </a:cubicBezTo>
                    <a:cubicBezTo>
                      <a:pt x="16512" y="1894"/>
                      <a:pt x="16732" y="2041"/>
                      <a:pt x="16936" y="2193"/>
                    </a:cubicBezTo>
                    <a:cubicBezTo>
                      <a:pt x="16945" y="2199"/>
                      <a:pt x="16955" y="2202"/>
                      <a:pt x="16965" y="2202"/>
                    </a:cubicBezTo>
                    <a:cubicBezTo>
                      <a:pt x="17012" y="2202"/>
                      <a:pt x="17032" y="2142"/>
                      <a:pt x="16994" y="2114"/>
                    </a:cubicBezTo>
                    <a:cubicBezTo>
                      <a:pt x="16788" y="1961"/>
                      <a:pt x="16565" y="1813"/>
                      <a:pt x="16332" y="1673"/>
                    </a:cubicBezTo>
                    <a:cubicBezTo>
                      <a:pt x="16323" y="1668"/>
                      <a:pt x="16314" y="1666"/>
                      <a:pt x="16306" y="1666"/>
                    </a:cubicBezTo>
                    <a:close/>
                    <a:moveTo>
                      <a:pt x="1979" y="2129"/>
                    </a:moveTo>
                    <a:cubicBezTo>
                      <a:pt x="1969" y="2129"/>
                      <a:pt x="1958" y="2132"/>
                      <a:pt x="1948" y="2141"/>
                    </a:cubicBezTo>
                    <a:cubicBezTo>
                      <a:pt x="1735" y="2299"/>
                      <a:pt x="1532" y="2471"/>
                      <a:pt x="1340" y="2655"/>
                    </a:cubicBezTo>
                    <a:cubicBezTo>
                      <a:pt x="1321" y="2674"/>
                      <a:pt x="1319" y="2704"/>
                      <a:pt x="1338" y="2725"/>
                    </a:cubicBezTo>
                    <a:cubicBezTo>
                      <a:pt x="1347" y="2733"/>
                      <a:pt x="1359" y="2740"/>
                      <a:pt x="1373" y="2740"/>
                    </a:cubicBezTo>
                    <a:lnTo>
                      <a:pt x="1373" y="2740"/>
                    </a:lnTo>
                    <a:cubicBezTo>
                      <a:pt x="1386" y="2740"/>
                      <a:pt x="1398" y="2735"/>
                      <a:pt x="1407" y="2725"/>
                    </a:cubicBezTo>
                    <a:cubicBezTo>
                      <a:pt x="1597" y="2545"/>
                      <a:pt x="1797" y="2375"/>
                      <a:pt x="2006" y="2218"/>
                    </a:cubicBezTo>
                    <a:cubicBezTo>
                      <a:pt x="2050" y="2188"/>
                      <a:pt x="2019" y="2129"/>
                      <a:pt x="1979" y="2129"/>
                    </a:cubicBezTo>
                    <a:close/>
                    <a:moveTo>
                      <a:pt x="1373" y="2740"/>
                    </a:moveTo>
                    <a:lnTo>
                      <a:pt x="1373" y="2740"/>
                    </a:lnTo>
                    <a:cubicBezTo>
                      <a:pt x="1373" y="2740"/>
                      <a:pt x="1373" y="2740"/>
                      <a:pt x="1372" y="2740"/>
                    </a:cubicBezTo>
                    <a:lnTo>
                      <a:pt x="1374" y="2740"/>
                    </a:lnTo>
                    <a:cubicBezTo>
                      <a:pt x="1374" y="2740"/>
                      <a:pt x="1373" y="2740"/>
                      <a:pt x="1373" y="2740"/>
                    </a:cubicBezTo>
                    <a:close/>
                    <a:moveTo>
                      <a:pt x="17571" y="2611"/>
                    </a:moveTo>
                    <a:cubicBezTo>
                      <a:pt x="17533" y="2611"/>
                      <a:pt x="17502" y="2662"/>
                      <a:pt x="17539" y="2697"/>
                    </a:cubicBezTo>
                    <a:cubicBezTo>
                      <a:pt x="17729" y="2875"/>
                      <a:pt x="17905" y="3068"/>
                      <a:pt x="18067" y="3274"/>
                    </a:cubicBezTo>
                    <a:cubicBezTo>
                      <a:pt x="18076" y="3286"/>
                      <a:pt x="18090" y="3292"/>
                      <a:pt x="18105" y="3292"/>
                    </a:cubicBezTo>
                    <a:cubicBezTo>
                      <a:pt x="18115" y="3292"/>
                      <a:pt x="18127" y="3290"/>
                      <a:pt x="18135" y="3282"/>
                    </a:cubicBezTo>
                    <a:cubicBezTo>
                      <a:pt x="18157" y="3266"/>
                      <a:pt x="18159" y="3235"/>
                      <a:pt x="18143" y="3214"/>
                    </a:cubicBezTo>
                    <a:cubicBezTo>
                      <a:pt x="17978" y="3005"/>
                      <a:pt x="17799" y="2808"/>
                      <a:pt x="17605" y="2626"/>
                    </a:cubicBezTo>
                    <a:cubicBezTo>
                      <a:pt x="17594" y="2616"/>
                      <a:pt x="17582" y="2611"/>
                      <a:pt x="17571" y="2611"/>
                    </a:cubicBezTo>
                    <a:close/>
                    <a:moveTo>
                      <a:pt x="844" y="3226"/>
                    </a:moveTo>
                    <a:cubicBezTo>
                      <a:pt x="830" y="3226"/>
                      <a:pt x="816" y="3232"/>
                      <a:pt x="805" y="3248"/>
                    </a:cubicBezTo>
                    <a:cubicBezTo>
                      <a:pt x="642" y="3459"/>
                      <a:pt x="499" y="3685"/>
                      <a:pt x="377" y="3922"/>
                    </a:cubicBezTo>
                    <a:cubicBezTo>
                      <a:pt x="366" y="3946"/>
                      <a:pt x="374" y="3976"/>
                      <a:pt x="399" y="3987"/>
                    </a:cubicBezTo>
                    <a:cubicBezTo>
                      <a:pt x="405" y="3991"/>
                      <a:pt x="411" y="3993"/>
                      <a:pt x="417" y="3993"/>
                    </a:cubicBezTo>
                    <a:cubicBezTo>
                      <a:pt x="419" y="3993"/>
                      <a:pt x="420" y="3993"/>
                      <a:pt x="421" y="3993"/>
                    </a:cubicBezTo>
                    <a:lnTo>
                      <a:pt x="421" y="3994"/>
                    </a:lnTo>
                    <a:cubicBezTo>
                      <a:pt x="439" y="3993"/>
                      <a:pt x="456" y="3982"/>
                      <a:pt x="464" y="3966"/>
                    </a:cubicBezTo>
                    <a:cubicBezTo>
                      <a:pt x="583" y="3734"/>
                      <a:pt x="723" y="3514"/>
                      <a:pt x="882" y="3307"/>
                    </a:cubicBezTo>
                    <a:cubicBezTo>
                      <a:pt x="914" y="3270"/>
                      <a:pt x="880" y="3226"/>
                      <a:pt x="844" y="3226"/>
                    </a:cubicBezTo>
                    <a:close/>
                    <a:moveTo>
                      <a:pt x="18534" y="3858"/>
                    </a:moveTo>
                    <a:cubicBezTo>
                      <a:pt x="18526" y="3858"/>
                      <a:pt x="18519" y="3860"/>
                      <a:pt x="18512" y="3863"/>
                    </a:cubicBezTo>
                    <a:cubicBezTo>
                      <a:pt x="18488" y="3876"/>
                      <a:pt x="18479" y="3905"/>
                      <a:pt x="18490" y="3929"/>
                    </a:cubicBezTo>
                    <a:cubicBezTo>
                      <a:pt x="18612" y="4160"/>
                      <a:pt x="18707" y="4403"/>
                      <a:pt x="18772" y="4654"/>
                    </a:cubicBezTo>
                    <a:cubicBezTo>
                      <a:pt x="18779" y="4676"/>
                      <a:pt x="18798" y="4690"/>
                      <a:pt x="18821" y="4690"/>
                    </a:cubicBezTo>
                    <a:cubicBezTo>
                      <a:pt x="18824" y="4690"/>
                      <a:pt x="18828" y="4690"/>
                      <a:pt x="18832" y="4689"/>
                    </a:cubicBezTo>
                    <a:cubicBezTo>
                      <a:pt x="18859" y="4683"/>
                      <a:pt x="18874" y="4656"/>
                      <a:pt x="18867" y="4630"/>
                    </a:cubicBezTo>
                    <a:cubicBezTo>
                      <a:pt x="18799" y="4371"/>
                      <a:pt x="18702" y="4122"/>
                      <a:pt x="18577" y="3884"/>
                    </a:cubicBezTo>
                    <a:cubicBezTo>
                      <a:pt x="18569" y="3868"/>
                      <a:pt x="18552" y="3858"/>
                      <a:pt x="18534" y="3858"/>
                    </a:cubicBezTo>
                    <a:close/>
                    <a:moveTo>
                      <a:pt x="143" y="4633"/>
                    </a:moveTo>
                    <a:cubicBezTo>
                      <a:pt x="123" y="4633"/>
                      <a:pt x="103" y="4644"/>
                      <a:pt x="97" y="4670"/>
                    </a:cubicBezTo>
                    <a:cubicBezTo>
                      <a:pt x="32" y="4926"/>
                      <a:pt x="1" y="5188"/>
                      <a:pt x="1" y="5450"/>
                    </a:cubicBezTo>
                    <a:lnTo>
                      <a:pt x="1" y="5464"/>
                    </a:lnTo>
                    <a:cubicBezTo>
                      <a:pt x="1" y="5491"/>
                      <a:pt x="22" y="5514"/>
                      <a:pt x="49" y="5514"/>
                    </a:cubicBezTo>
                    <a:cubicBezTo>
                      <a:pt x="77" y="5514"/>
                      <a:pt x="98" y="5492"/>
                      <a:pt x="98" y="5464"/>
                    </a:cubicBezTo>
                    <a:lnTo>
                      <a:pt x="98" y="5450"/>
                    </a:lnTo>
                    <a:cubicBezTo>
                      <a:pt x="98" y="5196"/>
                      <a:pt x="130" y="4941"/>
                      <a:pt x="192" y="4694"/>
                    </a:cubicBezTo>
                    <a:cubicBezTo>
                      <a:pt x="201" y="4657"/>
                      <a:pt x="171" y="4633"/>
                      <a:pt x="143" y="4633"/>
                    </a:cubicBezTo>
                    <a:close/>
                    <a:moveTo>
                      <a:pt x="18925" y="5376"/>
                    </a:moveTo>
                    <a:cubicBezTo>
                      <a:pt x="18902" y="5376"/>
                      <a:pt x="18878" y="5391"/>
                      <a:pt x="18876" y="5423"/>
                    </a:cubicBezTo>
                    <a:lnTo>
                      <a:pt x="18876" y="5450"/>
                    </a:lnTo>
                    <a:cubicBezTo>
                      <a:pt x="18876" y="5710"/>
                      <a:pt x="18843" y="5970"/>
                      <a:pt x="18780" y="6220"/>
                    </a:cubicBezTo>
                    <a:cubicBezTo>
                      <a:pt x="18774" y="6247"/>
                      <a:pt x="18789" y="6274"/>
                      <a:pt x="18816" y="6280"/>
                    </a:cubicBezTo>
                    <a:cubicBezTo>
                      <a:pt x="18819" y="6281"/>
                      <a:pt x="18823" y="6281"/>
                      <a:pt x="18827" y="6281"/>
                    </a:cubicBezTo>
                    <a:cubicBezTo>
                      <a:pt x="18850" y="6281"/>
                      <a:pt x="18869" y="6266"/>
                      <a:pt x="18875" y="6245"/>
                    </a:cubicBezTo>
                    <a:cubicBezTo>
                      <a:pt x="18941" y="5985"/>
                      <a:pt x="18974" y="5718"/>
                      <a:pt x="18974" y="5449"/>
                    </a:cubicBezTo>
                    <a:lnTo>
                      <a:pt x="18974" y="5423"/>
                    </a:lnTo>
                    <a:cubicBezTo>
                      <a:pt x="18972" y="5391"/>
                      <a:pt x="18949" y="5376"/>
                      <a:pt x="18925" y="5376"/>
                    </a:cubicBezTo>
                    <a:close/>
                    <a:moveTo>
                      <a:pt x="152" y="6197"/>
                    </a:moveTo>
                    <a:cubicBezTo>
                      <a:pt x="123" y="6197"/>
                      <a:pt x="94" y="6221"/>
                      <a:pt x="103" y="6258"/>
                    </a:cubicBezTo>
                    <a:cubicBezTo>
                      <a:pt x="171" y="6517"/>
                      <a:pt x="267" y="6768"/>
                      <a:pt x="391" y="7006"/>
                    </a:cubicBezTo>
                    <a:cubicBezTo>
                      <a:pt x="399" y="7021"/>
                      <a:pt x="415" y="7031"/>
                      <a:pt x="434" y="7031"/>
                    </a:cubicBezTo>
                    <a:cubicBezTo>
                      <a:pt x="442" y="7031"/>
                      <a:pt x="449" y="7030"/>
                      <a:pt x="457" y="7026"/>
                    </a:cubicBezTo>
                    <a:cubicBezTo>
                      <a:pt x="481" y="7013"/>
                      <a:pt x="490" y="6984"/>
                      <a:pt x="477" y="6960"/>
                    </a:cubicBezTo>
                    <a:cubicBezTo>
                      <a:pt x="358" y="6730"/>
                      <a:pt x="264" y="6485"/>
                      <a:pt x="198" y="6234"/>
                    </a:cubicBezTo>
                    <a:cubicBezTo>
                      <a:pt x="192" y="6209"/>
                      <a:pt x="172" y="6197"/>
                      <a:pt x="152" y="6197"/>
                    </a:cubicBezTo>
                    <a:close/>
                    <a:moveTo>
                      <a:pt x="18546" y="6918"/>
                    </a:moveTo>
                    <a:cubicBezTo>
                      <a:pt x="18530" y="6918"/>
                      <a:pt x="18514" y="6926"/>
                      <a:pt x="18504" y="6946"/>
                    </a:cubicBezTo>
                    <a:cubicBezTo>
                      <a:pt x="18385" y="7178"/>
                      <a:pt x="18244" y="7398"/>
                      <a:pt x="18085" y="7604"/>
                    </a:cubicBezTo>
                    <a:cubicBezTo>
                      <a:pt x="18058" y="7636"/>
                      <a:pt x="18081" y="7683"/>
                      <a:pt x="18123" y="7683"/>
                    </a:cubicBezTo>
                    <a:cubicBezTo>
                      <a:pt x="18138" y="7683"/>
                      <a:pt x="18152" y="7676"/>
                      <a:pt x="18161" y="7663"/>
                    </a:cubicBezTo>
                    <a:cubicBezTo>
                      <a:pt x="18325" y="7453"/>
                      <a:pt x="18469" y="7227"/>
                      <a:pt x="18591" y="6991"/>
                    </a:cubicBezTo>
                    <a:cubicBezTo>
                      <a:pt x="18613" y="6952"/>
                      <a:pt x="18579" y="6918"/>
                      <a:pt x="18546" y="6918"/>
                    </a:cubicBezTo>
                    <a:close/>
                    <a:moveTo>
                      <a:pt x="863" y="7598"/>
                    </a:moveTo>
                    <a:cubicBezTo>
                      <a:pt x="828" y="7598"/>
                      <a:pt x="795" y="7639"/>
                      <a:pt x="823" y="7677"/>
                    </a:cubicBezTo>
                    <a:cubicBezTo>
                      <a:pt x="986" y="7886"/>
                      <a:pt x="1166" y="8084"/>
                      <a:pt x="1360" y="8266"/>
                    </a:cubicBezTo>
                    <a:cubicBezTo>
                      <a:pt x="1369" y="8275"/>
                      <a:pt x="1380" y="8279"/>
                      <a:pt x="1393" y="8280"/>
                    </a:cubicBezTo>
                    <a:cubicBezTo>
                      <a:pt x="1437" y="8280"/>
                      <a:pt x="1459" y="8225"/>
                      <a:pt x="1427" y="8195"/>
                    </a:cubicBezTo>
                    <a:cubicBezTo>
                      <a:pt x="1237" y="8015"/>
                      <a:pt x="1061" y="7821"/>
                      <a:pt x="900" y="7616"/>
                    </a:cubicBezTo>
                    <a:cubicBezTo>
                      <a:pt x="889" y="7603"/>
                      <a:pt x="876" y="7598"/>
                      <a:pt x="863" y="7598"/>
                    </a:cubicBezTo>
                    <a:close/>
                    <a:moveTo>
                      <a:pt x="17593" y="8169"/>
                    </a:moveTo>
                    <a:cubicBezTo>
                      <a:pt x="17581" y="8169"/>
                      <a:pt x="17569" y="8174"/>
                      <a:pt x="17558" y="8186"/>
                    </a:cubicBezTo>
                    <a:cubicBezTo>
                      <a:pt x="17369" y="8366"/>
                      <a:pt x="17168" y="8534"/>
                      <a:pt x="16959" y="8690"/>
                    </a:cubicBezTo>
                    <a:cubicBezTo>
                      <a:pt x="16921" y="8719"/>
                      <a:pt x="16941" y="8779"/>
                      <a:pt x="16988" y="8779"/>
                    </a:cubicBezTo>
                    <a:cubicBezTo>
                      <a:pt x="16998" y="8779"/>
                      <a:pt x="17008" y="8775"/>
                      <a:pt x="17017" y="8769"/>
                    </a:cubicBezTo>
                    <a:cubicBezTo>
                      <a:pt x="17230" y="8610"/>
                      <a:pt x="17434" y="8439"/>
                      <a:pt x="17625" y="8256"/>
                    </a:cubicBezTo>
                    <a:cubicBezTo>
                      <a:pt x="17665" y="8222"/>
                      <a:pt x="17632" y="8169"/>
                      <a:pt x="17593" y="8169"/>
                    </a:cubicBezTo>
                    <a:close/>
                    <a:moveTo>
                      <a:pt x="1998" y="8690"/>
                    </a:moveTo>
                    <a:cubicBezTo>
                      <a:pt x="1957" y="8690"/>
                      <a:pt x="1927" y="8747"/>
                      <a:pt x="1970" y="8779"/>
                    </a:cubicBezTo>
                    <a:cubicBezTo>
                      <a:pt x="2175" y="8932"/>
                      <a:pt x="2398" y="9080"/>
                      <a:pt x="2631" y="9221"/>
                    </a:cubicBezTo>
                    <a:cubicBezTo>
                      <a:pt x="2639" y="9226"/>
                      <a:pt x="2648" y="9227"/>
                      <a:pt x="2657" y="9229"/>
                    </a:cubicBezTo>
                    <a:lnTo>
                      <a:pt x="2657" y="9227"/>
                    </a:lnTo>
                    <a:cubicBezTo>
                      <a:pt x="2706" y="9227"/>
                      <a:pt x="2725" y="9161"/>
                      <a:pt x="2682" y="9136"/>
                    </a:cubicBezTo>
                    <a:cubicBezTo>
                      <a:pt x="2452" y="8998"/>
                      <a:pt x="2231" y="8851"/>
                      <a:pt x="2029" y="8700"/>
                    </a:cubicBezTo>
                    <a:cubicBezTo>
                      <a:pt x="2018" y="8693"/>
                      <a:pt x="2008" y="8690"/>
                      <a:pt x="1998" y="8690"/>
                    </a:cubicBezTo>
                    <a:close/>
                    <a:moveTo>
                      <a:pt x="16331" y="9123"/>
                    </a:moveTo>
                    <a:cubicBezTo>
                      <a:pt x="16323" y="9123"/>
                      <a:pt x="16314" y="9125"/>
                      <a:pt x="16306" y="9130"/>
                    </a:cubicBezTo>
                    <a:cubicBezTo>
                      <a:pt x="16090" y="9260"/>
                      <a:pt x="15858" y="9387"/>
                      <a:pt x="15615" y="9506"/>
                    </a:cubicBezTo>
                    <a:cubicBezTo>
                      <a:pt x="15591" y="9519"/>
                      <a:pt x="15581" y="9548"/>
                      <a:pt x="15592" y="9572"/>
                    </a:cubicBezTo>
                    <a:cubicBezTo>
                      <a:pt x="15601" y="9588"/>
                      <a:pt x="15617" y="9600"/>
                      <a:pt x="15636" y="9600"/>
                    </a:cubicBezTo>
                    <a:lnTo>
                      <a:pt x="15635" y="9598"/>
                    </a:lnTo>
                    <a:cubicBezTo>
                      <a:pt x="15643" y="9598"/>
                      <a:pt x="15650" y="9597"/>
                      <a:pt x="15658" y="9593"/>
                    </a:cubicBezTo>
                    <a:cubicBezTo>
                      <a:pt x="15904" y="9473"/>
                      <a:pt x="16138" y="9345"/>
                      <a:pt x="16356" y="9213"/>
                    </a:cubicBezTo>
                    <a:cubicBezTo>
                      <a:pt x="16380" y="9199"/>
                      <a:pt x="16386" y="9169"/>
                      <a:pt x="16374" y="9146"/>
                    </a:cubicBezTo>
                    <a:cubicBezTo>
                      <a:pt x="16364" y="9131"/>
                      <a:pt x="16348" y="9123"/>
                      <a:pt x="16331" y="9123"/>
                    </a:cubicBezTo>
                    <a:close/>
                    <a:moveTo>
                      <a:pt x="3353" y="9508"/>
                    </a:moveTo>
                    <a:cubicBezTo>
                      <a:pt x="3308" y="9508"/>
                      <a:pt x="3283" y="9574"/>
                      <a:pt x="3331" y="9601"/>
                    </a:cubicBezTo>
                    <a:cubicBezTo>
                      <a:pt x="3561" y="9714"/>
                      <a:pt x="3806" y="9823"/>
                      <a:pt x="4056" y="9923"/>
                    </a:cubicBezTo>
                    <a:cubicBezTo>
                      <a:pt x="4063" y="9925"/>
                      <a:pt x="4069" y="9926"/>
                      <a:pt x="4075" y="9926"/>
                    </a:cubicBezTo>
                    <a:lnTo>
                      <a:pt x="4075" y="9928"/>
                    </a:lnTo>
                    <a:cubicBezTo>
                      <a:pt x="4076" y="9928"/>
                      <a:pt x="4076" y="9928"/>
                      <a:pt x="4077" y="9928"/>
                    </a:cubicBezTo>
                    <a:cubicBezTo>
                      <a:pt x="4131" y="9928"/>
                      <a:pt x="4146" y="9850"/>
                      <a:pt x="4093" y="9833"/>
                    </a:cubicBezTo>
                    <a:cubicBezTo>
                      <a:pt x="3845" y="9733"/>
                      <a:pt x="3603" y="9625"/>
                      <a:pt x="3374" y="9512"/>
                    </a:cubicBezTo>
                    <a:cubicBezTo>
                      <a:pt x="3367" y="9509"/>
                      <a:pt x="3360" y="9508"/>
                      <a:pt x="3353" y="9508"/>
                    </a:cubicBezTo>
                    <a:close/>
                    <a:moveTo>
                      <a:pt x="14915" y="9824"/>
                    </a:moveTo>
                    <a:cubicBezTo>
                      <a:pt x="14909" y="9824"/>
                      <a:pt x="14902" y="9825"/>
                      <a:pt x="14896" y="9828"/>
                    </a:cubicBezTo>
                    <a:cubicBezTo>
                      <a:pt x="14660" y="9923"/>
                      <a:pt x="14410" y="10013"/>
                      <a:pt x="14156" y="10096"/>
                    </a:cubicBezTo>
                    <a:cubicBezTo>
                      <a:pt x="14129" y="10105"/>
                      <a:pt x="14115" y="10133"/>
                      <a:pt x="14124" y="10158"/>
                    </a:cubicBezTo>
                    <a:cubicBezTo>
                      <a:pt x="14131" y="10178"/>
                      <a:pt x="14150" y="10192"/>
                      <a:pt x="14170" y="10192"/>
                    </a:cubicBezTo>
                    <a:lnTo>
                      <a:pt x="14170" y="10191"/>
                    </a:lnTo>
                    <a:cubicBezTo>
                      <a:pt x="14171" y="10192"/>
                      <a:pt x="14173" y="10192"/>
                      <a:pt x="14175" y="10192"/>
                    </a:cubicBezTo>
                    <a:cubicBezTo>
                      <a:pt x="14178" y="10192"/>
                      <a:pt x="14183" y="10191"/>
                      <a:pt x="14186" y="10190"/>
                    </a:cubicBezTo>
                    <a:cubicBezTo>
                      <a:pt x="14443" y="10106"/>
                      <a:pt x="14694" y="10014"/>
                      <a:pt x="14932" y="9919"/>
                    </a:cubicBezTo>
                    <a:cubicBezTo>
                      <a:pt x="14984" y="9896"/>
                      <a:pt x="14962" y="9824"/>
                      <a:pt x="14915" y="9824"/>
                    </a:cubicBezTo>
                    <a:close/>
                    <a:moveTo>
                      <a:pt x="4819" y="10098"/>
                    </a:moveTo>
                    <a:cubicBezTo>
                      <a:pt x="4798" y="10098"/>
                      <a:pt x="4779" y="10111"/>
                      <a:pt x="4772" y="10132"/>
                    </a:cubicBezTo>
                    <a:cubicBezTo>
                      <a:pt x="4763" y="10158"/>
                      <a:pt x="4778" y="10186"/>
                      <a:pt x="4804" y="10194"/>
                    </a:cubicBezTo>
                    <a:cubicBezTo>
                      <a:pt x="5053" y="10275"/>
                      <a:pt x="5309" y="10349"/>
                      <a:pt x="5566" y="10417"/>
                    </a:cubicBezTo>
                    <a:cubicBezTo>
                      <a:pt x="5570" y="10418"/>
                      <a:pt x="5574" y="10418"/>
                      <a:pt x="5579" y="10418"/>
                    </a:cubicBezTo>
                    <a:lnTo>
                      <a:pt x="5577" y="10418"/>
                    </a:lnTo>
                    <a:cubicBezTo>
                      <a:pt x="5578" y="10418"/>
                      <a:pt x="5578" y="10418"/>
                      <a:pt x="5579" y="10418"/>
                    </a:cubicBezTo>
                    <a:cubicBezTo>
                      <a:pt x="5636" y="10418"/>
                      <a:pt x="5645" y="10335"/>
                      <a:pt x="5590" y="10322"/>
                    </a:cubicBezTo>
                    <a:cubicBezTo>
                      <a:pt x="5336" y="10256"/>
                      <a:pt x="5081" y="10181"/>
                      <a:pt x="4833" y="10100"/>
                    </a:cubicBezTo>
                    <a:cubicBezTo>
                      <a:pt x="4828" y="10099"/>
                      <a:pt x="4823" y="10098"/>
                      <a:pt x="4819" y="10098"/>
                    </a:cubicBezTo>
                    <a:close/>
                    <a:moveTo>
                      <a:pt x="13412" y="10316"/>
                    </a:moveTo>
                    <a:cubicBezTo>
                      <a:pt x="13407" y="10316"/>
                      <a:pt x="13403" y="10317"/>
                      <a:pt x="13398" y="10318"/>
                    </a:cubicBezTo>
                    <a:cubicBezTo>
                      <a:pt x="13146" y="10384"/>
                      <a:pt x="12888" y="10443"/>
                      <a:pt x="12631" y="10496"/>
                    </a:cubicBezTo>
                    <a:cubicBezTo>
                      <a:pt x="12574" y="10508"/>
                      <a:pt x="12582" y="10591"/>
                      <a:pt x="12640" y="10593"/>
                    </a:cubicBezTo>
                    <a:cubicBezTo>
                      <a:pt x="12644" y="10593"/>
                      <a:pt x="12646" y="10593"/>
                      <a:pt x="12650" y="10591"/>
                    </a:cubicBezTo>
                    <a:cubicBezTo>
                      <a:pt x="12910" y="10538"/>
                      <a:pt x="13169" y="10479"/>
                      <a:pt x="13424" y="10412"/>
                    </a:cubicBezTo>
                    <a:cubicBezTo>
                      <a:pt x="13449" y="10405"/>
                      <a:pt x="13466" y="10379"/>
                      <a:pt x="13458" y="10353"/>
                    </a:cubicBezTo>
                    <a:cubicBezTo>
                      <a:pt x="13454" y="10331"/>
                      <a:pt x="13434" y="10316"/>
                      <a:pt x="13412" y="10316"/>
                    </a:cubicBezTo>
                    <a:close/>
                    <a:moveTo>
                      <a:pt x="6343" y="10498"/>
                    </a:moveTo>
                    <a:cubicBezTo>
                      <a:pt x="6289" y="10498"/>
                      <a:pt x="6276" y="10587"/>
                      <a:pt x="6340" y="10595"/>
                    </a:cubicBezTo>
                    <a:cubicBezTo>
                      <a:pt x="6596" y="10647"/>
                      <a:pt x="6859" y="10693"/>
                      <a:pt x="7121" y="10732"/>
                    </a:cubicBezTo>
                    <a:lnTo>
                      <a:pt x="7129" y="10732"/>
                    </a:lnTo>
                    <a:cubicBezTo>
                      <a:pt x="7190" y="10732"/>
                      <a:pt x="7196" y="10643"/>
                      <a:pt x="7135" y="10634"/>
                    </a:cubicBezTo>
                    <a:cubicBezTo>
                      <a:pt x="6874" y="10596"/>
                      <a:pt x="6614" y="10551"/>
                      <a:pt x="6359" y="10500"/>
                    </a:cubicBezTo>
                    <a:cubicBezTo>
                      <a:pt x="6353" y="10499"/>
                      <a:pt x="6348" y="10498"/>
                      <a:pt x="6343" y="10498"/>
                    </a:cubicBezTo>
                    <a:close/>
                    <a:moveTo>
                      <a:pt x="11861" y="10631"/>
                    </a:moveTo>
                    <a:cubicBezTo>
                      <a:pt x="11859" y="10631"/>
                      <a:pt x="11856" y="10632"/>
                      <a:pt x="11853" y="10632"/>
                    </a:cubicBezTo>
                    <a:cubicBezTo>
                      <a:pt x="11599" y="10670"/>
                      <a:pt x="11335" y="10702"/>
                      <a:pt x="11071" y="10728"/>
                    </a:cubicBezTo>
                    <a:cubicBezTo>
                      <a:pt x="11044" y="10729"/>
                      <a:pt x="11024" y="10755"/>
                      <a:pt x="11027" y="10781"/>
                    </a:cubicBezTo>
                    <a:cubicBezTo>
                      <a:pt x="11029" y="10807"/>
                      <a:pt x="11050" y="10826"/>
                      <a:pt x="11076" y="10826"/>
                    </a:cubicBezTo>
                    <a:cubicBezTo>
                      <a:pt x="11077" y="10826"/>
                      <a:pt x="11078" y="10826"/>
                      <a:pt x="11081" y="10824"/>
                    </a:cubicBezTo>
                    <a:cubicBezTo>
                      <a:pt x="11345" y="10799"/>
                      <a:pt x="11611" y="10766"/>
                      <a:pt x="11868" y="10729"/>
                    </a:cubicBezTo>
                    <a:cubicBezTo>
                      <a:pt x="11929" y="10720"/>
                      <a:pt x="11919" y="10631"/>
                      <a:pt x="11861" y="10631"/>
                    </a:cubicBezTo>
                    <a:close/>
                    <a:moveTo>
                      <a:pt x="7911" y="10729"/>
                    </a:moveTo>
                    <a:cubicBezTo>
                      <a:pt x="7887" y="10729"/>
                      <a:pt x="7866" y="10749"/>
                      <a:pt x="7866" y="10774"/>
                    </a:cubicBezTo>
                    <a:cubicBezTo>
                      <a:pt x="7864" y="10800"/>
                      <a:pt x="7883" y="10824"/>
                      <a:pt x="7909" y="10827"/>
                    </a:cubicBezTo>
                    <a:cubicBezTo>
                      <a:pt x="8174" y="10851"/>
                      <a:pt x="8440" y="10871"/>
                      <a:pt x="8701" y="10883"/>
                    </a:cubicBezTo>
                    <a:lnTo>
                      <a:pt x="8703" y="10883"/>
                    </a:lnTo>
                    <a:cubicBezTo>
                      <a:pt x="8704" y="10883"/>
                      <a:pt x="8705" y="10883"/>
                      <a:pt x="8706" y="10883"/>
                    </a:cubicBezTo>
                    <a:cubicBezTo>
                      <a:pt x="8769" y="10883"/>
                      <a:pt x="8770" y="10788"/>
                      <a:pt x="8706" y="10785"/>
                    </a:cubicBezTo>
                    <a:cubicBezTo>
                      <a:pt x="8446" y="10774"/>
                      <a:pt x="8182" y="10755"/>
                      <a:pt x="7919" y="10729"/>
                    </a:cubicBezTo>
                    <a:cubicBezTo>
                      <a:pt x="7917" y="10729"/>
                      <a:pt x="7914" y="10729"/>
                      <a:pt x="7911" y="10729"/>
                    </a:cubicBezTo>
                    <a:close/>
                    <a:moveTo>
                      <a:pt x="10288" y="10785"/>
                    </a:moveTo>
                    <a:cubicBezTo>
                      <a:pt x="10287" y="10785"/>
                      <a:pt x="10285" y="10785"/>
                      <a:pt x="10284" y="10785"/>
                    </a:cubicBezTo>
                    <a:cubicBezTo>
                      <a:pt x="10019" y="10798"/>
                      <a:pt x="9751" y="10802"/>
                      <a:pt x="9495" y="10804"/>
                    </a:cubicBezTo>
                    <a:cubicBezTo>
                      <a:pt x="9430" y="10804"/>
                      <a:pt x="9430" y="10902"/>
                      <a:pt x="9495" y="10902"/>
                    </a:cubicBezTo>
                    <a:lnTo>
                      <a:pt x="9516" y="10902"/>
                    </a:lnTo>
                    <a:cubicBezTo>
                      <a:pt x="9770" y="10902"/>
                      <a:pt x="10029" y="10895"/>
                      <a:pt x="10288" y="10883"/>
                    </a:cubicBezTo>
                    <a:cubicBezTo>
                      <a:pt x="10314" y="10881"/>
                      <a:pt x="10336" y="10859"/>
                      <a:pt x="10335" y="10832"/>
                    </a:cubicBezTo>
                    <a:cubicBezTo>
                      <a:pt x="10335" y="10806"/>
                      <a:pt x="10313" y="10785"/>
                      <a:pt x="10288" y="1078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2" name="Google Shape;515;p44">
                <a:extLst>
                  <a:ext uri="{FF2B5EF4-FFF2-40B4-BE49-F238E27FC236}">
                    <a16:creationId xmlns:a16="http://schemas.microsoft.com/office/drawing/2014/main" xmlns="" id="{86C7DB84-F399-22AB-FFF6-D92C7C9183BE}"/>
                  </a:ext>
                </a:extLst>
              </p:cNvPr>
              <p:cNvSpPr/>
              <p:nvPr/>
            </p:nvSpPr>
            <p:spPr>
              <a:xfrm rot="480708">
                <a:off x="8011467" y="2547628"/>
                <a:ext cx="107841" cy="43772"/>
              </a:xfrm>
              <a:custGeom>
                <a:avLst/>
                <a:gdLst/>
                <a:ahLst/>
                <a:cxnLst/>
                <a:rect l="l" t="t" r="r" b="b"/>
                <a:pathLst>
                  <a:path w="4920" h="1997" extrusionOk="0">
                    <a:moveTo>
                      <a:pt x="0" y="1996"/>
                    </a:moveTo>
                    <a:cubicBezTo>
                      <a:pt x="0" y="1996"/>
                      <a:pt x="1491" y="0"/>
                      <a:pt x="4920" y="48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3" name="Google Shape;516;p44">
                <a:extLst>
                  <a:ext uri="{FF2B5EF4-FFF2-40B4-BE49-F238E27FC236}">
                    <a16:creationId xmlns:a16="http://schemas.microsoft.com/office/drawing/2014/main" xmlns="" id="{15AA281B-53A5-2699-50DC-E73FAC1A27B9}"/>
                  </a:ext>
                </a:extLst>
              </p:cNvPr>
              <p:cNvSpPr/>
              <p:nvPr/>
            </p:nvSpPr>
            <p:spPr>
              <a:xfrm rot="480708">
                <a:off x="7847467" y="2775195"/>
                <a:ext cx="46885" cy="83993"/>
              </a:xfrm>
              <a:custGeom>
                <a:avLst/>
                <a:gdLst/>
                <a:ahLst/>
                <a:cxnLst/>
                <a:rect l="l" t="t" r="r" b="b"/>
                <a:pathLst>
                  <a:path w="2139" h="3832" extrusionOk="0">
                    <a:moveTo>
                      <a:pt x="1425" y="0"/>
                    </a:moveTo>
                    <a:cubicBezTo>
                      <a:pt x="1425" y="0"/>
                      <a:pt x="0" y="1620"/>
                      <a:pt x="1425" y="3832"/>
                    </a:cubicBezTo>
                    <a:cubicBezTo>
                      <a:pt x="1425" y="3832"/>
                      <a:pt x="2138" y="2879"/>
                      <a:pt x="1425"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4" name="Google Shape;517;p44">
                <a:extLst>
                  <a:ext uri="{FF2B5EF4-FFF2-40B4-BE49-F238E27FC236}">
                    <a16:creationId xmlns:a16="http://schemas.microsoft.com/office/drawing/2014/main" xmlns="" id="{B7D98E3A-78C9-53E3-BF12-230A55E18DA6}"/>
                  </a:ext>
                </a:extLst>
              </p:cNvPr>
              <p:cNvSpPr/>
              <p:nvPr/>
            </p:nvSpPr>
            <p:spPr>
              <a:xfrm rot="480708">
                <a:off x="7916449" y="2774807"/>
                <a:ext cx="31147" cy="28801"/>
              </a:xfrm>
              <a:custGeom>
                <a:avLst/>
                <a:gdLst/>
                <a:ahLst/>
                <a:cxnLst/>
                <a:rect l="l" t="t" r="r" b="b"/>
                <a:pathLst>
                  <a:path w="1421" h="1314" extrusionOk="0">
                    <a:moveTo>
                      <a:pt x="1" y="1"/>
                    </a:moveTo>
                    <a:cubicBezTo>
                      <a:pt x="1" y="1"/>
                      <a:pt x="193" y="1056"/>
                      <a:pt x="1420" y="1314"/>
                    </a:cubicBezTo>
                    <a:cubicBezTo>
                      <a:pt x="1420" y="1314"/>
                      <a:pt x="1127" y="320"/>
                      <a:pt x="1"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5" name="Google Shape;518;p44">
                <a:extLst>
                  <a:ext uri="{FF2B5EF4-FFF2-40B4-BE49-F238E27FC236}">
                    <a16:creationId xmlns:a16="http://schemas.microsoft.com/office/drawing/2014/main" xmlns="" id="{AC10B9F1-6FE4-FC09-F8A5-3A46A4BCD447}"/>
                  </a:ext>
                </a:extLst>
              </p:cNvPr>
              <p:cNvSpPr/>
              <p:nvPr/>
            </p:nvSpPr>
            <p:spPr>
              <a:xfrm rot="480708">
                <a:off x="7568885" y="2474132"/>
                <a:ext cx="77067" cy="69987"/>
              </a:xfrm>
              <a:custGeom>
                <a:avLst/>
                <a:gdLst/>
                <a:ahLst/>
                <a:cxnLst/>
                <a:rect l="l" t="t" r="r" b="b"/>
                <a:pathLst>
                  <a:path w="3516" h="3193" extrusionOk="0">
                    <a:moveTo>
                      <a:pt x="3516" y="3192"/>
                    </a:moveTo>
                    <a:cubicBezTo>
                      <a:pt x="3516" y="3192"/>
                      <a:pt x="1328" y="2863"/>
                      <a:pt x="1" y="0"/>
                    </a:cubicBezTo>
                    <a:cubicBezTo>
                      <a:pt x="2" y="0"/>
                      <a:pt x="2311" y="437"/>
                      <a:pt x="3516" y="3192"/>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6" name="Google Shape;519;p44">
                <a:extLst>
                  <a:ext uri="{FF2B5EF4-FFF2-40B4-BE49-F238E27FC236}">
                    <a16:creationId xmlns:a16="http://schemas.microsoft.com/office/drawing/2014/main" xmlns="" id="{C47642BE-DC23-72CB-D2BD-2DFD01A97F96}"/>
                  </a:ext>
                </a:extLst>
              </p:cNvPr>
              <p:cNvSpPr/>
              <p:nvPr/>
            </p:nvSpPr>
            <p:spPr>
              <a:xfrm rot="480708">
                <a:off x="7280828" y="2896427"/>
                <a:ext cx="948038" cy="350352"/>
              </a:xfrm>
              <a:custGeom>
                <a:avLst/>
                <a:gdLst/>
                <a:ahLst/>
                <a:cxnLst/>
                <a:rect l="l" t="t" r="r" b="b"/>
                <a:pathLst>
                  <a:path w="43252" h="15984" extrusionOk="0">
                    <a:moveTo>
                      <a:pt x="1039" y="15261"/>
                    </a:moveTo>
                    <a:lnTo>
                      <a:pt x="0" y="13545"/>
                    </a:lnTo>
                    <a:cubicBezTo>
                      <a:pt x="0" y="13545"/>
                      <a:pt x="6829" y="0"/>
                      <a:pt x="21538" y="0"/>
                    </a:cubicBezTo>
                    <a:cubicBezTo>
                      <a:pt x="37465" y="0"/>
                      <a:pt x="43252" y="14599"/>
                      <a:pt x="43252" y="14599"/>
                    </a:cubicBezTo>
                    <a:lnTo>
                      <a:pt x="41884" y="15983"/>
                    </a:lnTo>
                    <a:cubicBezTo>
                      <a:pt x="41884" y="15983"/>
                      <a:pt x="35585" y="1215"/>
                      <a:pt x="21690" y="1215"/>
                    </a:cubicBezTo>
                    <a:cubicBezTo>
                      <a:pt x="8305" y="1215"/>
                      <a:pt x="1039" y="15261"/>
                      <a:pt x="1039" y="1526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827" name="Google Shape;520;p44">
              <a:extLst>
                <a:ext uri="{FF2B5EF4-FFF2-40B4-BE49-F238E27FC236}">
                  <a16:creationId xmlns:a16="http://schemas.microsoft.com/office/drawing/2014/main" xmlns="" id="{E21B5864-6A4C-CBD4-CA2F-4A577D6D6B11}"/>
                </a:ext>
              </a:extLst>
            </p:cNvPr>
            <p:cNvGrpSpPr/>
            <p:nvPr/>
          </p:nvGrpSpPr>
          <p:grpSpPr>
            <a:xfrm>
              <a:off x="1072616" y="2404692"/>
              <a:ext cx="975498" cy="2521678"/>
              <a:chOff x="1074693" y="2465156"/>
              <a:chExt cx="975498" cy="2521678"/>
            </a:xfrm>
          </p:grpSpPr>
          <p:sp>
            <p:nvSpPr>
              <p:cNvPr id="9828" name="Google Shape;521;p44">
                <a:extLst>
                  <a:ext uri="{FF2B5EF4-FFF2-40B4-BE49-F238E27FC236}">
                    <a16:creationId xmlns:a16="http://schemas.microsoft.com/office/drawing/2014/main" xmlns="" id="{7D52ED1F-300B-5F66-98A1-9642E5E96C13}"/>
                  </a:ext>
                </a:extLst>
              </p:cNvPr>
              <p:cNvSpPr/>
              <p:nvPr/>
            </p:nvSpPr>
            <p:spPr>
              <a:xfrm rot="-909607">
                <a:off x="1399049" y="2463966"/>
                <a:ext cx="326786" cy="2524058"/>
              </a:xfrm>
              <a:custGeom>
                <a:avLst/>
                <a:gdLst/>
                <a:ahLst/>
                <a:cxnLst/>
                <a:rect l="l" t="t" r="r" b="b"/>
                <a:pathLst>
                  <a:path w="8265" h="63838" extrusionOk="0">
                    <a:moveTo>
                      <a:pt x="7197" y="17444"/>
                    </a:moveTo>
                    <a:lnTo>
                      <a:pt x="8264" y="3504"/>
                    </a:lnTo>
                    <a:lnTo>
                      <a:pt x="7374" y="1126"/>
                    </a:lnTo>
                    <a:cubicBezTo>
                      <a:pt x="6171" y="163"/>
                      <a:pt x="4515" y="0"/>
                      <a:pt x="3148" y="711"/>
                    </a:cubicBezTo>
                    <a:lnTo>
                      <a:pt x="2085" y="1265"/>
                    </a:lnTo>
                    <a:cubicBezTo>
                      <a:pt x="789" y="1938"/>
                      <a:pt x="1" y="3301"/>
                      <a:pt x="59" y="4760"/>
                    </a:cubicBezTo>
                    <a:lnTo>
                      <a:pt x="1474" y="57992"/>
                    </a:lnTo>
                    <a:lnTo>
                      <a:pt x="2374" y="61097"/>
                    </a:lnTo>
                    <a:cubicBezTo>
                      <a:pt x="2435" y="62435"/>
                      <a:pt x="3393" y="63562"/>
                      <a:pt x="4703" y="63838"/>
                    </a:cubicBezTo>
                    <a:lnTo>
                      <a:pt x="6062" y="62991"/>
                    </a:lnTo>
                    <a:lnTo>
                      <a:pt x="7649" y="42547"/>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9" name="Google Shape;522;p44">
                <a:extLst>
                  <a:ext uri="{FF2B5EF4-FFF2-40B4-BE49-F238E27FC236}">
                    <a16:creationId xmlns:a16="http://schemas.microsoft.com/office/drawing/2014/main" xmlns="" id="{0870EA77-CF67-F89F-A94E-303F918013B3}"/>
                  </a:ext>
                </a:extLst>
              </p:cNvPr>
              <p:cNvSpPr/>
              <p:nvPr/>
            </p:nvSpPr>
            <p:spPr>
              <a:xfrm rot="-909607">
                <a:off x="1503627" y="3054716"/>
                <a:ext cx="223511" cy="1749973"/>
              </a:xfrm>
              <a:custGeom>
                <a:avLst/>
                <a:gdLst/>
                <a:ahLst/>
                <a:cxnLst/>
                <a:rect l="l" t="t" r="r" b="b"/>
                <a:pathLst>
                  <a:path w="5653" h="44260" extrusionOk="0">
                    <a:moveTo>
                      <a:pt x="2032" y="41795"/>
                    </a:moveTo>
                    <a:cubicBezTo>
                      <a:pt x="2032" y="41795"/>
                      <a:pt x="1" y="25023"/>
                      <a:pt x="1305" y="53"/>
                    </a:cubicBezTo>
                    <a:lnTo>
                      <a:pt x="4270" y="1"/>
                    </a:lnTo>
                    <a:cubicBezTo>
                      <a:pt x="4270" y="1"/>
                      <a:pt x="5652" y="21152"/>
                      <a:pt x="4373" y="41754"/>
                    </a:cubicBezTo>
                    <a:cubicBezTo>
                      <a:pt x="4373" y="41754"/>
                      <a:pt x="3557" y="44260"/>
                      <a:pt x="2032" y="41795"/>
                    </a:cubicBezTo>
                    <a:close/>
                  </a:path>
                </a:pathLst>
              </a:custGeom>
              <a:solidFill>
                <a:srgbClr val="82EF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0" name="Google Shape;523;p44">
                <a:extLst>
                  <a:ext uri="{FF2B5EF4-FFF2-40B4-BE49-F238E27FC236}">
                    <a16:creationId xmlns:a16="http://schemas.microsoft.com/office/drawing/2014/main" xmlns="" id="{623107B9-BCA5-04D5-4284-77200011C298}"/>
                  </a:ext>
                </a:extLst>
              </p:cNvPr>
              <p:cNvSpPr/>
              <p:nvPr/>
            </p:nvSpPr>
            <p:spPr>
              <a:xfrm rot="-909607">
                <a:off x="1386642" y="3074498"/>
                <a:ext cx="162740" cy="632418"/>
              </a:xfrm>
              <a:custGeom>
                <a:avLst/>
                <a:gdLst/>
                <a:ahLst/>
                <a:cxnLst/>
                <a:rect l="l" t="t" r="r" b="b"/>
                <a:pathLst>
                  <a:path w="4116" h="15995" extrusionOk="0">
                    <a:moveTo>
                      <a:pt x="132" y="15995"/>
                    </a:moveTo>
                    <a:cubicBezTo>
                      <a:pt x="132" y="15995"/>
                      <a:pt x="2342" y="15207"/>
                      <a:pt x="4116" y="15568"/>
                    </a:cubicBezTo>
                    <a:cubicBezTo>
                      <a:pt x="4116" y="15568"/>
                      <a:pt x="3970" y="7193"/>
                      <a:pt x="3534" y="1"/>
                    </a:cubicBezTo>
                    <a:lnTo>
                      <a:pt x="569" y="53"/>
                    </a:lnTo>
                    <a:cubicBezTo>
                      <a:pt x="569" y="53"/>
                      <a:pt x="1" y="8387"/>
                      <a:pt x="132" y="15995"/>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1" name="Google Shape;524;p44">
                <a:extLst>
                  <a:ext uri="{FF2B5EF4-FFF2-40B4-BE49-F238E27FC236}">
                    <a16:creationId xmlns:a16="http://schemas.microsoft.com/office/drawing/2014/main" xmlns="" id="{6E6EF2B9-CEDB-D619-B5A5-3853D6FB1898}"/>
                  </a:ext>
                </a:extLst>
              </p:cNvPr>
              <p:cNvSpPr/>
              <p:nvPr/>
            </p:nvSpPr>
            <p:spPr>
              <a:xfrm rot="-909607">
                <a:off x="1226190" y="2605754"/>
                <a:ext cx="185673" cy="491028"/>
              </a:xfrm>
              <a:custGeom>
                <a:avLst/>
                <a:gdLst/>
                <a:ahLst/>
                <a:cxnLst/>
                <a:rect l="l" t="t" r="r" b="b"/>
                <a:pathLst>
                  <a:path w="4696" h="12419" extrusionOk="0">
                    <a:moveTo>
                      <a:pt x="928" y="12419"/>
                    </a:moveTo>
                    <a:lnTo>
                      <a:pt x="1" y="117"/>
                    </a:lnTo>
                    <a:lnTo>
                      <a:pt x="812" y="1"/>
                    </a:lnTo>
                    <a:lnTo>
                      <a:pt x="1344" y="9962"/>
                    </a:lnTo>
                    <a:lnTo>
                      <a:pt x="1075" y="9"/>
                    </a:lnTo>
                    <a:lnTo>
                      <a:pt x="4695" y="168"/>
                    </a:lnTo>
                    <a:lnTo>
                      <a:pt x="3893" y="12367"/>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2" name="Google Shape;525;p44">
                <a:extLst>
                  <a:ext uri="{FF2B5EF4-FFF2-40B4-BE49-F238E27FC236}">
                    <a16:creationId xmlns:a16="http://schemas.microsoft.com/office/drawing/2014/main" xmlns="" id="{D51494DC-1692-E03F-2628-F3023632591D}"/>
                  </a:ext>
                </a:extLst>
              </p:cNvPr>
              <p:cNvSpPr/>
              <p:nvPr/>
            </p:nvSpPr>
            <p:spPr>
              <a:xfrm rot="-909607">
                <a:off x="1308668" y="2968534"/>
                <a:ext cx="122372" cy="121146"/>
              </a:xfrm>
              <a:custGeom>
                <a:avLst/>
                <a:gdLst/>
                <a:ahLst/>
                <a:cxnLst/>
                <a:rect l="l" t="t" r="r" b="b"/>
                <a:pathLst>
                  <a:path w="3095" h="3064" extrusionOk="0">
                    <a:moveTo>
                      <a:pt x="1" y="2268"/>
                    </a:moveTo>
                    <a:cubicBezTo>
                      <a:pt x="1" y="2268"/>
                      <a:pt x="327" y="2868"/>
                      <a:pt x="523" y="2866"/>
                    </a:cubicBezTo>
                    <a:cubicBezTo>
                      <a:pt x="721" y="2862"/>
                      <a:pt x="474" y="1"/>
                      <a:pt x="474" y="1"/>
                    </a:cubicBezTo>
                    <a:cubicBezTo>
                      <a:pt x="474" y="1"/>
                      <a:pt x="693" y="2289"/>
                      <a:pt x="1004" y="2625"/>
                    </a:cubicBezTo>
                    <a:cubicBezTo>
                      <a:pt x="1315" y="2959"/>
                      <a:pt x="3094" y="2017"/>
                      <a:pt x="3094" y="2017"/>
                    </a:cubicBezTo>
                    <a:lnTo>
                      <a:pt x="3028" y="3012"/>
                    </a:lnTo>
                    <a:lnTo>
                      <a:pt x="64" y="3064"/>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3" name="Google Shape;526;p44">
                <a:extLst>
                  <a:ext uri="{FF2B5EF4-FFF2-40B4-BE49-F238E27FC236}">
                    <a16:creationId xmlns:a16="http://schemas.microsoft.com/office/drawing/2014/main" xmlns="" id="{ECDBEBB0-F609-C2B9-0B6A-878C91B6483D}"/>
                  </a:ext>
                </a:extLst>
              </p:cNvPr>
              <p:cNvSpPr/>
              <p:nvPr/>
            </p:nvSpPr>
            <p:spPr>
              <a:xfrm rot="-909607">
                <a:off x="1208980" y="2608361"/>
                <a:ext cx="143169" cy="39380"/>
              </a:xfrm>
              <a:custGeom>
                <a:avLst/>
                <a:gdLst/>
                <a:ahLst/>
                <a:cxnLst/>
                <a:rect l="l" t="t" r="r" b="b"/>
                <a:pathLst>
                  <a:path w="3621" h="996" extrusionOk="0">
                    <a:moveTo>
                      <a:pt x="0" y="1"/>
                    </a:moveTo>
                    <a:cubicBezTo>
                      <a:pt x="0" y="1"/>
                      <a:pt x="1281" y="996"/>
                      <a:pt x="3620" y="16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2" name="Google Shape;527;p44">
                <a:extLst>
                  <a:ext uri="{FF2B5EF4-FFF2-40B4-BE49-F238E27FC236}">
                    <a16:creationId xmlns:a16="http://schemas.microsoft.com/office/drawing/2014/main" xmlns="" id="{97C643C5-838B-D85A-D544-6CD5B1C774B6}"/>
                  </a:ext>
                </a:extLst>
              </p:cNvPr>
              <p:cNvSpPr/>
              <p:nvPr/>
            </p:nvSpPr>
            <p:spPr>
              <a:xfrm rot="-909607">
                <a:off x="1167898" y="2633947"/>
                <a:ext cx="32105" cy="24791"/>
              </a:xfrm>
              <a:custGeom>
                <a:avLst/>
                <a:gdLst/>
                <a:ahLst/>
                <a:cxnLst/>
                <a:rect l="l" t="t" r="r" b="b"/>
                <a:pathLst>
                  <a:path w="812" h="627" extrusionOk="0">
                    <a:moveTo>
                      <a:pt x="1" y="117"/>
                    </a:moveTo>
                    <a:cubicBezTo>
                      <a:pt x="1" y="117"/>
                      <a:pt x="655" y="627"/>
                      <a:pt x="812"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3" name="Google Shape;528;p44">
                <a:extLst>
                  <a:ext uri="{FF2B5EF4-FFF2-40B4-BE49-F238E27FC236}">
                    <a16:creationId xmlns:a16="http://schemas.microsoft.com/office/drawing/2014/main" xmlns="" id="{366E2807-83AC-43F9-BD4D-870D50482913}"/>
                  </a:ext>
                </a:extLst>
              </p:cNvPr>
              <p:cNvSpPr/>
              <p:nvPr/>
            </p:nvSpPr>
            <p:spPr>
              <a:xfrm rot="-909607">
                <a:off x="1337382" y="2600698"/>
                <a:ext cx="27716" cy="415233"/>
              </a:xfrm>
              <a:custGeom>
                <a:avLst/>
                <a:gdLst/>
                <a:ahLst/>
                <a:cxnLst/>
                <a:rect l="l" t="t" r="r" b="b"/>
                <a:pathLst>
                  <a:path w="701" h="10502" extrusionOk="0">
                    <a:moveTo>
                      <a:pt x="546" y="322"/>
                    </a:moveTo>
                    <a:lnTo>
                      <a:pt x="0" y="10502"/>
                    </a:lnTo>
                    <a:lnTo>
                      <a:pt x="701" y="297"/>
                    </a:lnTo>
                    <a:lnTo>
                      <a:pt x="598" y="0"/>
                    </a:ln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4" name="Google Shape;529;p44">
                <a:extLst>
                  <a:ext uri="{FF2B5EF4-FFF2-40B4-BE49-F238E27FC236}">
                    <a16:creationId xmlns:a16="http://schemas.microsoft.com/office/drawing/2014/main" xmlns="" id="{F70776AD-15F1-4027-E98A-E5A6D5984E7A}"/>
                  </a:ext>
                </a:extLst>
              </p:cNvPr>
              <p:cNvSpPr/>
              <p:nvPr/>
            </p:nvSpPr>
            <p:spPr>
              <a:xfrm rot="-909607">
                <a:off x="1371598" y="2593611"/>
                <a:ext cx="22062" cy="439312"/>
              </a:xfrm>
              <a:custGeom>
                <a:avLst/>
                <a:gdLst/>
                <a:ahLst/>
                <a:cxnLst/>
                <a:rect l="l" t="t" r="r" b="b"/>
                <a:pathLst>
                  <a:path w="558" h="11111" extrusionOk="0">
                    <a:moveTo>
                      <a:pt x="358" y="1"/>
                    </a:moveTo>
                    <a:lnTo>
                      <a:pt x="557" y="109"/>
                    </a:lnTo>
                    <a:lnTo>
                      <a:pt x="0" y="11111"/>
                    </a:lnTo>
                    <a:lnTo>
                      <a:pt x="523" y="121"/>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5" name="Google Shape;530;p44">
                <a:extLst>
                  <a:ext uri="{FF2B5EF4-FFF2-40B4-BE49-F238E27FC236}">
                    <a16:creationId xmlns:a16="http://schemas.microsoft.com/office/drawing/2014/main" xmlns="" id="{967172E4-27D4-9A00-8C9F-B22BAF05003B}"/>
                  </a:ext>
                </a:extLst>
              </p:cNvPr>
              <p:cNvSpPr/>
              <p:nvPr/>
            </p:nvSpPr>
            <p:spPr>
              <a:xfrm rot="-909607">
                <a:off x="1386642" y="3074498"/>
                <a:ext cx="162740" cy="632418"/>
              </a:xfrm>
              <a:custGeom>
                <a:avLst/>
                <a:gdLst/>
                <a:ahLst/>
                <a:cxnLst/>
                <a:rect l="l" t="t" r="r" b="b"/>
                <a:pathLst>
                  <a:path w="4116" h="15995" extrusionOk="0">
                    <a:moveTo>
                      <a:pt x="132" y="15995"/>
                    </a:moveTo>
                    <a:cubicBezTo>
                      <a:pt x="132" y="15995"/>
                      <a:pt x="2342" y="15207"/>
                      <a:pt x="4116" y="15568"/>
                    </a:cubicBezTo>
                    <a:cubicBezTo>
                      <a:pt x="4116" y="15568"/>
                      <a:pt x="3970" y="7193"/>
                      <a:pt x="3534" y="1"/>
                    </a:cubicBezTo>
                    <a:lnTo>
                      <a:pt x="569" y="53"/>
                    </a:lnTo>
                    <a:cubicBezTo>
                      <a:pt x="569" y="53"/>
                      <a:pt x="1" y="8387"/>
                      <a:pt x="132" y="15995"/>
                    </a:cubicBez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6" name="Google Shape;531;p44">
                <a:extLst>
                  <a:ext uri="{FF2B5EF4-FFF2-40B4-BE49-F238E27FC236}">
                    <a16:creationId xmlns:a16="http://schemas.microsoft.com/office/drawing/2014/main" xmlns="" id="{D10B15EC-24F8-20BB-A5DB-EAF1585A6BC4}"/>
                  </a:ext>
                </a:extLst>
              </p:cNvPr>
              <p:cNvSpPr/>
              <p:nvPr/>
            </p:nvSpPr>
            <p:spPr>
              <a:xfrm rot="-909607">
                <a:off x="1378308" y="2588549"/>
                <a:ext cx="66267" cy="487035"/>
              </a:xfrm>
              <a:custGeom>
                <a:avLst/>
                <a:gdLst/>
                <a:ahLst/>
                <a:cxnLst/>
                <a:rect l="l" t="t" r="r" b="b"/>
                <a:pathLst>
                  <a:path w="1676" h="12318" extrusionOk="0">
                    <a:moveTo>
                      <a:pt x="0" y="12174"/>
                    </a:moveTo>
                    <a:lnTo>
                      <a:pt x="1437" y="6"/>
                    </a:lnTo>
                    <a:lnTo>
                      <a:pt x="1676" y="1"/>
                    </a:lnTo>
                    <a:lnTo>
                      <a:pt x="10" y="12317"/>
                    </a:ln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7" name="Google Shape;532;p44">
                <a:extLst>
                  <a:ext uri="{FF2B5EF4-FFF2-40B4-BE49-F238E27FC236}">
                    <a16:creationId xmlns:a16="http://schemas.microsoft.com/office/drawing/2014/main" xmlns="" id="{428A3724-29A7-54E9-20C9-F0433FBC715D}"/>
                  </a:ext>
                </a:extLst>
              </p:cNvPr>
              <p:cNvSpPr/>
              <p:nvPr/>
            </p:nvSpPr>
            <p:spPr>
              <a:xfrm rot="-909607">
                <a:off x="1565491" y="3057118"/>
                <a:ext cx="97937" cy="1523971"/>
              </a:xfrm>
              <a:custGeom>
                <a:avLst/>
                <a:gdLst/>
                <a:ahLst/>
                <a:cxnLst/>
                <a:rect l="l" t="t" r="r" b="b"/>
                <a:pathLst>
                  <a:path w="2477" h="38544" extrusionOk="0">
                    <a:moveTo>
                      <a:pt x="2291" y="19254"/>
                    </a:moveTo>
                    <a:cubicBezTo>
                      <a:pt x="2476" y="29892"/>
                      <a:pt x="2155" y="38523"/>
                      <a:pt x="1573" y="38534"/>
                    </a:cubicBezTo>
                    <a:cubicBezTo>
                      <a:pt x="992" y="38543"/>
                      <a:pt x="371" y="29929"/>
                      <a:pt x="187" y="19291"/>
                    </a:cubicBezTo>
                    <a:cubicBezTo>
                      <a:pt x="1" y="8653"/>
                      <a:pt x="322" y="21"/>
                      <a:pt x="903" y="11"/>
                    </a:cubicBezTo>
                    <a:cubicBezTo>
                      <a:pt x="1485" y="1"/>
                      <a:pt x="2105" y="8616"/>
                      <a:pt x="2291" y="19254"/>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8" name="Google Shape;533;p44">
                <a:extLst>
                  <a:ext uri="{FF2B5EF4-FFF2-40B4-BE49-F238E27FC236}">
                    <a16:creationId xmlns:a16="http://schemas.microsoft.com/office/drawing/2014/main" xmlns="" id="{63B9C326-5253-FFAB-B618-917B3C4E6685}"/>
                  </a:ext>
                </a:extLst>
              </p:cNvPr>
              <p:cNvSpPr/>
              <p:nvPr/>
            </p:nvSpPr>
            <p:spPr>
              <a:xfrm rot="-909607">
                <a:off x="1226190" y="2605754"/>
                <a:ext cx="185673" cy="491028"/>
              </a:xfrm>
              <a:custGeom>
                <a:avLst/>
                <a:gdLst/>
                <a:ahLst/>
                <a:cxnLst/>
                <a:rect l="l" t="t" r="r" b="b"/>
                <a:pathLst>
                  <a:path w="4696" h="12419" extrusionOk="0">
                    <a:moveTo>
                      <a:pt x="928" y="12419"/>
                    </a:moveTo>
                    <a:lnTo>
                      <a:pt x="1" y="117"/>
                    </a:lnTo>
                    <a:lnTo>
                      <a:pt x="812" y="1"/>
                    </a:lnTo>
                    <a:lnTo>
                      <a:pt x="1344" y="9962"/>
                    </a:lnTo>
                    <a:lnTo>
                      <a:pt x="1075" y="9"/>
                    </a:lnTo>
                    <a:lnTo>
                      <a:pt x="4695" y="168"/>
                    </a:lnTo>
                    <a:lnTo>
                      <a:pt x="3893" y="12367"/>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9" name="Google Shape;534;p44">
                <a:extLst>
                  <a:ext uri="{FF2B5EF4-FFF2-40B4-BE49-F238E27FC236}">
                    <a16:creationId xmlns:a16="http://schemas.microsoft.com/office/drawing/2014/main" xmlns="" id="{CE3F612D-7540-DAC8-2231-A04ECB418C61}"/>
                  </a:ext>
                </a:extLst>
              </p:cNvPr>
              <p:cNvSpPr/>
              <p:nvPr/>
            </p:nvSpPr>
            <p:spPr>
              <a:xfrm rot="-909607">
                <a:off x="1371598" y="2593611"/>
                <a:ext cx="22062" cy="439312"/>
              </a:xfrm>
              <a:custGeom>
                <a:avLst/>
                <a:gdLst/>
                <a:ahLst/>
                <a:cxnLst/>
                <a:rect l="l" t="t" r="r" b="b"/>
                <a:pathLst>
                  <a:path w="558" h="11111" extrusionOk="0">
                    <a:moveTo>
                      <a:pt x="358" y="1"/>
                    </a:moveTo>
                    <a:lnTo>
                      <a:pt x="557" y="109"/>
                    </a:lnTo>
                    <a:lnTo>
                      <a:pt x="0" y="11111"/>
                    </a:lnTo>
                    <a:lnTo>
                      <a:pt x="523" y="121"/>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0" name="Google Shape;535;p44">
                <a:extLst>
                  <a:ext uri="{FF2B5EF4-FFF2-40B4-BE49-F238E27FC236}">
                    <a16:creationId xmlns:a16="http://schemas.microsoft.com/office/drawing/2014/main" xmlns="" id="{035DB7CF-1C35-DB52-E85D-3F5B3A632B8F}"/>
                  </a:ext>
                </a:extLst>
              </p:cNvPr>
              <p:cNvSpPr/>
              <p:nvPr/>
            </p:nvSpPr>
            <p:spPr>
              <a:xfrm rot="-909607">
                <a:off x="1378308" y="2588549"/>
                <a:ext cx="66267" cy="487035"/>
              </a:xfrm>
              <a:custGeom>
                <a:avLst/>
                <a:gdLst/>
                <a:ahLst/>
                <a:cxnLst/>
                <a:rect l="l" t="t" r="r" b="b"/>
                <a:pathLst>
                  <a:path w="1676" h="12318" extrusionOk="0">
                    <a:moveTo>
                      <a:pt x="0" y="12174"/>
                    </a:moveTo>
                    <a:lnTo>
                      <a:pt x="1437" y="6"/>
                    </a:lnTo>
                    <a:lnTo>
                      <a:pt x="1676" y="1"/>
                    </a:lnTo>
                    <a:lnTo>
                      <a:pt x="10" y="12317"/>
                    </a:lnTo>
                    <a:close/>
                  </a:path>
                </a:pathLst>
              </a:custGeom>
              <a:gradFill>
                <a:gsLst>
                  <a:gs pos="0">
                    <a:srgbClr val="000000">
                      <a:alpha val="14509"/>
                    </a:srgbClr>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851" name="Google Shape;536;p44">
              <a:extLst>
                <a:ext uri="{FF2B5EF4-FFF2-40B4-BE49-F238E27FC236}">
                  <a16:creationId xmlns:a16="http://schemas.microsoft.com/office/drawing/2014/main" xmlns="" id="{DA094D06-89F1-9C4D-5B17-680EB9FC7CE6}"/>
                </a:ext>
              </a:extLst>
            </p:cNvPr>
            <p:cNvGrpSpPr/>
            <p:nvPr/>
          </p:nvGrpSpPr>
          <p:grpSpPr>
            <a:xfrm rot="-237302">
              <a:off x="6775981" y="2841054"/>
              <a:ext cx="2058377" cy="2096091"/>
              <a:chOff x="1237575" y="238125"/>
              <a:chExt cx="5143975" cy="5238225"/>
            </a:xfrm>
          </p:grpSpPr>
          <p:sp>
            <p:nvSpPr>
              <p:cNvPr id="9852" name="Google Shape;537;p44">
                <a:extLst>
                  <a:ext uri="{FF2B5EF4-FFF2-40B4-BE49-F238E27FC236}">
                    <a16:creationId xmlns:a16="http://schemas.microsoft.com/office/drawing/2014/main" xmlns="" id="{73B88B42-3258-2A16-D047-DBEC3BEFDAE4}"/>
                  </a:ext>
                </a:extLst>
              </p:cNvPr>
              <p:cNvSpPr/>
              <p:nvPr/>
            </p:nvSpPr>
            <p:spPr>
              <a:xfrm>
                <a:off x="1237575" y="238125"/>
                <a:ext cx="5143975" cy="5238225"/>
              </a:xfrm>
              <a:custGeom>
                <a:avLst/>
                <a:gdLst/>
                <a:ahLst/>
                <a:cxnLst/>
                <a:rect l="l" t="t" r="r" b="b"/>
                <a:pathLst>
                  <a:path w="205759" h="209529" extrusionOk="0">
                    <a:moveTo>
                      <a:pt x="188460" y="0"/>
                    </a:moveTo>
                    <a:lnTo>
                      <a:pt x="0" y="113028"/>
                    </a:lnTo>
                    <a:lnTo>
                      <a:pt x="54153" y="209528"/>
                    </a:lnTo>
                    <a:lnTo>
                      <a:pt x="65411" y="209528"/>
                    </a:lnTo>
                    <a:lnTo>
                      <a:pt x="205758" y="5358"/>
                    </a:lnTo>
                    <a:lnTo>
                      <a:pt x="188460" y="0"/>
                    </a:lnTo>
                    <a:close/>
                  </a:path>
                </a:pathLst>
              </a:custGeom>
              <a:solidFill>
                <a:srgbClr val="FFFFFF"/>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3" name="Google Shape;538;p44">
                <a:extLst>
                  <a:ext uri="{FF2B5EF4-FFF2-40B4-BE49-F238E27FC236}">
                    <a16:creationId xmlns:a16="http://schemas.microsoft.com/office/drawing/2014/main" xmlns="" id="{2A50EBC2-52D0-F5A4-ECDB-51E9F99DFA02}"/>
                  </a:ext>
                </a:extLst>
              </p:cNvPr>
              <p:cNvSpPr/>
              <p:nvPr/>
            </p:nvSpPr>
            <p:spPr>
              <a:xfrm>
                <a:off x="1448725" y="405400"/>
                <a:ext cx="4644350" cy="4901675"/>
              </a:xfrm>
              <a:custGeom>
                <a:avLst/>
                <a:gdLst/>
                <a:ahLst/>
                <a:cxnLst/>
                <a:rect l="l" t="t" r="r" b="b"/>
                <a:pathLst>
                  <a:path w="185774" h="196067" extrusionOk="0">
                    <a:moveTo>
                      <a:pt x="1" y="109691"/>
                    </a:moveTo>
                    <a:lnTo>
                      <a:pt x="50386" y="196067"/>
                    </a:lnTo>
                    <a:lnTo>
                      <a:pt x="185773" y="1"/>
                    </a:lnTo>
                    <a:close/>
                    <a:moveTo>
                      <a:pt x="39871" y="112364"/>
                    </a:moveTo>
                    <a:lnTo>
                      <a:pt x="114710" y="63267"/>
                    </a:lnTo>
                    <a:lnTo>
                      <a:pt x="57135" y="141962"/>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4" name="Google Shape;539;p44">
                <a:extLst>
                  <a:ext uri="{FF2B5EF4-FFF2-40B4-BE49-F238E27FC236}">
                    <a16:creationId xmlns:a16="http://schemas.microsoft.com/office/drawing/2014/main" xmlns="" id="{9113CB64-014B-3384-F137-195EAC21D678}"/>
                  </a:ext>
                </a:extLst>
              </p:cNvPr>
              <p:cNvSpPr/>
              <p:nvPr/>
            </p:nvSpPr>
            <p:spPr>
              <a:xfrm>
                <a:off x="2708375" y="405400"/>
                <a:ext cx="3435525" cy="4911600"/>
              </a:xfrm>
              <a:custGeom>
                <a:avLst/>
                <a:gdLst/>
                <a:ahLst/>
                <a:cxnLst/>
                <a:rect l="l" t="t" r="r" b="b"/>
                <a:pathLst>
                  <a:path w="137421" h="196464" extrusionOk="0">
                    <a:moveTo>
                      <a:pt x="135387" y="1"/>
                    </a:moveTo>
                    <a:lnTo>
                      <a:pt x="0" y="196066"/>
                    </a:lnTo>
                    <a:lnTo>
                      <a:pt x="981" y="196464"/>
                    </a:lnTo>
                    <a:lnTo>
                      <a:pt x="137421" y="1632"/>
                    </a:lnTo>
                    <a:lnTo>
                      <a:pt x="13538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5" name="Google Shape;540;p44">
                <a:extLst>
                  <a:ext uri="{FF2B5EF4-FFF2-40B4-BE49-F238E27FC236}">
                    <a16:creationId xmlns:a16="http://schemas.microsoft.com/office/drawing/2014/main" xmlns="" id="{DB63342E-48AB-DA7A-B61E-EFDB29D300A8}"/>
                  </a:ext>
                </a:extLst>
              </p:cNvPr>
              <p:cNvSpPr/>
              <p:nvPr/>
            </p:nvSpPr>
            <p:spPr>
              <a:xfrm>
                <a:off x="2416275" y="1987075"/>
                <a:ext cx="1900200" cy="1967375"/>
              </a:xfrm>
              <a:custGeom>
                <a:avLst/>
                <a:gdLst/>
                <a:ahLst/>
                <a:cxnLst/>
                <a:rect l="l" t="t" r="r" b="b"/>
                <a:pathLst>
                  <a:path w="76008" h="78695" extrusionOk="0">
                    <a:moveTo>
                      <a:pt x="76008" y="0"/>
                    </a:moveTo>
                    <a:lnTo>
                      <a:pt x="1" y="47092"/>
                    </a:lnTo>
                    <a:lnTo>
                      <a:pt x="18435" y="78695"/>
                    </a:lnTo>
                    <a:lnTo>
                      <a:pt x="19771" y="76859"/>
                    </a:lnTo>
                    <a:lnTo>
                      <a:pt x="2063" y="48511"/>
                    </a:lnTo>
                    <a:lnTo>
                      <a:pt x="72855" y="4311"/>
                    </a:lnTo>
                    <a:lnTo>
                      <a:pt x="76008"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6" name="Google Shape;541;p44">
                <a:extLst>
                  <a:ext uri="{FF2B5EF4-FFF2-40B4-BE49-F238E27FC236}">
                    <a16:creationId xmlns:a16="http://schemas.microsoft.com/office/drawing/2014/main" xmlns="" id="{398201B8-6A7A-CE39-B26A-F2E3387D2AF7}"/>
                  </a:ext>
                </a:extLst>
              </p:cNvPr>
              <p:cNvSpPr/>
              <p:nvPr/>
            </p:nvSpPr>
            <p:spPr>
              <a:xfrm>
                <a:off x="2704635" y="404313"/>
                <a:ext cx="3384698" cy="4901648"/>
              </a:xfrm>
              <a:custGeom>
                <a:avLst/>
                <a:gdLst/>
                <a:ahLst/>
                <a:cxnLst/>
                <a:rect l="l" t="t" r="r" b="b"/>
                <a:pathLst>
                  <a:path w="135388" h="196066" extrusionOk="0">
                    <a:moveTo>
                      <a:pt x="135387" y="1"/>
                    </a:moveTo>
                    <a:lnTo>
                      <a:pt x="64324" y="63267"/>
                    </a:lnTo>
                    <a:lnTo>
                      <a:pt x="6751" y="141962"/>
                    </a:lnTo>
                    <a:lnTo>
                      <a:pt x="0" y="196066"/>
                    </a:lnTo>
                    <a:lnTo>
                      <a:pt x="0" y="196066"/>
                    </a:lnTo>
                    <a:lnTo>
                      <a:pt x="135387" y="1"/>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7" name="Google Shape;542;p44">
                <a:extLst>
                  <a:ext uri="{FF2B5EF4-FFF2-40B4-BE49-F238E27FC236}">
                    <a16:creationId xmlns:a16="http://schemas.microsoft.com/office/drawing/2014/main" xmlns="" id="{B233489A-10F4-FFDB-F038-951560B289CB}"/>
                  </a:ext>
                </a:extLst>
              </p:cNvPr>
              <p:cNvSpPr/>
              <p:nvPr/>
            </p:nvSpPr>
            <p:spPr>
              <a:xfrm>
                <a:off x="1448725" y="3147650"/>
                <a:ext cx="1428425" cy="2159400"/>
              </a:xfrm>
              <a:custGeom>
                <a:avLst/>
                <a:gdLst/>
                <a:ahLst/>
                <a:cxnLst/>
                <a:rect l="l" t="t" r="r" b="b"/>
                <a:pathLst>
                  <a:path w="57137" h="86376" extrusionOk="0">
                    <a:moveTo>
                      <a:pt x="1" y="1"/>
                    </a:moveTo>
                    <a:lnTo>
                      <a:pt x="50386" y="86376"/>
                    </a:lnTo>
                    <a:lnTo>
                      <a:pt x="57137" y="32272"/>
                    </a:lnTo>
                    <a:lnTo>
                      <a:pt x="38703" y="669"/>
                    </a:lnTo>
                    <a:lnTo>
                      <a:pt x="1" y="1"/>
                    </a:lnTo>
                    <a:close/>
                  </a:path>
                </a:pathLst>
              </a:custGeom>
              <a:gradFill>
                <a:gsLst>
                  <a:gs pos="0">
                    <a:srgbClr val="FFE487"/>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8" name="Google Shape;543;p44">
                <a:extLst>
                  <a:ext uri="{FF2B5EF4-FFF2-40B4-BE49-F238E27FC236}">
                    <a16:creationId xmlns:a16="http://schemas.microsoft.com/office/drawing/2014/main" xmlns="" id="{8ACD1874-BD2B-D058-0DF5-BE648831B92D}"/>
                  </a:ext>
                </a:extLst>
              </p:cNvPr>
              <p:cNvSpPr/>
              <p:nvPr/>
            </p:nvSpPr>
            <p:spPr>
              <a:xfrm>
                <a:off x="3737500" y="1047250"/>
                <a:ext cx="1269775" cy="1338900"/>
              </a:xfrm>
              <a:custGeom>
                <a:avLst/>
                <a:gdLst/>
                <a:ahLst/>
                <a:cxnLst/>
                <a:rect l="l" t="t" r="r" b="b"/>
                <a:pathLst>
                  <a:path w="50791" h="53556" extrusionOk="0">
                    <a:moveTo>
                      <a:pt x="50791" y="1"/>
                    </a:moveTo>
                    <a:lnTo>
                      <a:pt x="46612" y="2438"/>
                    </a:lnTo>
                    <a:lnTo>
                      <a:pt x="0" y="51596"/>
                    </a:lnTo>
                    <a:lnTo>
                      <a:pt x="1143" y="53556"/>
                    </a:lnTo>
                    <a:lnTo>
                      <a:pt x="13030" y="46306"/>
                    </a:lnTo>
                    <a:lnTo>
                      <a:pt x="12833" y="43642"/>
                    </a:lnTo>
                    <a:lnTo>
                      <a:pt x="50791"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9" name="Google Shape;544;p44">
                <a:extLst>
                  <a:ext uri="{FF2B5EF4-FFF2-40B4-BE49-F238E27FC236}">
                    <a16:creationId xmlns:a16="http://schemas.microsoft.com/office/drawing/2014/main" xmlns="" id="{70AD4E9F-12CD-9CE2-1407-415E111B79CE}"/>
                  </a:ext>
                </a:extLst>
              </p:cNvPr>
              <p:cNvSpPr/>
              <p:nvPr/>
            </p:nvSpPr>
            <p:spPr>
              <a:xfrm>
                <a:off x="3569250" y="1355650"/>
                <a:ext cx="909350" cy="1133525"/>
              </a:xfrm>
              <a:custGeom>
                <a:avLst/>
                <a:gdLst/>
                <a:ahLst/>
                <a:cxnLst/>
                <a:rect l="l" t="t" r="r" b="b"/>
                <a:pathLst>
                  <a:path w="36374" h="45341" extrusionOk="0">
                    <a:moveTo>
                      <a:pt x="36373" y="1"/>
                    </a:moveTo>
                    <a:lnTo>
                      <a:pt x="31260" y="3141"/>
                    </a:lnTo>
                    <a:lnTo>
                      <a:pt x="0" y="43432"/>
                    </a:lnTo>
                    <a:lnTo>
                      <a:pt x="1114" y="45341"/>
                    </a:lnTo>
                    <a:lnTo>
                      <a:pt x="4481" y="43286"/>
                    </a:lnTo>
                    <a:lnTo>
                      <a:pt x="3859" y="41041"/>
                    </a:lnTo>
                    <a:lnTo>
                      <a:pt x="36373"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0" name="Google Shape;545;p44">
                <a:extLst>
                  <a:ext uri="{FF2B5EF4-FFF2-40B4-BE49-F238E27FC236}">
                    <a16:creationId xmlns:a16="http://schemas.microsoft.com/office/drawing/2014/main" xmlns="" id="{76C3E7E1-7F04-A406-BD50-EE8E32D77AD3}"/>
                  </a:ext>
                </a:extLst>
              </p:cNvPr>
              <p:cNvSpPr/>
              <p:nvPr/>
            </p:nvSpPr>
            <p:spPr>
              <a:xfrm>
                <a:off x="3481875" y="1598325"/>
                <a:ext cx="590850" cy="926375"/>
              </a:xfrm>
              <a:custGeom>
                <a:avLst/>
                <a:gdLst/>
                <a:ahLst/>
                <a:cxnLst/>
                <a:rect l="l" t="t" r="r" b="b"/>
                <a:pathLst>
                  <a:path w="23634" h="37055" extrusionOk="0">
                    <a:moveTo>
                      <a:pt x="23634" y="1"/>
                    </a:moveTo>
                    <a:lnTo>
                      <a:pt x="22245" y="821"/>
                    </a:lnTo>
                    <a:lnTo>
                      <a:pt x="0" y="35890"/>
                    </a:lnTo>
                    <a:lnTo>
                      <a:pt x="1867" y="37055"/>
                    </a:lnTo>
                    <a:lnTo>
                      <a:pt x="2718" y="36786"/>
                    </a:lnTo>
                    <a:lnTo>
                      <a:pt x="1371" y="35042"/>
                    </a:lnTo>
                    <a:lnTo>
                      <a:pt x="23634"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1" name="Google Shape;546;p44">
                <a:extLst>
                  <a:ext uri="{FF2B5EF4-FFF2-40B4-BE49-F238E27FC236}">
                    <a16:creationId xmlns:a16="http://schemas.microsoft.com/office/drawing/2014/main" xmlns="" id="{216A7971-4BA8-6E96-F817-CB3A0A8A4E73}"/>
                  </a:ext>
                </a:extLst>
              </p:cNvPr>
              <p:cNvSpPr/>
              <p:nvPr/>
            </p:nvSpPr>
            <p:spPr>
              <a:xfrm>
                <a:off x="3857250" y="1528925"/>
                <a:ext cx="1475275" cy="1091750"/>
              </a:xfrm>
              <a:custGeom>
                <a:avLst/>
                <a:gdLst/>
                <a:ahLst/>
                <a:cxnLst/>
                <a:rect l="l" t="t" r="r" b="b"/>
                <a:pathLst>
                  <a:path w="59011" h="43670" extrusionOk="0">
                    <a:moveTo>
                      <a:pt x="58400" y="0"/>
                    </a:moveTo>
                    <a:cubicBezTo>
                      <a:pt x="30031" y="10187"/>
                      <a:pt x="3188" y="39290"/>
                      <a:pt x="3188" y="39290"/>
                    </a:cubicBezTo>
                    <a:lnTo>
                      <a:pt x="0" y="43669"/>
                    </a:lnTo>
                    <a:cubicBezTo>
                      <a:pt x="31814" y="11181"/>
                      <a:pt x="55141" y="4720"/>
                      <a:pt x="55141" y="4720"/>
                    </a:cubicBezTo>
                    <a:lnTo>
                      <a:pt x="56363" y="6816"/>
                    </a:lnTo>
                    <a:lnTo>
                      <a:pt x="59011" y="3036"/>
                    </a:lnTo>
                    <a:lnTo>
                      <a:pt x="58400"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2" name="Google Shape;547;p44">
                <a:extLst>
                  <a:ext uri="{FF2B5EF4-FFF2-40B4-BE49-F238E27FC236}">
                    <a16:creationId xmlns:a16="http://schemas.microsoft.com/office/drawing/2014/main" xmlns="" id="{2CAFA717-1679-6E3F-23CE-BD32521A34D3}"/>
                  </a:ext>
                </a:extLst>
              </p:cNvPr>
              <p:cNvSpPr/>
              <p:nvPr/>
            </p:nvSpPr>
            <p:spPr>
              <a:xfrm>
                <a:off x="3320150" y="2773500"/>
                <a:ext cx="1044950" cy="644025"/>
              </a:xfrm>
              <a:custGeom>
                <a:avLst/>
                <a:gdLst/>
                <a:ahLst/>
                <a:cxnLst/>
                <a:rect l="l" t="t" r="r" b="b"/>
                <a:pathLst>
                  <a:path w="41798" h="25761" extrusionOk="0">
                    <a:moveTo>
                      <a:pt x="31708" y="0"/>
                    </a:moveTo>
                    <a:cubicBezTo>
                      <a:pt x="21280" y="0"/>
                      <a:pt x="9094" y="10667"/>
                      <a:pt x="9094" y="10667"/>
                    </a:cubicBezTo>
                    <a:lnTo>
                      <a:pt x="0" y="23162"/>
                    </a:lnTo>
                    <a:cubicBezTo>
                      <a:pt x="7177" y="19241"/>
                      <a:pt x="12807" y="17938"/>
                      <a:pt x="17121" y="17938"/>
                    </a:cubicBezTo>
                    <a:cubicBezTo>
                      <a:pt x="25673" y="17938"/>
                      <a:pt x="29052" y="23059"/>
                      <a:pt x="29052" y="23059"/>
                    </a:cubicBezTo>
                    <a:lnTo>
                      <a:pt x="29717" y="25760"/>
                    </a:lnTo>
                    <a:lnTo>
                      <a:pt x="41047" y="9581"/>
                    </a:lnTo>
                    <a:lnTo>
                      <a:pt x="41797" y="5373"/>
                    </a:lnTo>
                    <a:cubicBezTo>
                      <a:pt x="39132" y="1439"/>
                      <a:pt x="35539" y="0"/>
                      <a:pt x="31708"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3" name="Google Shape;548;p44">
                <a:extLst>
                  <a:ext uri="{FF2B5EF4-FFF2-40B4-BE49-F238E27FC236}">
                    <a16:creationId xmlns:a16="http://schemas.microsoft.com/office/drawing/2014/main" xmlns="" id="{2FD8724F-E96C-6005-E470-D351B2A386AA}"/>
                  </a:ext>
                </a:extLst>
              </p:cNvPr>
              <p:cNvSpPr/>
              <p:nvPr/>
            </p:nvSpPr>
            <p:spPr>
              <a:xfrm>
                <a:off x="3188450" y="3300300"/>
                <a:ext cx="844375" cy="233150"/>
              </a:xfrm>
              <a:custGeom>
                <a:avLst/>
                <a:gdLst/>
                <a:ahLst/>
                <a:cxnLst/>
                <a:rect l="l" t="t" r="r" b="b"/>
                <a:pathLst>
                  <a:path w="33775" h="9326" extrusionOk="0">
                    <a:moveTo>
                      <a:pt x="23186" y="0"/>
                    </a:moveTo>
                    <a:cubicBezTo>
                      <a:pt x="13067" y="0"/>
                      <a:pt x="1448" y="7336"/>
                      <a:pt x="1448" y="7336"/>
                    </a:cubicBezTo>
                    <a:lnTo>
                      <a:pt x="0" y="9326"/>
                    </a:lnTo>
                    <a:cubicBezTo>
                      <a:pt x="9678" y="2998"/>
                      <a:pt x="16915" y="1133"/>
                      <a:pt x="22085" y="1133"/>
                    </a:cubicBezTo>
                    <a:cubicBezTo>
                      <a:pt x="29513" y="1133"/>
                      <a:pt x="32674" y="4983"/>
                      <a:pt x="32674" y="4983"/>
                    </a:cubicBezTo>
                    <a:lnTo>
                      <a:pt x="32312" y="8504"/>
                    </a:lnTo>
                    <a:lnTo>
                      <a:pt x="32312" y="8504"/>
                    </a:lnTo>
                    <a:lnTo>
                      <a:pt x="33775" y="6417"/>
                    </a:lnTo>
                    <a:lnTo>
                      <a:pt x="33422" y="4059"/>
                    </a:lnTo>
                    <a:cubicBezTo>
                      <a:pt x="30723" y="1078"/>
                      <a:pt x="27065" y="0"/>
                      <a:pt x="23186" y="0"/>
                    </a:cubicBez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4" name="Google Shape;549;p44">
                <a:extLst>
                  <a:ext uri="{FF2B5EF4-FFF2-40B4-BE49-F238E27FC236}">
                    <a16:creationId xmlns:a16="http://schemas.microsoft.com/office/drawing/2014/main" xmlns="" id="{4C868DB4-D78D-60F0-3F26-F6550342EF14}"/>
                  </a:ext>
                </a:extLst>
              </p:cNvPr>
              <p:cNvSpPr/>
              <p:nvPr/>
            </p:nvSpPr>
            <p:spPr>
              <a:xfrm>
                <a:off x="2901175" y="3874100"/>
                <a:ext cx="259725" cy="925750"/>
              </a:xfrm>
              <a:custGeom>
                <a:avLst/>
                <a:gdLst/>
                <a:ahLst/>
                <a:cxnLst/>
                <a:rect l="l" t="t" r="r" b="b"/>
                <a:pathLst>
                  <a:path w="10389" h="37030" extrusionOk="0">
                    <a:moveTo>
                      <a:pt x="1567" y="0"/>
                    </a:moveTo>
                    <a:lnTo>
                      <a:pt x="0" y="2184"/>
                    </a:lnTo>
                    <a:lnTo>
                      <a:pt x="7087" y="35886"/>
                    </a:lnTo>
                    <a:lnTo>
                      <a:pt x="7755" y="37029"/>
                    </a:lnTo>
                    <a:lnTo>
                      <a:pt x="10389" y="33268"/>
                    </a:lnTo>
                    <a:lnTo>
                      <a:pt x="10235" y="31328"/>
                    </a:lnTo>
                    <a:lnTo>
                      <a:pt x="1567"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5" name="Google Shape;550;p44">
                <a:extLst>
                  <a:ext uri="{FF2B5EF4-FFF2-40B4-BE49-F238E27FC236}">
                    <a16:creationId xmlns:a16="http://schemas.microsoft.com/office/drawing/2014/main" xmlns="" id="{2F6BB92F-0F56-DF7E-AAE5-50875405628D}"/>
                  </a:ext>
                </a:extLst>
              </p:cNvPr>
              <p:cNvSpPr/>
              <p:nvPr/>
            </p:nvSpPr>
            <p:spPr>
              <a:xfrm>
                <a:off x="2146425" y="3811475"/>
                <a:ext cx="726450" cy="552725"/>
              </a:xfrm>
              <a:custGeom>
                <a:avLst/>
                <a:gdLst/>
                <a:ahLst/>
                <a:cxnLst/>
                <a:rect l="l" t="t" r="r" b="b"/>
                <a:pathLst>
                  <a:path w="29058" h="22109" extrusionOk="0">
                    <a:moveTo>
                      <a:pt x="25616" y="0"/>
                    </a:moveTo>
                    <a:cubicBezTo>
                      <a:pt x="12750" y="42"/>
                      <a:pt x="1" y="21290"/>
                      <a:pt x="1" y="21290"/>
                    </a:cubicBezTo>
                    <a:lnTo>
                      <a:pt x="479" y="22108"/>
                    </a:lnTo>
                    <a:cubicBezTo>
                      <a:pt x="10697" y="2861"/>
                      <a:pt x="26055" y="754"/>
                      <a:pt x="26055" y="754"/>
                    </a:cubicBezTo>
                    <a:lnTo>
                      <a:pt x="29057" y="1467"/>
                    </a:lnTo>
                    <a:lnTo>
                      <a:pt x="28498" y="510"/>
                    </a:lnTo>
                    <a:lnTo>
                      <a:pt x="25616" y="0"/>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6" name="Google Shape;551;p44">
                <a:extLst>
                  <a:ext uri="{FF2B5EF4-FFF2-40B4-BE49-F238E27FC236}">
                    <a16:creationId xmlns:a16="http://schemas.microsoft.com/office/drawing/2014/main" xmlns="" id="{9398088E-5BB4-6B63-8FEE-80632A126AD2}"/>
                  </a:ext>
                </a:extLst>
              </p:cNvPr>
              <p:cNvSpPr/>
              <p:nvPr/>
            </p:nvSpPr>
            <p:spPr>
              <a:xfrm>
                <a:off x="1917900" y="3548425"/>
                <a:ext cx="915175" cy="633250"/>
              </a:xfrm>
              <a:custGeom>
                <a:avLst/>
                <a:gdLst/>
                <a:ahLst/>
                <a:cxnLst/>
                <a:rect l="l" t="t" r="r" b="b"/>
                <a:pathLst>
                  <a:path w="36607" h="25330" extrusionOk="0">
                    <a:moveTo>
                      <a:pt x="28619" y="1"/>
                    </a:moveTo>
                    <a:cubicBezTo>
                      <a:pt x="21126" y="1570"/>
                      <a:pt x="0" y="16140"/>
                      <a:pt x="0" y="16140"/>
                    </a:cubicBezTo>
                    <a:lnTo>
                      <a:pt x="5360" y="25330"/>
                    </a:lnTo>
                    <a:cubicBezTo>
                      <a:pt x="15768" y="15790"/>
                      <a:pt x="32995" y="7504"/>
                      <a:pt x="32995" y="7504"/>
                    </a:cubicBezTo>
                    <a:lnTo>
                      <a:pt x="36607" y="9443"/>
                    </a:lnTo>
                    <a:lnTo>
                      <a:pt x="31347" y="1022"/>
                    </a:lnTo>
                    <a:lnTo>
                      <a:pt x="28619"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7" name="Google Shape;552;p44">
                <a:extLst>
                  <a:ext uri="{FF2B5EF4-FFF2-40B4-BE49-F238E27FC236}">
                    <a16:creationId xmlns:a16="http://schemas.microsoft.com/office/drawing/2014/main" xmlns="" id="{546946BD-19BC-B5BD-2606-29DDF1AC36A7}"/>
                  </a:ext>
                </a:extLst>
              </p:cNvPr>
              <p:cNvSpPr/>
              <p:nvPr/>
            </p:nvSpPr>
            <p:spPr>
              <a:xfrm>
                <a:off x="1834100" y="3341850"/>
                <a:ext cx="757325" cy="505625"/>
              </a:xfrm>
              <a:custGeom>
                <a:avLst/>
                <a:gdLst/>
                <a:ahLst/>
                <a:cxnLst/>
                <a:rect l="l" t="t" r="r" b="b"/>
                <a:pathLst>
                  <a:path w="30293" h="20225" extrusionOk="0">
                    <a:moveTo>
                      <a:pt x="27150" y="1"/>
                    </a:moveTo>
                    <a:lnTo>
                      <a:pt x="0" y="18658"/>
                    </a:lnTo>
                    <a:lnTo>
                      <a:pt x="915" y="20225"/>
                    </a:lnTo>
                    <a:lnTo>
                      <a:pt x="27705" y="951"/>
                    </a:lnTo>
                    <a:lnTo>
                      <a:pt x="30292" y="2232"/>
                    </a:lnTo>
                    <a:lnTo>
                      <a:pt x="29190" y="466"/>
                    </a:lnTo>
                    <a:lnTo>
                      <a:pt x="27150" y="1"/>
                    </a:lnTo>
                    <a:close/>
                  </a:path>
                </a:pathLst>
              </a:custGeom>
              <a:solidFill>
                <a:srgbClr val="FFFFFF">
                  <a:alpha val="25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8" name="Google Shape;553;p44">
                <a:extLst>
                  <a:ext uri="{FF2B5EF4-FFF2-40B4-BE49-F238E27FC236}">
                    <a16:creationId xmlns:a16="http://schemas.microsoft.com/office/drawing/2014/main" xmlns="" id="{3A0D624C-CA6C-65A9-E8F6-A146773598B4}"/>
                  </a:ext>
                </a:extLst>
              </p:cNvPr>
              <p:cNvSpPr/>
              <p:nvPr/>
            </p:nvSpPr>
            <p:spPr>
              <a:xfrm>
                <a:off x="1669250" y="2993850"/>
                <a:ext cx="132450" cy="218025"/>
              </a:xfrm>
              <a:custGeom>
                <a:avLst/>
                <a:gdLst/>
                <a:ahLst/>
                <a:cxnLst/>
                <a:rect l="l" t="t" r="r" b="b"/>
                <a:pathLst>
                  <a:path w="5298" h="8721" extrusionOk="0">
                    <a:moveTo>
                      <a:pt x="343" y="0"/>
                    </a:moveTo>
                    <a:lnTo>
                      <a:pt x="0" y="201"/>
                    </a:lnTo>
                    <a:lnTo>
                      <a:pt x="4953" y="8721"/>
                    </a:lnTo>
                    <a:lnTo>
                      <a:pt x="5298" y="8521"/>
                    </a:lnTo>
                    <a:lnTo>
                      <a:pt x="343"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9" name="Google Shape;554;p44">
                <a:extLst>
                  <a:ext uri="{FF2B5EF4-FFF2-40B4-BE49-F238E27FC236}">
                    <a16:creationId xmlns:a16="http://schemas.microsoft.com/office/drawing/2014/main" xmlns="" id="{33DFA29B-7716-6941-9019-1E3B9A3F1254}"/>
                  </a:ext>
                </a:extLst>
              </p:cNvPr>
              <p:cNvSpPr/>
              <p:nvPr/>
            </p:nvSpPr>
            <p:spPr>
              <a:xfrm>
                <a:off x="1823450" y="2922400"/>
                <a:ext cx="75525" cy="119700"/>
              </a:xfrm>
              <a:custGeom>
                <a:avLst/>
                <a:gdLst/>
                <a:ahLst/>
                <a:cxnLst/>
                <a:rect l="l" t="t" r="r" b="b"/>
                <a:pathLst>
                  <a:path w="3021" h="4788"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0" name="Google Shape;555;p44">
                <a:extLst>
                  <a:ext uri="{FF2B5EF4-FFF2-40B4-BE49-F238E27FC236}">
                    <a16:creationId xmlns:a16="http://schemas.microsoft.com/office/drawing/2014/main" xmlns="" id="{A28DF332-3BD4-BA00-F6E9-F058CBCE0409}"/>
                  </a:ext>
                </a:extLst>
              </p:cNvPr>
              <p:cNvSpPr/>
              <p:nvPr/>
            </p:nvSpPr>
            <p:spPr>
              <a:xfrm>
                <a:off x="1960300" y="2842375"/>
                <a:ext cx="75525" cy="119675"/>
              </a:xfrm>
              <a:custGeom>
                <a:avLst/>
                <a:gdLst/>
                <a:ahLst/>
                <a:cxnLst/>
                <a:rect l="l" t="t" r="r" b="b"/>
                <a:pathLst>
                  <a:path w="3021" h="4787" extrusionOk="0">
                    <a:moveTo>
                      <a:pt x="345" y="1"/>
                    </a:moveTo>
                    <a:lnTo>
                      <a:pt x="0" y="203"/>
                    </a:lnTo>
                    <a:lnTo>
                      <a:pt x="2674" y="4787"/>
                    </a:lnTo>
                    <a:lnTo>
                      <a:pt x="3020" y="4585"/>
                    </a:lnTo>
                    <a:lnTo>
                      <a:pt x="345"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1" name="Google Shape;556;p44">
                <a:extLst>
                  <a:ext uri="{FF2B5EF4-FFF2-40B4-BE49-F238E27FC236}">
                    <a16:creationId xmlns:a16="http://schemas.microsoft.com/office/drawing/2014/main" xmlns="" id="{79E768AD-B60B-4675-5698-49E4362C6D95}"/>
                  </a:ext>
                </a:extLst>
              </p:cNvPr>
              <p:cNvSpPr/>
              <p:nvPr/>
            </p:nvSpPr>
            <p:spPr>
              <a:xfrm>
                <a:off x="2088525" y="2767550"/>
                <a:ext cx="75525" cy="119700"/>
              </a:xfrm>
              <a:custGeom>
                <a:avLst/>
                <a:gdLst/>
                <a:ahLst/>
                <a:cxnLst/>
                <a:rect l="l" t="t" r="r" b="b"/>
                <a:pathLst>
                  <a:path w="3021" h="4788" extrusionOk="0">
                    <a:moveTo>
                      <a:pt x="346" y="0"/>
                    </a:moveTo>
                    <a:lnTo>
                      <a:pt x="0" y="202"/>
                    </a:lnTo>
                    <a:lnTo>
                      <a:pt x="2675" y="4787"/>
                    </a:lnTo>
                    <a:lnTo>
                      <a:pt x="3020" y="4585"/>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2" name="Google Shape;557;p44">
                <a:extLst>
                  <a:ext uri="{FF2B5EF4-FFF2-40B4-BE49-F238E27FC236}">
                    <a16:creationId xmlns:a16="http://schemas.microsoft.com/office/drawing/2014/main" xmlns="" id="{92CE5055-300A-ACDC-782D-5F257440025A}"/>
                  </a:ext>
                </a:extLst>
              </p:cNvPr>
              <p:cNvSpPr/>
              <p:nvPr/>
            </p:nvSpPr>
            <p:spPr>
              <a:xfrm>
                <a:off x="2247575" y="2674775"/>
                <a:ext cx="133500" cy="219025"/>
              </a:xfrm>
              <a:custGeom>
                <a:avLst/>
                <a:gdLst/>
                <a:ahLst/>
                <a:cxnLst/>
                <a:rect l="l" t="t" r="r" b="b"/>
                <a:pathLst>
                  <a:path w="5340" h="8761" extrusionOk="0">
                    <a:moveTo>
                      <a:pt x="347" y="1"/>
                    </a:moveTo>
                    <a:lnTo>
                      <a:pt x="1" y="203"/>
                    </a:lnTo>
                    <a:lnTo>
                      <a:pt x="4994" y="8761"/>
                    </a:lnTo>
                    <a:lnTo>
                      <a:pt x="5340" y="8559"/>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3" name="Google Shape;558;p44">
                <a:extLst>
                  <a:ext uri="{FF2B5EF4-FFF2-40B4-BE49-F238E27FC236}">
                    <a16:creationId xmlns:a16="http://schemas.microsoft.com/office/drawing/2014/main" xmlns="" id="{A9D93ADB-3F20-46CA-C593-6ECBC8B41AD4}"/>
                  </a:ext>
                </a:extLst>
              </p:cNvPr>
              <p:cNvSpPr/>
              <p:nvPr/>
            </p:nvSpPr>
            <p:spPr>
              <a:xfrm>
                <a:off x="2384000" y="2595300"/>
                <a:ext cx="75525" cy="119700"/>
              </a:xfrm>
              <a:custGeom>
                <a:avLst/>
                <a:gdLst/>
                <a:ahLst/>
                <a:cxnLst/>
                <a:rect l="l" t="t" r="r" b="b"/>
                <a:pathLst>
                  <a:path w="3021" h="4788" extrusionOk="0">
                    <a:moveTo>
                      <a:pt x="347" y="1"/>
                    </a:moveTo>
                    <a:lnTo>
                      <a:pt x="1" y="202"/>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4" name="Google Shape;559;p44">
                <a:extLst>
                  <a:ext uri="{FF2B5EF4-FFF2-40B4-BE49-F238E27FC236}">
                    <a16:creationId xmlns:a16="http://schemas.microsoft.com/office/drawing/2014/main" xmlns="" id="{A0AB4197-A3A5-3D8A-5B1D-31DD6F3E45AD}"/>
                  </a:ext>
                </a:extLst>
              </p:cNvPr>
              <p:cNvSpPr/>
              <p:nvPr/>
            </p:nvSpPr>
            <p:spPr>
              <a:xfrm>
                <a:off x="2501450" y="2512575"/>
                <a:ext cx="75000" cy="119150"/>
              </a:xfrm>
              <a:custGeom>
                <a:avLst/>
                <a:gdLst/>
                <a:ahLst/>
                <a:cxnLst/>
                <a:rect l="l" t="t" r="r" b="b"/>
                <a:pathLst>
                  <a:path w="3000" h="4766" extrusionOk="0">
                    <a:moveTo>
                      <a:pt x="345" y="0"/>
                    </a:moveTo>
                    <a:lnTo>
                      <a:pt x="1" y="201"/>
                    </a:lnTo>
                    <a:lnTo>
                      <a:pt x="2655" y="4765"/>
                    </a:lnTo>
                    <a:lnTo>
                      <a:pt x="3000" y="4566"/>
                    </a:lnTo>
                    <a:lnTo>
                      <a:pt x="345"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5" name="Google Shape;560;p44">
                <a:extLst>
                  <a:ext uri="{FF2B5EF4-FFF2-40B4-BE49-F238E27FC236}">
                    <a16:creationId xmlns:a16="http://schemas.microsoft.com/office/drawing/2014/main" xmlns="" id="{5F935633-46FC-5294-3B94-21B460676468}"/>
                  </a:ext>
                </a:extLst>
              </p:cNvPr>
              <p:cNvSpPr/>
              <p:nvPr/>
            </p:nvSpPr>
            <p:spPr>
              <a:xfrm>
                <a:off x="2648650" y="2441125"/>
                <a:ext cx="75525" cy="119700"/>
              </a:xfrm>
              <a:custGeom>
                <a:avLst/>
                <a:gdLst/>
                <a:ahLst/>
                <a:cxnLst/>
                <a:rect l="l" t="t" r="r" b="b"/>
                <a:pathLst>
                  <a:path w="3021" h="4788" extrusionOk="0">
                    <a:moveTo>
                      <a:pt x="346" y="0"/>
                    </a:moveTo>
                    <a:lnTo>
                      <a:pt x="1" y="202"/>
                    </a:lnTo>
                    <a:lnTo>
                      <a:pt x="2675" y="4788"/>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6" name="Google Shape;561;p44">
                <a:extLst>
                  <a:ext uri="{FF2B5EF4-FFF2-40B4-BE49-F238E27FC236}">
                    <a16:creationId xmlns:a16="http://schemas.microsoft.com/office/drawing/2014/main" xmlns="" id="{81EBB7A8-1AFD-38A8-06A9-5D7EC06B6CAD}"/>
                  </a:ext>
                </a:extLst>
              </p:cNvPr>
              <p:cNvSpPr/>
              <p:nvPr/>
            </p:nvSpPr>
            <p:spPr>
              <a:xfrm>
                <a:off x="2807925" y="2347800"/>
                <a:ext cx="133500" cy="219025"/>
              </a:xfrm>
              <a:custGeom>
                <a:avLst/>
                <a:gdLst/>
                <a:ahLst/>
                <a:cxnLst/>
                <a:rect l="l" t="t" r="r" b="b"/>
                <a:pathLst>
                  <a:path w="5340" h="8761" extrusionOk="0">
                    <a:moveTo>
                      <a:pt x="346" y="1"/>
                    </a:moveTo>
                    <a:lnTo>
                      <a:pt x="0" y="203"/>
                    </a:lnTo>
                    <a:lnTo>
                      <a:pt x="4993" y="8761"/>
                    </a:lnTo>
                    <a:lnTo>
                      <a:pt x="5340"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7" name="Google Shape;562;p44">
                <a:extLst>
                  <a:ext uri="{FF2B5EF4-FFF2-40B4-BE49-F238E27FC236}">
                    <a16:creationId xmlns:a16="http://schemas.microsoft.com/office/drawing/2014/main" xmlns="" id="{E3B9922E-D91A-8CD7-8CD9-C4C02A574426}"/>
                  </a:ext>
                </a:extLst>
              </p:cNvPr>
              <p:cNvSpPr/>
              <p:nvPr/>
            </p:nvSpPr>
            <p:spPr>
              <a:xfrm>
                <a:off x="2944275" y="2268725"/>
                <a:ext cx="75525" cy="119700"/>
              </a:xfrm>
              <a:custGeom>
                <a:avLst/>
                <a:gdLst/>
                <a:ahLst/>
                <a:cxnLst/>
                <a:rect l="l" t="t" r="r" b="b"/>
                <a:pathLst>
                  <a:path w="3021" h="4788" extrusionOk="0">
                    <a:moveTo>
                      <a:pt x="347" y="0"/>
                    </a:moveTo>
                    <a:lnTo>
                      <a:pt x="1" y="202"/>
                    </a:lnTo>
                    <a:lnTo>
                      <a:pt x="2676" y="4787"/>
                    </a:lnTo>
                    <a:lnTo>
                      <a:pt x="3021"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8" name="Google Shape;563;p44">
                <a:extLst>
                  <a:ext uri="{FF2B5EF4-FFF2-40B4-BE49-F238E27FC236}">
                    <a16:creationId xmlns:a16="http://schemas.microsoft.com/office/drawing/2014/main" xmlns="" id="{7E822517-BEFF-3281-89F9-9E86CB16C0EA}"/>
                  </a:ext>
                </a:extLst>
              </p:cNvPr>
              <p:cNvSpPr/>
              <p:nvPr/>
            </p:nvSpPr>
            <p:spPr>
              <a:xfrm>
                <a:off x="3060975" y="2189025"/>
                <a:ext cx="74975" cy="119150"/>
              </a:xfrm>
              <a:custGeom>
                <a:avLst/>
                <a:gdLst/>
                <a:ahLst/>
                <a:cxnLst/>
                <a:rect l="l" t="t" r="r" b="b"/>
                <a:pathLst>
                  <a:path w="2999" h="4766" extrusionOk="0">
                    <a:moveTo>
                      <a:pt x="345" y="1"/>
                    </a:moveTo>
                    <a:lnTo>
                      <a:pt x="1" y="201"/>
                    </a:lnTo>
                    <a:lnTo>
                      <a:pt x="2654" y="4766"/>
                    </a:lnTo>
                    <a:lnTo>
                      <a:pt x="2998" y="4567"/>
                    </a:lnTo>
                    <a:lnTo>
                      <a:pt x="345"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9" name="Google Shape;564;p44">
                <a:extLst>
                  <a:ext uri="{FF2B5EF4-FFF2-40B4-BE49-F238E27FC236}">
                    <a16:creationId xmlns:a16="http://schemas.microsoft.com/office/drawing/2014/main" xmlns="" id="{DF399535-F449-6B18-6B6D-9654B9244F27}"/>
                  </a:ext>
                </a:extLst>
              </p:cNvPr>
              <p:cNvSpPr/>
              <p:nvPr/>
            </p:nvSpPr>
            <p:spPr>
              <a:xfrm>
                <a:off x="3209175" y="2113750"/>
                <a:ext cx="75550" cy="119650"/>
              </a:xfrm>
              <a:custGeom>
                <a:avLst/>
                <a:gdLst/>
                <a:ahLst/>
                <a:cxnLst/>
                <a:rect l="l" t="t" r="r" b="b"/>
                <a:pathLst>
                  <a:path w="3022" h="4786" extrusionOk="0">
                    <a:moveTo>
                      <a:pt x="347" y="0"/>
                    </a:moveTo>
                    <a:lnTo>
                      <a:pt x="1" y="202"/>
                    </a:lnTo>
                    <a:lnTo>
                      <a:pt x="2676" y="4786"/>
                    </a:lnTo>
                    <a:lnTo>
                      <a:pt x="3022" y="4584"/>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0" name="Google Shape;565;p44">
                <a:extLst>
                  <a:ext uri="{FF2B5EF4-FFF2-40B4-BE49-F238E27FC236}">
                    <a16:creationId xmlns:a16="http://schemas.microsoft.com/office/drawing/2014/main" xmlns="" id="{39A0F7C3-E626-EF97-1C41-CCFA4E4B70D3}"/>
                  </a:ext>
                </a:extLst>
              </p:cNvPr>
              <p:cNvSpPr/>
              <p:nvPr/>
            </p:nvSpPr>
            <p:spPr>
              <a:xfrm>
                <a:off x="3368175" y="2021525"/>
                <a:ext cx="133450" cy="219025"/>
              </a:xfrm>
              <a:custGeom>
                <a:avLst/>
                <a:gdLst/>
                <a:ahLst/>
                <a:cxnLst/>
                <a:rect l="l" t="t" r="r" b="b"/>
                <a:pathLst>
                  <a:path w="5338" h="8761" extrusionOk="0">
                    <a:moveTo>
                      <a:pt x="346" y="1"/>
                    </a:moveTo>
                    <a:lnTo>
                      <a:pt x="0" y="201"/>
                    </a:lnTo>
                    <a:lnTo>
                      <a:pt x="4992" y="8761"/>
                    </a:lnTo>
                    <a:lnTo>
                      <a:pt x="5338" y="8559"/>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1" name="Google Shape;566;p44">
                <a:extLst>
                  <a:ext uri="{FF2B5EF4-FFF2-40B4-BE49-F238E27FC236}">
                    <a16:creationId xmlns:a16="http://schemas.microsoft.com/office/drawing/2014/main" xmlns="" id="{6FC32CF9-8F6F-AB4D-51EA-4F85600C748B}"/>
                  </a:ext>
                </a:extLst>
              </p:cNvPr>
              <p:cNvSpPr/>
              <p:nvPr/>
            </p:nvSpPr>
            <p:spPr>
              <a:xfrm>
                <a:off x="3504775" y="1941325"/>
                <a:ext cx="75550" cy="119700"/>
              </a:xfrm>
              <a:custGeom>
                <a:avLst/>
                <a:gdLst/>
                <a:ahLst/>
                <a:cxnLst/>
                <a:rect l="l" t="t" r="r" b="b"/>
                <a:pathLst>
                  <a:path w="3022" h="4788" extrusionOk="0">
                    <a:moveTo>
                      <a:pt x="346" y="1"/>
                    </a:moveTo>
                    <a:lnTo>
                      <a:pt x="0" y="203"/>
                    </a:lnTo>
                    <a:lnTo>
                      <a:pt x="2675" y="4788"/>
                    </a:lnTo>
                    <a:lnTo>
                      <a:pt x="3021"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2" name="Google Shape;567;p44">
                <a:extLst>
                  <a:ext uri="{FF2B5EF4-FFF2-40B4-BE49-F238E27FC236}">
                    <a16:creationId xmlns:a16="http://schemas.microsoft.com/office/drawing/2014/main" xmlns="" id="{8BBCB6B4-AFA9-C3EE-6264-F130B7F71912}"/>
                  </a:ext>
                </a:extLst>
              </p:cNvPr>
              <p:cNvSpPr/>
              <p:nvPr/>
            </p:nvSpPr>
            <p:spPr>
              <a:xfrm>
                <a:off x="3641300" y="1861675"/>
                <a:ext cx="75525" cy="119725"/>
              </a:xfrm>
              <a:custGeom>
                <a:avLst/>
                <a:gdLst/>
                <a:ahLst/>
                <a:cxnLst/>
                <a:rect l="l" t="t" r="r" b="b"/>
                <a:pathLst>
                  <a:path w="3021" h="4789" extrusionOk="0">
                    <a:moveTo>
                      <a:pt x="347" y="1"/>
                    </a:moveTo>
                    <a:lnTo>
                      <a:pt x="1" y="203"/>
                    </a:lnTo>
                    <a:lnTo>
                      <a:pt x="2676" y="4788"/>
                    </a:lnTo>
                    <a:lnTo>
                      <a:pt x="3020"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3" name="Google Shape;568;p44">
                <a:extLst>
                  <a:ext uri="{FF2B5EF4-FFF2-40B4-BE49-F238E27FC236}">
                    <a16:creationId xmlns:a16="http://schemas.microsoft.com/office/drawing/2014/main" xmlns="" id="{1C252EBC-4CC3-CF17-1601-515DAF2BA95F}"/>
                  </a:ext>
                </a:extLst>
              </p:cNvPr>
              <p:cNvSpPr/>
              <p:nvPr/>
            </p:nvSpPr>
            <p:spPr>
              <a:xfrm>
                <a:off x="3769500" y="1787425"/>
                <a:ext cx="75525" cy="119700"/>
              </a:xfrm>
              <a:custGeom>
                <a:avLst/>
                <a:gdLst/>
                <a:ahLst/>
                <a:cxnLst/>
                <a:rect l="l" t="t" r="r" b="b"/>
                <a:pathLst>
                  <a:path w="3021" h="4788" extrusionOk="0">
                    <a:moveTo>
                      <a:pt x="346" y="1"/>
                    </a:moveTo>
                    <a:lnTo>
                      <a:pt x="0" y="203"/>
                    </a:lnTo>
                    <a:lnTo>
                      <a:pt x="2674" y="4788"/>
                    </a:lnTo>
                    <a:lnTo>
                      <a:pt x="3020" y="4586"/>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4" name="Google Shape;569;p44">
                <a:extLst>
                  <a:ext uri="{FF2B5EF4-FFF2-40B4-BE49-F238E27FC236}">
                    <a16:creationId xmlns:a16="http://schemas.microsoft.com/office/drawing/2014/main" xmlns="" id="{4725284D-CDB0-A014-EAA9-9E0F7DBAD8D2}"/>
                  </a:ext>
                </a:extLst>
              </p:cNvPr>
              <p:cNvSpPr/>
              <p:nvPr/>
            </p:nvSpPr>
            <p:spPr>
              <a:xfrm>
                <a:off x="3928575" y="1694050"/>
                <a:ext cx="133500" cy="218975"/>
              </a:xfrm>
              <a:custGeom>
                <a:avLst/>
                <a:gdLst/>
                <a:ahLst/>
                <a:cxnLst/>
                <a:rect l="l" t="t" r="r" b="b"/>
                <a:pathLst>
                  <a:path w="5340" h="8759" extrusionOk="0">
                    <a:moveTo>
                      <a:pt x="347" y="0"/>
                    </a:moveTo>
                    <a:lnTo>
                      <a:pt x="1" y="202"/>
                    </a:lnTo>
                    <a:lnTo>
                      <a:pt x="4994" y="8759"/>
                    </a:lnTo>
                    <a:lnTo>
                      <a:pt x="5340" y="8557"/>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5" name="Google Shape;570;p44">
                <a:extLst>
                  <a:ext uri="{FF2B5EF4-FFF2-40B4-BE49-F238E27FC236}">
                    <a16:creationId xmlns:a16="http://schemas.microsoft.com/office/drawing/2014/main" xmlns="" id="{A9743AA5-763E-F5B7-477C-A0CC2990B426}"/>
                  </a:ext>
                </a:extLst>
              </p:cNvPr>
              <p:cNvSpPr/>
              <p:nvPr/>
            </p:nvSpPr>
            <p:spPr>
              <a:xfrm>
                <a:off x="4065125" y="1614400"/>
                <a:ext cx="75550" cy="119675"/>
              </a:xfrm>
              <a:custGeom>
                <a:avLst/>
                <a:gdLst/>
                <a:ahLst/>
                <a:cxnLst/>
                <a:rect l="l" t="t" r="r" b="b"/>
                <a:pathLst>
                  <a:path w="3022" h="4787" extrusionOk="0">
                    <a:moveTo>
                      <a:pt x="346" y="1"/>
                    </a:moveTo>
                    <a:lnTo>
                      <a:pt x="0" y="202"/>
                    </a:lnTo>
                    <a:lnTo>
                      <a:pt x="2675" y="4786"/>
                    </a:lnTo>
                    <a:lnTo>
                      <a:pt x="3021" y="4584"/>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6" name="Google Shape;571;p44">
                <a:extLst>
                  <a:ext uri="{FF2B5EF4-FFF2-40B4-BE49-F238E27FC236}">
                    <a16:creationId xmlns:a16="http://schemas.microsoft.com/office/drawing/2014/main" xmlns="" id="{9200A738-B2EC-58FE-432E-F28E1F66256B}"/>
                  </a:ext>
                </a:extLst>
              </p:cNvPr>
              <p:cNvSpPr/>
              <p:nvPr/>
            </p:nvSpPr>
            <p:spPr>
              <a:xfrm>
                <a:off x="4201675" y="1535375"/>
                <a:ext cx="75525" cy="119700"/>
              </a:xfrm>
              <a:custGeom>
                <a:avLst/>
                <a:gdLst/>
                <a:ahLst/>
                <a:cxnLst/>
                <a:rect l="l" t="t" r="r" b="b"/>
                <a:pathLst>
                  <a:path w="3021" h="4788" extrusionOk="0">
                    <a:moveTo>
                      <a:pt x="346" y="0"/>
                    </a:moveTo>
                    <a:lnTo>
                      <a:pt x="1"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7" name="Google Shape;572;p44">
                <a:extLst>
                  <a:ext uri="{FF2B5EF4-FFF2-40B4-BE49-F238E27FC236}">
                    <a16:creationId xmlns:a16="http://schemas.microsoft.com/office/drawing/2014/main" xmlns="" id="{3EE03668-B830-076F-88EF-1E44973EB53D}"/>
                  </a:ext>
                </a:extLst>
              </p:cNvPr>
              <p:cNvSpPr/>
              <p:nvPr/>
            </p:nvSpPr>
            <p:spPr>
              <a:xfrm>
                <a:off x="4329850" y="1459950"/>
                <a:ext cx="75550" cy="119700"/>
              </a:xfrm>
              <a:custGeom>
                <a:avLst/>
                <a:gdLst/>
                <a:ahLst/>
                <a:cxnLst/>
                <a:rect l="l" t="t" r="r" b="b"/>
                <a:pathLst>
                  <a:path w="3022" h="4788" extrusionOk="0">
                    <a:moveTo>
                      <a:pt x="346" y="0"/>
                    </a:moveTo>
                    <a:lnTo>
                      <a:pt x="0" y="202"/>
                    </a:lnTo>
                    <a:lnTo>
                      <a:pt x="2675" y="4787"/>
                    </a:lnTo>
                    <a:lnTo>
                      <a:pt x="3021"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8" name="Google Shape;573;p44">
                <a:extLst>
                  <a:ext uri="{FF2B5EF4-FFF2-40B4-BE49-F238E27FC236}">
                    <a16:creationId xmlns:a16="http://schemas.microsoft.com/office/drawing/2014/main" xmlns="" id="{7F3090FE-E9BD-B52B-3B1B-3A5171FDE73E}"/>
                  </a:ext>
                </a:extLst>
              </p:cNvPr>
              <p:cNvSpPr/>
              <p:nvPr/>
            </p:nvSpPr>
            <p:spPr>
              <a:xfrm>
                <a:off x="4488925" y="1367125"/>
                <a:ext cx="133475" cy="219025"/>
              </a:xfrm>
              <a:custGeom>
                <a:avLst/>
                <a:gdLst/>
                <a:ahLst/>
                <a:cxnLst/>
                <a:rect l="l" t="t" r="r" b="b"/>
                <a:pathLst>
                  <a:path w="5339" h="8761" extrusionOk="0">
                    <a:moveTo>
                      <a:pt x="347" y="0"/>
                    </a:moveTo>
                    <a:lnTo>
                      <a:pt x="1" y="202"/>
                    </a:lnTo>
                    <a:lnTo>
                      <a:pt x="4992" y="8760"/>
                    </a:lnTo>
                    <a:lnTo>
                      <a:pt x="5338" y="8558"/>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9" name="Google Shape;574;p44">
                <a:extLst>
                  <a:ext uri="{FF2B5EF4-FFF2-40B4-BE49-F238E27FC236}">
                    <a16:creationId xmlns:a16="http://schemas.microsoft.com/office/drawing/2014/main" xmlns="" id="{CADD4EFF-C822-743B-D900-9FC3CA28FBA9}"/>
                  </a:ext>
                </a:extLst>
              </p:cNvPr>
              <p:cNvSpPr/>
              <p:nvPr/>
            </p:nvSpPr>
            <p:spPr>
              <a:xfrm>
                <a:off x="4625525" y="1288150"/>
                <a:ext cx="75525" cy="119700"/>
              </a:xfrm>
              <a:custGeom>
                <a:avLst/>
                <a:gdLst/>
                <a:ahLst/>
                <a:cxnLst/>
                <a:rect l="l" t="t" r="r" b="b"/>
                <a:pathLst>
                  <a:path w="3021" h="4788" extrusionOk="0">
                    <a:moveTo>
                      <a:pt x="347" y="1"/>
                    </a:moveTo>
                    <a:lnTo>
                      <a:pt x="1" y="203"/>
                    </a:lnTo>
                    <a:lnTo>
                      <a:pt x="2676" y="4788"/>
                    </a:lnTo>
                    <a:lnTo>
                      <a:pt x="3021" y="4586"/>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0" name="Google Shape;575;p44">
                <a:extLst>
                  <a:ext uri="{FF2B5EF4-FFF2-40B4-BE49-F238E27FC236}">
                    <a16:creationId xmlns:a16="http://schemas.microsoft.com/office/drawing/2014/main" xmlns="" id="{D7817670-3D80-8719-AABE-7869961AC09C}"/>
                  </a:ext>
                </a:extLst>
              </p:cNvPr>
              <p:cNvSpPr/>
              <p:nvPr/>
            </p:nvSpPr>
            <p:spPr>
              <a:xfrm>
                <a:off x="4761975" y="1207850"/>
                <a:ext cx="75550" cy="119675"/>
              </a:xfrm>
              <a:custGeom>
                <a:avLst/>
                <a:gdLst/>
                <a:ahLst/>
                <a:cxnLst/>
                <a:rect l="l" t="t" r="r" b="b"/>
                <a:pathLst>
                  <a:path w="3022" h="4787" extrusionOk="0">
                    <a:moveTo>
                      <a:pt x="346" y="1"/>
                    </a:moveTo>
                    <a:lnTo>
                      <a:pt x="0" y="203"/>
                    </a:lnTo>
                    <a:lnTo>
                      <a:pt x="2675" y="4786"/>
                    </a:lnTo>
                    <a:lnTo>
                      <a:pt x="3021" y="4585"/>
                    </a:lnTo>
                    <a:lnTo>
                      <a:pt x="346"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1" name="Google Shape;576;p44">
                <a:extLst>
                  <a:ext uri="{FF2B5EF4-FFF2-40B4-BE49-F238E27FC236}">
                    <a16:creationId xmlns:a16="http://schemas.microsoft.com/office/drawing/2014/main" xmlns="" id="{A25FD7D6-B31C-8462-CD27-C6C0FCA82B31}"/>
                  </a:ext>
                </a:extLst>
              </p:cNvPr>
              <p:cNvSpPr/>
              <p:nvPr/>
            </p:nvSpPr>
            <p:spPr>
              <a:xfrm>
                <a:off x="4890200" y="1133050"/>
                <a:ext cx="75500" cy="119675"/>
              </a:xfrm>
              <a:custGeom>
                <a:avLst/>
                <a:gdLst/>
                <a:ahLst/>
                <a:cxnLst/>
                <a:rect l="l" t="t" r="r" b="b"/>
                <a:pathLst>
                  <a:path w="3020" h="4787" extrusionOk="0">
                    <a:moveTo>
                      <a:pt x="346" y="0"/>
                    </a:moveTo>
                    <a:lnTo>
                      <a:pt x="0" y="202"/>
                    </a:lnTo>
                    <a:lnTo>
                      <a:pt x="2675" y="4786"/>
                    </a:lnTo>
                    <a:lnTo>
                      <a:pt x="3020" y="4586"/>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2" name="Google Shape;577;p44">
                <a:extLst>
                  <a:ext uri="{FF2B5EF4-FFF2-40B4-BE49-F238E27FC236}">
                    <a16:creationId xmlns:a16="http://schemas.microsoft.com/office/drawing/2014/main" xmlns="" id="{BD3DB9F0-7D0A-BE49-A03C-29748CD38DDB}"/>
                  </a:ext>
                </a:extLst>
              </p:cNvPr>
              <p:cNvSpPr/>
              <p:nvPr/>
            </p:nvSpPr>
            <p:spPr>
              <a:xfrm>
                <a:off x="5049425" y="1040975"/>
                <a:ext cx="133450" cy="219025"/>
              </a:xfrm>
              <a:custGeom>
                <a:avLst/>
                <a:gdLst/>
                <a:ahLst/>
                <a:cxnLst/>
                <a:rect l="l" t="t" r="r" b="b"/>
                <a:pathLst>
                  <a:path w="5338" h="8761" extrusionOk="0">
                    <a:moveTo>
                      <a:pt x="346" y="0"/>
                    </a:moveTo>
                    <a:lnTo>
                      <a:pt x="0" y="202"/>
                    </a:lnTo>
                    <a:lnTo>
                      <a:pt x="4992" y="8760"/>
                    </a:lnTo>
                    <a:lnTo>
                      <a:pt x="5338" y="8558"/>
                    </a:lnTo>
                    <a:lnTo>
                      <a:pt x="346"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3" name="Google Shape;578;p44">
                <a:extLst>
                  <a:ext uri="{FF2B5EF4-FFF2-40B4-BE49-F238E27FC236}">
                    <a16:creationId xmlns:a16="http://schemas.microsoft.com/office/drawing/2014/main" xmlns="" id="{9F041BA2-954E-CD86-7540-E93D089EAFD7}"/>
                  </a:ext>
                </a:extLst>
              </p:cNvPr>
              <p:cNvSpPr/>
              <p:nvPr/>
            </p:nvSpPr>
            <p:spPr>
              <a:xfrm>
                <a:off x="5185775" y="960650"/>
                <a:ext cx="75550" cy="119700"/>
              </a:xfrm>
              <a:custGeom>
                <a:avLst/>
                <a:gdLst/>
                <a:ahLst/>
                <a:cxnLst/>
                <a:rect l="l" t="t" r="r" b="b"/>
                <a:pathLst>
                  <a:path w="3022" h="4788" extrusionOk="0">
                    <a:moveTo>
                      <a:pt x="347" y="0"/>
                    </a:moveTo>
                    <a:lnTo>
                      <a:pt x="1" y="202"/>
                    </a:lnTo>
                    <a:lnTo>
                      <a:pt x="2676" y="4787"/>
                    </a:lnTo>
                    <a:lnTo>
                      <a:pt x="3022" y="4585"/>
                    </a:lnTo>
                    <a:lnTo>
                      <a:pt x="347" y="0"/>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4" name="Google Shape;579;p44">
                <a:extLst>
                  <a:ext uri="{FF2B5EF4-FFF2-40B4-BE49-F238E27FC236}">
                    <a16:creationId xmlns:a16="http://schemas.microsoft.com/office/drawing/2014/main" xmlns="" id="{BB275B27-1E58-A4A5-F905-30C209AA4B9E}"/>
                  </a:ext>
                </a:extLst>
              </p:cNvPr>
              <p:cNvSpPr/>
              <p:nvPr/>
            </p:nvSpPr>
            <p:spPr>
              <a:xfrm>
                <a:off x="5322300" y="881025"/>
                <a:ext cx="75575" cy="119675"/>
              </a:xfrm>
              <a:custGeom>
                <a:avLst/>
                <a:gdLst/>
                <a:ahLst/>
                <a:cxnLst/>
                <a:rect l="l" t="t" r="r" b="b"/>
                <a:pathLst>
                  <a:path w="3023" h="4787" extrusionOk="0">
                    <a:moveTo>
                      <a:pt x="347" y="1"/>
                    </a:moveTo>
                    <a:lnTo>
                      <a:pt x="1" y="202"/>
                    </a:lnTo>
                    <a:lnTo>
                      <a:pt x="2676" y="4786"/>
                    </a:lnTo>
                    <a:lnTo>
                      <a:pt x="3022" y="4584"/>
                    </a:lnTo>
                    <a:lnTo>
                      <a:pt x="347"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5" name="Google Shape;580;p44">
                <a:extLst>
                  <a:ext uri="{FF2B5EF4-FFF2-40B4-BE49-F238E27FC236}">
                    <a16:creationId xmlns:a16="http://schemas.microsoft.com/office/drawing/2014/main" xmlns="" id="{C86BFE70-D5F2-0D2D-0990-B2CC8506FB4E}"/>
                  </a:ext>
                </a:extLst>
              </p:cNvPr>
              <p:cNvSpPr/>
              <p:nvPr/>
            </p:nvSpPr>
            <p:spPr>
              <a:xfrm>
                <a:off x="5426975" y="821150"/>
                <a:ext cx="74975" cy="119150"/>
              </a:xfrm>
              <a:custGeom>
                <a:avLst/>
                <a:gdLst/>
                <a:ahLst/>
                <a:cxnLst/>
                <a:rect l="l" t="t" r="r" b="b"/>
                <a:pathLst>
                  <a:path w="2999" h="4766" extrusionOk="0">
                    <a:moveTo>
                      <a:pt x="344" y="1"/>
                    </a:moveTo>
                    <a:lnTo>
                      <a:pt x="1" y="201"/>
                    </a:lnTo>
                    <a:lnTo>
                      <a:pt x="2654" y="4766"/>
                    </a:lnTo>
                    <a:lnTo>
                      <a:pt x="2999" y="4565"/>
                    </a:lnTo>
                    <a:lnTo>
                      <a:pt x="344" y="1"/>
                    </a:ln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9897" name="Google Shape;446;p44">
            <a:extLst>
              <a:ext uri="{FF2B5EF4-FFF2-40B4-BE49-F238E27FC236}">
                <a16:creationId xmlns:a16="http://schemas.microsoft.com/office/drawing/2014/main" xmlns="" id="{394E825D-3A02-C261-9BF2-AF2D434E3BFD}"/>
              </a:ext>
            </a:extLst>
          </p:cNvPr>
          <p:cNvSpPr txBox="1">
            <a:spLocks/>
          </p:cNvSpPr>
          <p:nvPr/>
        </p:nvSpPr>
        <p:spPr>
          <a:xfrm>
            <a:off x="4499019" y="595799"/>
            <a:ext cx="685517" cy="12337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2"/>
              </a:buClr>
              <a:buSzPts val="5200"/>
              <a:buFont typeface="Ranchers"/>
              <a:buNone/>
              <a:defRPr sz="7000" b="0" i="0" u="none" strike="noStrike" cap="none">
                <a:solidFill>
                  <a:schemeClr val="accent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90000"/>
              </a:lnSpc>
              <a:spcBef>
                <a:spcPts val="0"/>
              </a:spcBef>
              <a:spcAft>
                <a:spcPts val="0"/>
              </a:spcAft>
              <a:buClr>
                <a:srgbClr val="E32747"/>
              </a:buClr>
              <a:buSzPts val="5200"/>
              <a:buFont typeface="Ranchers"/>
              <a:buNone/>
              <a:tabLst/>
              <a:defRPr/>
            </a:pPr>
            <a:r>
              <a:rPr lang="en-US" sz="4400" b="1">
                <a:solidFill>
                  <a:schemeClr val="tx1"/>
                </a:solidFill>
                <a:effectLst/>
                <a:latin typeface="Times New Roman" panose="02020603050405020304" pitchFamily="18" charset="0"/>
                <a:ea typeface="Times New Roman" panose="02020603050405020304" pitchFamily="18" charset="0"/>
              </a:rPr>
              <a:t>I</a:t>
            </a:r>
            <a:endParaRPr kumimoji="0" lang="en-US" sz="16600" b="0" i="0" u="none" strike="noStrike" kern="0" cap="none" spc="0" normalizeH="0" baseline="0" noProof="0">
              <a:ln>
                <a:noFill/>
              </a:ln>
              <a:solidFill>
                <a:schemeClr val="tx1"/>
              </a:solidFill>
              <a:effectLst/>
              <a:uLnTx/>
              <a:uFillTx/>
              <a:latin typeface="Ranchers"/>
              <a:sym typeface="Rancher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1200" y="114300"/>
            <a:ext cx="5410200" cy="74295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smtClean="0">
                <a:latin typeface="Times New Roman" pitchFamily="18" charset="0"/>
                <a:cs typeface="Times New Roman" pitchFamily="18" charset="0"/>
              </a:rPr>
              <a:t>I. ÔN LẠI LÝ THUYẾT</a:t>
            </a:r>
            <a:endParaRPr lang="en-US" sz="2800" b="1" dirty="0">
              <a:latin typeface="Times New Roman" pitchFamily="18" charset="0"/>
              <a:cs typeface="Times New Roman" pitchFamily="18" charset="0"/>
            </a:endParaRPr>
          </a:p>
        </p:txBody>
      </p:sp>
      <p:sp>
        <p:nvSpPr>
          <p:cNvPr id="9" name="Rectangle 8"/>
          <p:cNvSpPr/>
          <p:nvPr/>
        </p:nvSpPr>
        <p:spPr>
          <a:xfrm>
            <a:off x="821933" y="863029"/>
            <a:ext cx="7712467" cy="415076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000" b="1" dirty="0" err="1" smtClean="0">
                <a:solidFill>
                  <a:schemeClr val="tx1"/>
                </a:solidFill>
                <a:latin typeface="Times New Roman" pitchFamily="18" charset="0"/>
                <a:cs typeface="Times New Roman" pitchFamily="18" charset="0"/>
              </a:rPr>
              <a:t>Chọn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câu</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trả</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lời</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đúng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nhất</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cho</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câu</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hỏi</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sau</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Em</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hãy</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cho</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biết</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phương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tiện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giao</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tiếp</a:t>
            </a:r>
            <a:r>
              <a:rPr lang="en-US" sz="2000" b="1" dirty="0" smtClean="0">
                <a:solidFill>
                  <a:schemeClr val="tx1"/>
                </a:solidFill>
                <a:latin typeface="Times New Roman" pitchFamily="18" charset="0"/>
                <a:cs typeface="Times New Roman" pitchFamily="18" charset="0"/>
              </a:rPr>
              <a:t> phi </a:t>
            </a:r>
            <a:r>
              <a:rPr lang="en-US" sz="2000" b="1" dirty="0" err="1" smtClean="0">
                <a:solidFill>
                  <a:schemeClr val="tx1"/>
                </a:solidFill>
                <a:latin typeface="Times New Roman" pitchFamily="18" charset="0"/>
                <a:cs typeface="Times New Roman" pitchFamily="18" charset="0"/>
              </a:rPr>
              <a:t>ngôn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ngữ</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là</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gì</a:t>
            </a:r>
            <a:r>
              <a:rPr lang="en-US" sz="2000" b="1" dirty="0" smtClean="0">
                <a:solidFill>
                  <a:schemeClr val="tx1"/>
                </a:solidFill>
                <a:latin typeface="Times New Roman" pitchFamily="18" charset="0"/>
                <a:cs typeface="Times New Roman" pitchFamily="18" charset="0"/>
              </a:rPr>
              <a:t>?</a:t>
            </a:r>
          </a:p>
          <a:p>
            <a:r>
              <a:rPr lang="en-US" sz="2000" dirty="0" smtClean="0">
                <a:solidFill>
                  <a:schemeClr val="tx1"/>
                </a:solidFill>
                <a:latin typeface="Times New Roman" pitchFamily="18" charset="0"/>
                <a:cs typeface="Times New Roman" pitchFamily="18" charset="0"/>
              </a:rPr>
              <a:t>A. </a:t>
            </a:r>
            <a:r>
              <a:rPr lang="en-US" sz="2000" dirty="0" err="1" smtClean="0">
                <a:solidFill>
                  <a:schemeClr val="tx1"/>
                </a:solidFill>
                <a:latin typeface="Times New Roman" pitchFamily="18" charset="0"/>
                <a:cs typeface="Times New Roman" pitchFamily="18" charset="0"/>
              </a:rPr>
              <a:t>Là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những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hình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ảnh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số</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liệu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biểu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đồ</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sơ</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đồ</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góp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phần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làm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nổi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bật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quan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điểm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giao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tiếp</a:t>
            </a:r>
            <a:r>
              <a:rPr lang="en-US" sz="2000" dirty="0" smtClean="0">
                <a:solidFill>
                  <a:schemeClr val="tx1"/>
                </a:solidFill>
                <a:latin typeface="Times New Roman" pitchFamily="18" charset="0"/>
                <a:cs typeface="Times New Roman" pitchFamily="18" charset="0"/>
              </a:rPr>
              <a:t>.</a:t>
            </a:r>
          </a:p>
          <a:p>
            <a:r>
              <a:rPr lang="en-US" sz="2000" dirty="0" smtClean="0">
                <a:solidFill>
                  <a:schemeClr val="tx1"/>
                </a:solidFill>
                <a:latin typeface="Times New Roman" pitchFamily="18" charset="0"/>
                <a:cs typeface="Times New Roman" pitchFamily="18" charset="0"/>
              </a:rPr>
              <a:t>B. </a:t>
            </a:r>
            <a:r>
              <a:rPr lang="en-US" sz="2000" dirty="0" err="1" smtClean="0">
                <a:solidFill>
                  <a:schemeClr val="tx1"/>
                </a:solidFill>
                <a:latin typeface="Times New Roman" pitchFamily="18" charset="0"/>
                <a:cs typeface="Times New Roman" pitchFamily="18" charset="0"/>
              </a:rPr>
              <a:t>Là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những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hình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ảnh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số</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liệu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biểu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đồ</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sơ</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đồ</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góp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phần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bổ</a:t>
            </a:r>
            <a:r>
              <a:rPr lang="en-US" sz="2000" dirty="0" smtClean="0">
                <a:solidFill>
                  <a:schemeClr val="tx1"/>
                </a:solidFill>
                <a:latin typeface="Times New Roman" pitchFamily="18" charset="0"/>
                <a:cs typeface="Times New Roman" pitchFamily="18" charset="0"/>
              </a:rPr>
              <a:t> sung ý </a:t>
            </a:r>
            <a:r>
              <a:rPr lang="en-US" sz="2000" dirty="0" err="1" smtClean="0">
                <a:solidFill>
                  <a:schemeClr val="tx1"/>
                </a:solidFill>
                <a:latin typeface="Times New Roman" pitchFamily="18" charset="0"/>
                <a:cs typeface="Times New Roman" pitchFamily="18" charset="0"/>
              </a:rPr>
              <a:t>tưởng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quan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điểm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trong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giao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tiếp</a:t>
            </a:r>
            <a:r>
              <a:rPr lang="en-US" sz="2000" dirty="0" smtClean="0">
                <a:solidFill>
                  <a:schemeClr val="tx1"/>
                </a:solidFill>
                <a:latin typeface="Times New Roman" pitchFamily="18" charset="0"/>
                <a:cs typeface="Times New Roman" pitchFamily="18" charset="0"/>
              </a:rPr>
              <a:t>.</a:t>
            </a:r>
          </a:p>
          <a:p>
            <a:r>
              <a:rPr lang="en-US" sz="2000" dirty="0" smtClean="0">
                <a:solidFill>
                  <a:schemeClr val="tx1"/>
                </a:solidFill>
                <a:latin typeface="Times New Roman" pitchFamily="18" charset="0"/>
                <a:cs typeface="Times New Roman" pitchFamily="18" charset="0"/>
              </a:rPr>
              <a:t>C. </a:t>
            </a:r>
            <a:r>
              <a:rPr lang="en-US" sz="2000" dirty="0" err="1" smtClean="0">
                <a:solidFill>
                  <a:schemeClr val="tx1"/>
                </a:solidFill>
                <a:latin typeface="Times New Roman" pitchFamily="18" charset="0"/>
                <a:cs typeface="Times New Roman" pitchFamily="18" charset="0"/>
              </a:rPr>
              <a:t>Là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những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hình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ảnh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số</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liệu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biểu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đồ</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sơ</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đồ</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góp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phần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thực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hiện</a:t>
            </a:r>
            <a:r>
              <a:rPr lang="en-US" sz="2000" dirty="0" smtClean="0">
                <a:solidFill>
                  <a:schemeClr val="tx1"/>
                </a:solidFill>
                <a:latin typeface="Times New Roman" pitchFamily="18" charset="0"/>
                <a:cs typeface="Times New Roman" pitchFamily="18" charset="0"/>
              </a:rPr>
              <a:t> ý </a:t>
            </a:r>
            <a:r>
              <a:rPr lang="en-US" sz="2000" dirty="0" err="1" smtClean="0">
                <a:solidFill>
                  <a:schemeClr val="tx1"/>
                </a:solidFill>
                <a:latin typeface="Times New Roman" pitchFamily="18" charset="0"/>
                <a:cs typeface="Times New Roman" pitchFamily="18" charset="0"/>
              </a:rPr>
              <a:t>tưởng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quan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điểm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trong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giao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tiếp</a:t>
            </a:r>
            <a:r>
              <a:rPr lang="en-US" sz="2000" dirty="0" smtClean="0">
                <a:solidFill>
                  <a:schemeClr val="tx1"/>
                </a:solidFill>
                <a:latin typeface="Times New Roman" pitchFamily="18" charset="0"/>
                <a:cs typeface="Times New Roman" pitchFamily="18" charset="0"/>
              </a:rPr>
              <a:t>.</a:t>
            </a:r>
          </a:p>
          <a:p>
            <a:r>
              <a:rPr lang="en-US" sz="2000" dirty="0" smtClean="0">
                <a:solidFill>
                  <a:schemeClr val="tx1"/>
                </a:solidFill>
                <a:latin typeface="Times New Roman" pitchFamily="18" charset="0"/>
                <a:cs typeface="Times New Roman" pitchFamily="18" charset="0"/>
              </a:rPr>
              <a:t>D. </a:t>
            </a:r>
            <a:r>
              <a:rPr lang="en-US" sz="2000" dirty="0" err="1" smtClean="0">
                <a:solidFill>
                  <a:schemeClr val="tx1"/>
                </a:solidFill>
                <a:latin typeface="Times New Roman" pitchFamily="18" charset="0"/>
                <a:cs typeface="Times New Roman" pitchFamily="18" charset="0"/>
              </a:rPr>
              <a:t>Là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những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hình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ảnh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số</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liệu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biểu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đồ</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sơ</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đồ</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góp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phần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truyền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tải</a:t>
            </a:r>
            <a:r>
              <a:rPr lang="en-US" sz="2000" dirty="0" smtClean="0">
                <a:solidFill>
                  <a:schemeClr val="tx1"/>
                </a:solidFill>
                <a:latin typeface="Times New Roman" pitchFamily="18" charset="0"/>
                <a:cs typeface="Times New Roman" pitchFamily="18" charset="0"/>
              </a:rPr>
              <a:t> ý </a:t>
            </a:r>
            <a:r>
              <a:rPr lang="en-US" sz="2000" dirty="0" err="1" smtClean="0">
                <a:solidFill>
                  <a:schemeClr val="tx1"/>
                </a:solidFill>
                <a:latin typeface="Times New Roman" pitchFamily="18" charset="0"/>
                <a:cs typeface="Times New Roman" pitchFamily="18" charset="0"/>
              </a:rPr>
              <a:t>tưởng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quan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điểm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trong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giao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tiếp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Đây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phương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tiện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thường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được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sử</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dụng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kết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hợp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với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phương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tiện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ngôn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ngữ</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trong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văn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bản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thông</a:t>
            </a:r>
            <a:r>
              <a:rPr lang="en-US" sz="2000" dirty="0" smtClean="0">
                <a:solidFill>
                  <a:schemeClr val="tx1"/>
                </a:solidFill>
                <a:latin typeface="Times New Roman" pitchFamily="18" charset="0"/>
                <a:cs typeface="Times New Roman" pitchFamily="18" charset="0"/>
              </a:rPr>
              <a:t> tin </a:t>
            </a:r>
            <a:r>
              <a:rPr lang="en-US" sz="2000" dirty="0" err="1" smtClean="0">
                <a:solidFill>
                  <a:schemeClr val="tx1"/>
                </a:solidFill>
                <a:latin typeface="Times New Roman" pitchFamily="18" charset="0"/>
                <a:cs typeface="Times New Roman" pitchFamily="18" charset="0"/>
              </a:rPr>
              <a:t>tổng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hợp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giúp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thông</a:t>
            </a:r>
            <a:r>
              <a:rPr lang="en-US" sz="2000" dirty="0" smtClean="0">
                <a:solidFill>
                  <a:schemeClr val="tx1"/>
                </a:solidFill>
                <a:latin typeface="Times New Roman" pitchFamily="18" charset="0"/>
                <a:cs typeface="Times New Roman" pitchFamily="18" charset="0"/>
              </a:rPr>
              <a:t> tin </a:t>
            </a:r>
            <a:r>
              <a:rPr lang="en-US" sz="2000" dirty="0" err="1" smtClean="0">
                <a:solidFill>
                  <a:schemeClr val="tx1"/>
                </a:solidFill>
                <a:latin typeface="Times New Roman" pitchFamily="18" charset="0"/>
                <a:cs typeface="Times New Roman" pitchFamily="18" charset="0"/>
              </a:rPr>
              <a:t>được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truyền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tải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hiệu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quả</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sinh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động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hơn</a:t>
            </a:r>
            <a:r>
              <a:rPr lang="en-US" sz="2000" dirty="0" smtClean="0">
                <a:solidFill>
                  <a:schemeClr val="tx1"/>
                </a:solidFill>
                <a:latin typeface="Times New Roman" pitchFamily="18" charset="0"/>
                <a:cs typeface="Times New Roman" pitchFamily="18" charset="0"/>
              </a:rPr>
              <a:t>.</a:t>
            </a:r>
          </a:p>
          <a:p>
            <a:r>
              <a:rPr lang="en-US" sz="2000" b="1" dirty="0" smtClean="0">
                <a:solidFill>
                  <a:schemeClr val="tx1"/>
                </a:solidFill>
                <a:latin typeface="Times New Roman" pitchFamily="18" charset="0"/>
                <a:cs typeface="Times New Roman" pitchFamily="18" charset="0"/>
              </a:rPr>
              <a:t>-&gt; </a:t>
            </a:r>
            <a:r>
              <a:rPr lang="en-US" sz="2000" b="1" dirty="0" err="1" smtClean="0">
                <a:solidFill>
                  <a:schemeClr val="tx1"/>
                </a:solidFill>
                <a:latin typeface="Times New Roman" pitchFamily="18" charset="0"/>
                <a:cs typeface="Times New Roman" pitchFamily="18" charset="0"/>
              </a:rPr>
              <a:t>Đáp</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án</a:t>
            </a:r>
            <a:r>
              <a:rPr lang="en-US" sz="2000" b="1" dirty="0" smtClean="0">
                <a:solidFill>
                  <a:schemeClr val="tx1"/>
                </a:solidFill>
                <a:latin typeface="Times New Roman" pitchFamily="18" charset="0"/>
                <a:cs typeface="Times New Roman" pitchFamily="18" charset="0"/>
              </a:rPr>
              <a:t> D</a:t>
            </a:r>
            <a:endParaRPr lang="en-US" sz="2000" b="1" dirty="0">
              <a:solidFill>
                <a:schemeClr val="tx1"/>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a:xfrm>
            <a:off x="976045" y="4767263"/>
            <a:ext cx="7089167" cy="273844"/>
          </a:xfrm>
        </p:spPr>
        <p:txBody>
          <a:bodyPr/>
          <a:lstStyle/>
          <a:p>
            <a:r>
              <a:rPr lang="en-US" dirty="0" err="1" smtClean="0"/>
              <a:t>Sản</a:t>
            </a:r>
            <a:r>
              <a:rPr lang="en-US" dirty="0" smtClean="0"/>
              <a:t> </a:t>
            </a:r>
            <a:r>
              <a:rPr lang="en-US" dirty="0" err="1" smtClean="0"/>
              <a:t>phẩm</a:t>
            </a:r>
            <a:r>
              <a:rPr lang="en-US" dirty="0" smtClean="0"/>
              <a:t> </a:t>
            </a:r>
            <a:r>
              <a:rPr lang="en-US" dirty="0" err="1" smtClean="0"/>
              <a:t>của</a:t>
            </a:r>
            <a:r>
              <a:rPr lang="en-US" dirty="0" smtClean="0"/>
              <a:t> </a:t>
            </a:r>
            <a:r>
              <a:rPr lang="en-US" dirty="0" err="1" smtClean="0"/>
              <a:t>nhóm</a:t>
            </a:r>
            <a:r>
              <a:rPr lang="en-US" dirty="0" smtClean="0"/>
              <a:t> </a:t>
            </a:r>
            <a:r>
              <a:rPr lang="en-US" dirty="0" err="1" smtClean="0"/>
              <a:t>zalo</a:t>
            </a:r>
            <a:r>
              <a:rPr lang="en-US" dirty="0" smtClean="0"/>
              <a:t>: NGỮ VĂN THPT (</a:t>
            </a:r>
            <a:r>
              <a:rPr lang="en-US" dirty="0" err="1" smtClean="0"/>
              <a:t>nhóm</a:t>
            </a:r>
            <a:r>
              <a:rPr lang="en-US" dirty="0" smtClean="0"/>
              <a:t> </a:t>
            </a:r>
            <a:r>
              <a:rPr lang="en-US" dirty="0" err="1" smtClean="0"/>
              <a:t>cô</a:t>
            </a:r>
            <a:r>
              <a:rPr lang="en-US" dirty="0" smtClean="0"/>
              <a:t> Thu </a:t>
            </a:r>
            <a:r>
              <a:rPr lang="en-US" dirty="0" err="1" smtClean="0"/>
              <a:t>Huyền</a:t>
            </a:r>
            <a:r>
              <a:rPr lang="en-US" dirty="0" smtClean="0"/>
              <a:t>) – </a:t>
            </a:r>
            <a:r>
              <a:rPr lang="en-US" dirty="0" err="1" smtClean="0"/>
              <a:t>Dự</a:t>
            </a:r>
            <a:r>
              <a:rPr lang="en-US" dirty="0" smtClean="0"/>
              <a:t> </a:t>
            </a:r>
            <a:r>
              <a:rPr lang="en-US" dirty="0" err="1" smtClean="0"/>
              <a:t>án</a:t>
            </a:r>
            <a:r>
              <a:rPr lang="en-US" dirty="0" smtClean="0"/>
              <a:t> </a:t>
            </a:r>
            <a:r>
              <a:rPr lang="en-US" dirty="0" err="1" smtClean="0"/>
              <a:t>cộng</a:t>
            </a:r>
            <a:r>
              <a:rPr lang="en-US" dirty="0" smtClean="0"/>
              <a:t> </a:t>
            </a:r>
            <a:r>
              <a:rPr lang="en-US" dirty="0" err="1" smtClean="0"/>
              <a:t>đồng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linds(horizontal)">
                                      <p:cBhvr>
                                        <p:cTn id="10" dur="500"/>
                                        <p:tgtEl>
                                          <p:spTgt spid="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linds(horizontal)">
                                      <p:cBhvr>
                                        <p:cTn id="13" dur="500"/>
                                        <p:tgtEl>
                                          <p:spTgt spid="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blinds(horizontal)">
                                      <p:cBhvr>
                                        <p:cTn id="16" dur="500"/>
                                        <p:tgtEl>
                                          <p:spTgt spid="9">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blinds(horizontal)">
                                      <p:cBhvr>
                                        <p:cTn id="19" dur="500"/>
                                        <p:tgtEl>
                                          <p:spTgt spid="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blinds(horizontal)">
                                      <p:cBhvr>
                                        <p:cTn id="24"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1200" y="114300"/>
            <a:ext cx="5410200" cy="74295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smtClean="0">
                <a:latin typeface="Times New Roman" pitchFamily="18" charset="0"/>
                <a:cs typeface="Times New Roman" pitchFamily="18" charset="0"/>
              </a:rPr>
              <a:t>I. ÔN LẠI LÝ THUYẾT</a:t>
            </a:r>
            <a:endParaRPr lang="en-US" sz="2800" b="1" dirty="0">
              <a:latin typeface="Times New Roman" pitchFamily="18" charset="0"/>
              <a:cs typeface="Times New Roman" pitchFamily="18" charset="0"/>
            </a:endParaRPr>
          </a:p>
        </p:txBody>
      </p:sp>
      <p:sp>
        <p:nvSpPr>
          <p:cNvPr id="9" name="Rectangle 8"/>
          <p:cNvSpPr/>
          <p:nvPr/>
        </p:nvSpPr>
        <p:spPr>
          <a:xfrm>
            <a:off x="821933" y="1058238"/>
            <a:ext cx="7712467" cy="368521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Khái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niệm</a:t>
            </a:r>
            <a:r>
              <a:rPr lang="en-US" sz="2400" b="1"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phi </a:t>
            </a:r>
            <a:r>
              <a:rPr lang="en-US" sz="2400" dirty="0" err="1" smtClean="0">
                <a:latin typeface="Times New Roman" pitchFamily="18" charset="0"/>
                <a:cs typeface="Times New Roman" pitchFamily="18" charset="0"/>
              </a:rPr>
              <a:t>ngôn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góp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tải</a:t>
            </a:r>
            <a:r>
              <a:rPr lang="en-US" sz="2400" dirty="0" smtClean="0">
                <a:latin typeface="Times New Roman" pitchFamily="18" charset="0"/>
                <a:cs typeface="Times New Roman" pitchFamily="18" charset="0"/>
              </a:rPr>
              <a:t> ý </a:t>
            </a:r>
            <a:r>
              <a:rPr lang="en-US" sz="2400" dirty="0" err="1" smtClean="0">
                <a:latin typeface="Times New Roman" pitchFamily="18" charset="0"/>
                <a:cs typeface="Times New Roman" pitchFamily="18" charset="0"/>
              </a:rPr>
              <a:t>tưởng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ngôn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tin </a:t>
            </a:r>
            <a:r>
              <a:rPr lang="en-US" sz="2400" dirty="0" err="1" smtClean="0">
                <a:latin typeface="Times New Roman" pitchFamily="18" charset="0"/>
                <a:cs typeface="Times New Roman" pitchFamily="18" charset="0"/>
              </a:rPr>
              <a:t>tổng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giúp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tin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a:xfrm>
            <a:off x="1119883" y="4807516"/>
            <a:ext cx="7171362" cy="273844"/>
          </a:xfrm>
        </p:spPr>
        <p:txBody>
          <a:bodyPr/>
          <a:lstStyle/>
          <a:p>
            <a:r>
              <a:rPr lang="en-US" dirty="0" err="1" smtClean="0"/>
              <a:t>Sản</a:t>
            </a:r>
            <a:r>
              <a:rPr lang="en-US" dirty="0" smtClean="0"/>
              <a:t> </a:t>
            </a:r>
            <a:r>
              <a:rPr lang="en-US" dirty="0" err="1" smtClean="0"/>
              <a:t>phẩm</a:t>
            </a:r>
            <a:r>
              <a:rPr lang="en-US" dirty="0" smtClean="0"/>
              <a:t> </a:t>
            </a:r>
            <a:r>
              <a:rPr lang="en-US" dirty="0" err="1" smtClean="0"/>
              <a:t>của</a:t>
            </a:r>
            <a:r>
              <a:rPr lang="en-US" dirty="0" smtClean="0"/>
              <a:t> </a:t>
            </a:r>
            <a:r>
              <a:rPr lang="en-US" dirty="0" err="1" smtClean="0"/>
              <a:t>nhóm</a:t>
            </a:r>
            <a:r>
              <a:rPr lang="en-US" dirty="0" smtClean="0"/>
              <a:t> </a:t>
            </a:r>
            <a:r>
              <a:rPr lang="en-US" dirty="0" err="1" smtClean="0"/>
              <a:t>zalo</a:t>
            </a:r>
            <a:r>
              <a:rPr lang="en-US" dirty="0" smtClean="0"/>
              <a:t>: NGỮ VĂN THPT (</a:t>
            </a:r>
            <a:r>
              <a:rPr lang="en-US" dirty="0" err="1" smtClean="0"/>
              <a:t>nhóm</a:t>
            </a:r>
            <a:r>
              <a:rPr lang="en-US" dirty="0" smtClean="0"/>
              <a:t> </a:t>
            </a:r>
            <a:r>
              <a:rPr lang="en-US" dirty="0" err="1" smtClean="0"/>
              <a:t>cô</a:t>
            </a:r>
            <a:r>
              <a:rPr lang="en-US" dirty="0" smtClean="0"/>
              <a:t> Thu </a:t>
            </a:r>
            <a:r>
              <a:rPr lang="en-US" dirty="0" err="1" smtClean="0"/>
              <a:t>Huyền</a:t>
            </a:r>
            <a:r>
              <a:rPr lang="en-US" dirty="0" smtClean="0"/>
              <a:t>) – </a:t>
            </a:r>
            <a:r>
              <a:rPr lang="en-US" dirty="0" err="1" smtClean="0"/>
              <a:t>Dự</a:t>
            </a:r>
            <a:r>
              <a:rPr lang="en-US" dirty="0" smtClean="0"/>
              <a:t> </a:t>
            </a:r>
            <a:r>
              <a:rPr lang="en-US" dirty="0" err="1" smtClean="0"/>
              <a:t>án</a:t>
            </a:r>
            <a:r>
              <a:rPr lang="en-US" dirty="0" smtClean="0"/>
              <a:t> </a:t>
            </a:r>
            <a:r>
              <a:rPr lang="en-US" dirty="0" err="1" smtClean="0"/>
              <a:t>cộng</a:t>
            </a:r>
            <a:r>
              <a:rPr lang="en-US" dirty="0" smtClean="0"/>
              <a:t> </a:t>
            </a:r>
            <a:r>
              <a:rPr lang="en-US" dirty="0" err="1" smtClean="0"/>
              <a:t>đồng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1200" y="114300"/>
            <a:ext cx="5410200" cy="74295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smtClean="0">
                <a:latin typeface="Times New Roman" pitchFamily="18" charset="0"/>
                <a:cs typeface="Times New Roman" pitchFamily="18" charset="0"/>
              </a:rPr>
              <a:t>I. ÔN LẠI LÝ THUYẾT</a:t>
            </a:r>
            <a:endParaRPr lang="en-US" sz="2800" b="1" dirty="0">
              <a:latin typeface="Times New Roman" pitchFamily="18" charset="0"/>
              <a:cs typeface="Times New Roman" pitchFamily="18" charset="0"/>
            </a:endParaRPr>
          </a:p>
        </p:txBody>
      </p:sp>
      <p:sp>
        <p:nvSpPr>
          <p:cNvPr id="9" name="Rectangle 8"/>
          <p:cNvSpPr/>
          <p:nvPr/>
        </p:nvSpPr>
        <p:spPr>
          <a:xfrm>
            <a:off x="821933" y="1058238"/>
            <a:ext cx="7712467" cy="368521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2800" b="1" dirty="0" smtClean="0"/>
              <a:t> </a:t>
            </a:r>
            <a:r>
              <a:rPr lang="en-US" sz="2800" b="1" dirty="0" smtClean="0">
                <a:latin typeface="Times New Roman" pitchFamily="18" charset="0"/>
                <a:cs typeface="Times New Roman" pitchFamily="18" charset="0"/>
              </a:rPr>
              <a:t>2.Chức </a:t>
            </a:r>
            <a:r>
              <a:rPr lang="en-US" sz="2800" b="1" dirty="0" err="1" smtClean="0">
                <a:latin typeface="Times New Roman" pitchFamily="18" charset="0"/>
                <a:cs typeface="Times New Roman" pitchFamily="18" charset="0"/>
              </a:rPr>
              <a:t>năng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biểu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đạt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phương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tiện</a:t>
            </a:r>
            <a:r>
              <a:rPr lang="en-US" sz="2800" b="1" dirty="0" smtClean="0">
                <a:latin typeface="Times New Roman" pitchFamily="18" charset="0"/>
                <a:cs typeface="Times New Roman" pitchFamily="18" charset="0"/>
              </a:rPr>
              <a:t> phi </a:t>
            </a:r>
            <a:r>
              <a:rPr lang="en-US" sz="2800" b="1" dirty="0" err="1" smtClean="0">
                <a:latin typeface="Times New Roman" pitchFamily="18" charset="0"/>
                <a:cs typeface="Times New Roman" pitchFamily="18" charset="0"/>
              </a:rPr>
              <a:t>ngôn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ngữ</a:t>
            </a:r>
            <a:r>
              <a:rPr lang="en-US" sz="2800" b="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 name="Footer Placeholder 1"/>
          <p:cNvSpPr>
            <a:spLocks noGrp="1"/>
          </p:cNvSpPr>
          <p:nvPr>
            <p:ph type="ftr" sz="quarter" idx="11"/>
          </p:nvPr>
        </p:nvSpPr>
        <p:spPr>
          <a:xfrm>
            <a:off x="1109609" y="4767263"/>
            <a:ext cx="7424791" cy="273844"/>
          </a:xfrm>
        </p:spPr>
        <p:txBody>
          <a:bodyPr/>
          <a:lstStyle/>
          <a:p>
            <a:r>
              <a:rPr lang="en-US" dirty="0" err="1" smtClean="0"/>
              <a:t>Sản</a:t>
            </a:r>
            <a:r>
              <a:rPr lang="en-US" dirty="0" smtClean="0"/>
              <a:t> </a:t>
            </a:r>
            <a:r>
              <a:rPr lang="en-US" dirty="0" err="1" smtClean="0"/>
              <a:t>phẩm</a:t>
            </a:r>
            <a:r>
              <a:rPr lang="en-US" dirty="0" smtClean="0"/>
              <a:t> </a:t>
            </a:r>
            <a:r>
              <a:rPr lang="en-US" dirty="0" err="1" smtClean="0"/>
              <a:t>của</a:t>
            </a:r>
            <a:r>
              <a:rPr lang="en-US" dirty="0" smtClean="0"/>
              <a:t> </a:t>
            </a:r>
            <a:r>
              <a:rPr lang="en-US" dirty="0" err="1" smtClean="0"/>
              <a:t>nhóm</a:t>
            </a:r>
            <a:r>
              <a:rPr lang="en-US" dirty="0" smtClean="0"/>
              <a:t> </a:t>
            </a:r>
            <a:r>
              <a:rPr lang="en-US" dirty="0" err="1" smtClean="0"/>
              <a:t>zalo</a:t>
            </a:r>
            <a:r>
              <a:rPr lang="en-US" dirty="0" smtClean="0"/>
              <a:t>: NGỮ VĂN THPT (</a:t>
            </a:r>
            <a:r>
              <a:rPr lang="en-US" dirty="0" err="1" smtClean="0"/>
              <a:t>nhóm</a:t>
            </a:r>
            <a:r>
              <a:rPr lang="en-US" dirty="0" smtClean="0"/>
              <a:t> </a:t>
            </a:r>
            <a:r>
              <a:rPr lang="en-US" dirty="0" err="1" smtClean="0"/>
              <a:t>cô</a:t>
            </a:r>
            <a:r>
              <a:rPr lang="en-US" dirty="0" smtClean="0"/>
              <a:t> Thu </a:t>
            </a:r>
            <a:r>
              <a:rPr lang="en-US" dirty="0" err="1" smtClean="0"/>
              <a:t>Huyền</a:t>
            </a:r>
            <a:r>
              <a:rPr lang="en-US" dirty="0" smtClean="0"/>
              <a:t>) – </a:t>
            </a:r>
            <a:r>
              <a:rPr lang="en-US" dirty="0" err="1" smtClean="0"/>
              <a:t>Dự</a:t>
            </a:r>
            <a:r>
              <a:rPr lang="en-US" dirty="0" smtClean="0"/>
              <a:t> </a:t>
            </a:r>
            <a:r>
              <a:rPr lang="en-US" dirty="0" err="1" smtClean="0"/>
              <a:t>án</a:t>
            </a:r>
            <a:r>
              <a:rPr lang="en-US" dirty="0" smtClean="0"/>
              <a:t> </a:t>
            </a:r>
            <a:r>
              <a:rPr lang="en-US" dirty="0" err="1" smtClean="0"/>
              <a:t>cộng</a:t>
            </a:r>
            <a:r>
              <a:rPr lang="en-US" dirty="0" smtClean="0"/>
              <a:t> </a:t>
            </a:r>
            <a:r>
              <a:rPr lang="en-US" dirty="0" err="1" smtClean="0"/>
              <a:t>đồng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theme/theme1.xml><?xml version="1.0" encoding="utf-8"?>
<a:theme xmlns:a="http://schemas.openxmlformats.org/drawingml/2006/main" name="Pasos para estudiar un texto by Slidesgo">
  <a:themeElements>
    <a:clrScheme name="Simple Light">
      <a:dk1>
        <a:srgbClr val="222828"/>
      </a:dk1>
      <a:lt1>
        <a:srgbClr val="71C9B9"/>
      </a:lt1>
      <a:dk2>
        <a:srgbClr val="68B3A5"/>
      </a:dk2>
      <a:lt2>
        <a:srgbClr val="005051"/>
      </a:lt2>
      <a:accent1>
        <a:srgbClr val="FCC94C"/>
      </a:accent1>
      <a:accent2>
        <a:srgbClr val="FBFEE9"/>
      </a:accent2>
      <a:accent3>
        <a:srgbClr val="F1E4D1"/>
      </a:accent3>
      <a:accent4>
        <a:srgbClr val="E4DEC8"/>
      </a:accent4>
      <a:accent5>
        <a:srgbClr val="FFFFFF"/>
      </a:accent5>
      <a:accent6>
        <a:srgbClr val="C7404E"/>
      </a:accent6>
      <a:hlink>
        <a:srgbClr val="22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2238</TotalTime>
  <Words>1797</Words>
  <Application>Microsoft Office PowerPoint</Application>
  <PresentationFormat>On-screen Show (16:9)</PresentationFormat>
  <Paragraphs>125</Paragraphs>
  <Slides>28</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28</vt:i4>
      </vt:variant>
    </vt:vector>
  </HeadingPairs>
  <TitlesOfParts>
    <vt:vector size="42" baseType="lpstr">
      <vt:lpstr>宋体</vt:lpstr>
      <vt:lpstr>宋体</vt:lpstr>
      <vt:lpstr>#9Slide07 SVNBango</vt:lpstr>
      <vt:lpstr>Arial</vt:lpstr>
      <vt:lpstr>Calibri</vt:lpstr>
      <vt:lpstr>Fira Sans Extra Condensed</vt:lpstr>
      <vt:lpstr>Gantari</vt:lpstr>
      <vt:lpstr>Gantari ExtraBold</vt:lpstr>
      <vt:lpstr>Pangolin</vt:lpstr>
      <vt:lpstr>Ranchers</vt:lpstr>
      <vt:lpstr>Roboto</vt:lpstr>
      <vt:lpstr>Times New Roman</vt:lpstr>
      <vt:lpstr>Wingdings 3</vt:lpstr>
      <vt:lpstr>Pasos para estudiar un texto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2.Chức năng biểu đạt của các phương tiện phi ngôn ngữ: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 </vt:lpstr>
      <vt:lpstr>HƯỚNG DẪN</vt:lpstr>
      <vt:lpstr>HƯỚNG DẪN VỀ NHÀ</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PASOS PARA ESTUDIAR UN TEXTO</dc:title>
  <cp:lastModifiedBy>Admin</cp:lastModifiedBy>
  <cp:revision>299</cp:revision>
  <dcterms:modified xsi:type="dcterms:W3CDTF">2023-08-11T05:55:38Z</dcterms:modified>
</cp:coreProperties>
</file>