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56" r:id="rId2"/>
    <p:sldId id="257" r:id="rId3"/>
    <p:sldId id="258" r:id="rId4"/>
    <p:sldId id="269" r:id="rId5"/>
    <p:sldId id="259" r:id="rId6"/>
    <p:sldId id="260" r:id="rId7"/>
    <p:sldId id="261" r:id="rId8"/>
    <p:sldId id="262" r:id="rId9"/>
    <p:sldId id="263" r:id="rId10"/>
    <p:sldId id="264" r:id="rId11"/>
    <p:sldId id="265" r:id="rId12"/>
    <p:sldId id="266"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70" autoAdjust="0"/>
  </p:normalViewPr>
  <p:slideViewPr>
    <p:cSldViewPr snapToGrid="0">
      <p:cViewPr varScale="1">
        <p:scale>
          <a:sx n="64" d="100"/>
          <a:sy n="64"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58A28-E0E3-43AE-9515-283DF374469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8D21015-BAA5-49B9-AE5C-95EFAEF02A3B}">
      <dgm:prSet phldrT="[Text]"/>
      <dgm:spPr/>
      <dgm:t>
        <a:bodyPr/>
        <a:lstStyle/>
        <a:p>
          <a:r>
            <a:rPr lang="en-US" dirty="0"/>
            <a:t>1956</a:t>
          </a:r>
        </a:p>
      </dgm:t>
    </dgm:pt>
    <dgm:pt modelId="{7FB81550-27A4-4B17-BA81-369188D53483}" type="parTrans" cxnId="{577D025A-4D2D-47F1-BD46-0AEAC8397DE2}">
      <dgm:prSet/>
      <dgm:spPr/>
      <dgm:t>
        <a:bodyPr/>
        <a:lstStyle/>
        <a:p>
          <a:endParaRPr lang="en-US"/>
        </a:p>
      </dgm:t>
    </dgm:pt>
    <dgm:pt modelId="{C8AC2EAB-CFC9-4D9D-9244-C5F440CBCB66}" type="sibTrans" cxnId="{577D025A-4D2D-47F1-BD46-0AEAC8397DE2}">
      <dgm:prSet/>
      <dgm:spPr/>
      <dgm:t>
        <a:bodyPr/>
        <a:lstStyle/>
        <a:p>
          <a:endParaRPr lang="en-US"/>
        </a:p>
      </dgm:t>
    </dgm:pt>
    <dgm:pt modelId="{9B5BAC69-6C84-424F-8F55-2A96CEEA81FF}">
      <dgm:prSet phldrT="[Text]"/>
      <dgm:spPr/>
      <dgm:t>
        <a:bodyPr/>
        <a:lstStyle/>
        <a:p>
          <a:r>
            <a:rPr lang="en-US" dirty="0"/>
            <a:t>??????</a:t>
          </a:r>
        </a:p>
      </dgm:t>
    </dgm:pt>
    <dgm:pt modelId="{7F531426-D7EF-40FA-A69E-19E753962404}" type="parTrans" cxnId="{2E581D0D-7122-41EA-9A3D-646CE043B161}">
      <dgm:prSet/>
      <dgm:spPr/>
      <dgm:t>
        <a:bodyPr/>
        <a:lstStyle/>
        <a:p>
          <a:endParaRPr lang="en-US"/>
        </a:p>
      </dgm:t>
    </dgm:pt>
    <dgm:pt modelId="{827BAA87-DED6-4577-BC81-B73ADBAF3805}" type="sibTrans" cxnId="{2E581D0D-7122-41EA-9A3D-646CE043B161}">
      <dgm:prSet/>
      <dgm:spPr/>
      <dgm:t>
        <a:bodyPr/>
        <a:lstStyle/>
        <a:p>
          <a:endParaRPr lang="en-US"/>
        </a:p>
      </dgm:t>
    </dgm:pt>
    <dgm:pt modelId="{9F9358FC-E948-429E-9FD0-917EDD60E8DA}">
      <dgm:prSet phldrT="[Text]" phldr="1"/>
      <dgm:spPr/>
      <dgm:t>
        <a:bodyPr/>
        <a:lstStyle/>
        <a:p>
          <a:endParaRPr lang="en-US" dirty="0"/>
        </a:p>
      </dgm:t>
    </dgm:pt>
    <dgm:pt modelId="{1734C0A5-191B-45AB-84E3-380551B5DBB1}" type="parTrans" cxnId="{0F587AC5-F38E-4B25-A9B8-D360332F167F}">
      <dgm:prSet/>
      <dgm:spPr/>
      <dgm:t>
        <a:bodyPr/>
        <a:lstStyle/>
        <a:p>
          <a:endParaRPr lang="en-US"/>
        </a:p>
      </dgm:t>
    </dgm:pt>
    <dgm:pt modelId="{BC989CB3-8822-4CA6-8B8A-032C9317E058}" type="sibTrans" cxnId="{0F587AC5-F38E-4B25-A9B8-D360332F167F}">
      <dgm:prSet/>
      <dgm:spPr/>
      <dgm:t>
        <a:bodyPr/>
        <a:lstStyle/>
        <a:p>
          <a:endParaRPr lang="en-US"/>
        </a:p>
      </dgm:t>
    </dgm:pt>
    <dgm:pt modelId="{0A251980-0566-439C-86CC-87E2E5FF281A}">
      <dgm:prSet phldrT="[Text]"/>
      <dgm:spPr/>
      <dgm:t>
        <a:bodyPr/>
        <a:lstStyle/>
        <a:p>
          <a:r>
            <a:rPr lang="en-US" dirty="0"/>
            <a:t>2008</a:t>
          </a:r>
        </a:p>
      </dgm:t>
    </dgm:pt>
    <dgm:pt modelId="{ADA50EE5-1C4A-455E-B6A1-A333575481CB}" type="parTrans" cxnId="{1E6AFD77-7D09-4E6E-9A58-0358A6692B5D}">
      <dgm:prSet/>
      <dgm:spPr/>
      <dgm:t>
        <a:bodyPr/>
        <a:lstStyle/>
        <a:p>
          <a:endParaRPr lang="en-US"/>
        </a:p>
      </dgm:t>
    </dgm:pt>
    <dgm:pt modelId="{F81ED1F8-F4D7-40E6-8C38-22F6F667231A}" type="sibTrans" cxnId="{1E6AFD77-7D09-4E6E-9A58-0358A6692B5D}">
      <dgm:prSet/>
      <dgm:spPr/>
      <dgm:t>
        <a:bodyPr/>
        <a:lstStyle/>
        <a:p>
          <a:endParaRPr lang="en-US"/>
        </a:p>
      </dgm:t>
    </dgm:pt>
    <dgm:pt modelId="{B4017D46-B03A-4B1B-99E2-88C374817B67}">
      <dgm:prSet phldrT="[Text]"/>
      <dgm:spPr/>
      <dgm:t>
        <a:bodyPr/>
        <a:lstStyle/>
        <a:p>
          <a:r>
            <a:rPr lang="en-US" dirty="0"/>
            <a:t>?????</a:t>
          </a:r>
        </a:p>
      </dgm:t>
    </dgm:pt>
    <dgm:pt modelId="{653060FF-4F17-4FB3-A741-B532AC5AC939}" type="parTrans" cxnId="{EA4EBB8C-06CD-4A1E-98AE-F2F05460FA00}">
      <dgm:prSet/>
      <dgm:spPr/>
      <dgm:t>
        <a:bodyPr/>
        <a:lstStyle/>
        <a:p>
          <a:endParaRPr lang="en-US"/>
        </a:p>
      </dgm:t>
    </dgm:pt>
    <dgm:pt modelId="{4F1D0035-78DB-45D3-AFB7-C8688F0D8682}" type="sibTrans" cxnId="{EA4EBB8C-06CD-4A1E-98AE-F2F05460FA00}">
      <dgm:prSet/>
      <dgm:spPr/>
      <dgm:t>
        <a:bodyPr/>
        <a:lstStyle/>
        <a:p>
          <a:endParaRPr lang="en-US"/>
        </a:p>
      </dgm:t>
    </dgm:pt>
    <dgm:pt modelId="{30612FCE-9C45-4AAD-955C-26083E72F8FE}">
      <dgm:prSet phldrT="[Text]" phldr="1"/>
      <dgm:spPr/>
      <dgm:t>
        <a:bodyPr/>
        <a:lstStyle/>
        <a:p>
          <a:endParaRPr lang="en-US"/>
        </a:p>
      </dgm:t>
    </dgm:pt>
    <dgm:pt modelId="{CEFDD714-1D7C-421A-9D7C-9B05367F6265}" type="parTrans" cxnId="{D8ECACFA-F834-40B4-BDB5-A8BBC5195187}">
      <dgm:prSet/>
      <dgm:spPr/>
      <dgm:t>
        <a:bodyPr/>
        <a:lstStyle/>
        <a:p>
          <a:endParaRPr lang="en-US"/>
        </a:p>
      </dgm:t>
    </dgm:pt>
    <dgm:pt modelId="{A12A252E-76DE-492D-BFDF-254BC2613494}" type="sibTrans" cxnId="{D8ECACFA-F834-40B4-BDB5-A8BBC5195187}">
      <dgm:prSet/>
      <dgm:spPr/>
      <dgm:t>
        <a:bodyPr/>
        <a:lstStyle/>
        <a:p>
          <a:endParaRPr lang="en-US"/>
        </a:p>
      </dgm:t>
    </dgm:pt>
    <dgm:pt modelId="{C0765919-15BD-4124-8A5B-D90715FC354E}">
      <dgm:prSet phldrT="[Text]"/>
      <dgm:spPr/>
      <dgm:t>
        <a:bodyPr/>
        <a:lstStyle/>
        <a:p>
          <a:r>
            <a:rPr lang="en-US" dirty="0"/>
            <a:t>2040</a:t>
          </a:r>
        </a:p>
      </dgm:t>
    </dgm:pt>
    <dgm:pt modelId="{4870ADFE-EB48-4E14-B8CF-2A94C79D935A}" type="parTrans" cxnId="{B45242E7-A62D-494A-8B7D-C2D9B964D9FA}">
      <dgm:prSet/>
      <dgm:spPr/>
      <dgm:t>
        <a:bodyPr/>
        <a:lstStyle/>
        <a:p>
          <a:endParaRPr lang="en-US"/>
        </a:p>
      </dgm:t>
    </dgm:pt>
    <dgm:pt modelId="{7123144B-DCDB-43D8-A554-F91A907409C8}" type="sibTrans" cxnId="{B45242E7-A62D-494A-8B7D-C2D9B964D9FA}">
      <dgm:prSet/>
      <dgm:spPr/>
      <dgm:t>
        <a:bodyPr/>
        <a:lstStyle/>
        <a:p>
          <a:endParaRPr lang="en-US"/>
        </a:p>
      </dgm:t>
    </dgm:pt>
    <dgm:pt modelId="{6B29E463-1DDA-4661-A295-8C001DC9189B}">
      <dgm:prSet phldrT="[Text]"/>
      <dgm:spPr/>
      <dgm:t>
        <a:bodyPr/>
        <a:lstStyle/>
        <a:p>
          <a:r>
            <a:rPr lang="en-US" dirty="0"/>
            <a:t>??????</a:t>
          </a:r>
        </a:p>
      </dgm:t>
    </dgm:pt>
    <dgm:pt modelId="{60A5F9E2-FDE2-4C2F-8C85-090A5A1A562A}" type="parTrans" cxnId="{8B74E2B9-1E9A-4475-99DD-6F4F78B53098}">
      <dgm:prSet/>
      <dgm:spPr/>
      <dgm:t>
        <a:bodyPr/>
        <a:lstStyle/>
        <a:p>
          <a:endParaRPr lang="en-US"/>
        </a:p>
      </dgm:t>
    </dgm:pt>
    <dgm:pt modelId="{F37C3E1B-7354-49B9-B51A-EC424498FB9A}" type="sibTrans" cxnId="{8B74E2B9-1E9A-4475-99DD-6F4F78B53098}">
      <dgm:prSet/>
      <dgm:spPr/>
      <dgm:t>
        <a:bodyPr/>
        <a:lstStyle/>
        <a:p>
          <a:endParaRPr lang="en-US"/>
        </a:p>
      </dgm:t>
    </dgm:pt>
    <dgm:pt modelId="{92AF59FB-8290-4B23-A32A-267E6A54F85A}">
      <dgm:prSet phldrT="[Text]" phldr="1"/>
      <dgm:spPr/>
      <dgm:t>
        <a:bodyPr/>
        <a:lstStyle/>
        <a:p>
          <a:endParaRPr lang="en-US"/>
        </a:p>
      </dgm:t>
    </dgm:pt>
    <dgm:pt modelId="{5BEF56ED-685C-4B1E-9686-481914D92A90}" type="parTrans" cxnId="{2C4BE81B-FA81-4942-9912-096C2A7F6BF1}">
      <dgm:prSet/>
      <dgm:spPr/>
      <dgm:t>
        <a:bodyPr/>
        <a:lstStyle/>
        <a:p>
          <a:endParaRPr lang="en-US"/>
        </a:p>
      </dgm:t>
    </dgm:pt>
    <dgm:pt modelId="{FCF21E46-0E4D-489B-BB41-8C85BC18DEF3}" type="sibTrans" cxnId="{2C4BE81B-FA81-4942-9912-096C2A7F6BF1}">
      <dgm:prSet/>
      <dgm:spPr/>
      <dgm:t>
        <a:bodyPr/>
        <a:lstStyle/>
        <a:p>
          <a:endParaRPr lang="en-US"/>
        </a:p>
      </dgm:t>
    </dgm:pt>
    <dgm:pt modelId="{8332F72A-E7D8-473B-9D52-99EEA5683A26}" type="pres">
      <dgm:prSet presAssocID="{CA858A28-E0E3-43AE-9515-283DF3744697}" presName="Name0" presStyleCnt="0">
        <dgm:presLayoutVars>
          <dgm:dir/>
          <dgm:resizeHandles val="exact"/>
        </dgm:presLayoutVars>
      </dgm:prSet>
      <dgm:spPr/>
      <dgm:t>
        <a:bodyPr/>
        <a:lstStyle/>
        <a:p>
          <a:endParaRPr lang="en-US"/>
        </a:p>
      </dgm:t>
    </dgm:pt>
    <dgm:pt modelId="{0922AAC1-3058-404A-8141-6093E9DA031D}" type="pres">
      <dgm:prSet presAssocID="{48D21015-BAA5-49B9-AE5C-95EFAEF02A3B}" presName="node" presStyleLbl="node1" presStyleIdx="0" presStyleCnt="3">
        <dgm:presLayoutVars>
          <dgm:bulletEnabled val="1"/>
        </dgm:presLayoutVars>
      </dgm:prSet>
      <dgm:spPr/>
      <dgm:t>
        <a:bodyPr/>
        <a:lstStyle/>
        <a:p>
          <a:endParaRPr lang="en-US"/>
        </a:p>
      </dgm:t>
    </dgm:pt>
    <dgm:pt modelId="{DB44A7EA-79C0-46BE-857F-0FF8E47E5913}" type="pres">
      <dgm:prSet presAssocID="{C8AC2EAB-CFC9-4D9D-9244-C5F440CBCB66}" presName="sibTrans" presStyleCnt="0"/>
      <dgm:spPr/>
    </dgm:pt>
    <dgm:pt modelId="{D373AEA3-9619-4A56-997B-95D32E293CD5}" type="pres">
      <dgm:prSet presAssocID="{0A251980-0566-439C-86CC-87E2E5FF281A}" presName="node" presStyleLbl="node1" presStyleIdx="1" presStyleCnt="3">
        <dgm:presLayoutVars>
          <dgm:bulletEnabled val="1"/>
        </dgm:presLayoutVars>
      </dgm:prSet>
      <dgm:spPr/>
      <dgm:t>
        <a:bodyPr/>
        <a:lstStyle/>
        <a:p>
          <a:endParaRPr lang="en-US"/>
        </a:p>
      </dgm:t>
    </dgm:pt>
    <dgm:pt modelId="{6DA9D666-87E3-4DDD-8C0C-2B8392962C72}" type="pres">
      <dgm:prSet presAssocID="{F81ED1F8-F4D7-40E6-8C38-22F6F667231A}" presName="sibTrans" presStyleCnt="0"/>
      <dgm:spPr/>
    </dgm:pt>
    <dgm:pt modelId="{5300E29D-6205-43D5-9701-2F1EDD58552D}" type="pres">
      <dgm:prSet presAssocID="{C0765919-15BD-4124-8A5B-D90715FC354E}" presName="node" presStyleLbl="node1" presStyleIdx="2" presStyleCnt="3">
        <dgm:presLayoutVars>
          <dgm:bulletEnabled val="1"/>
        </dgm:presLayoutVars>
      </dgm:prSet>
      <dgm:spPr/>
      <dgm:t>
        <a:bodyPr/>
        <a:lstStyle/>
        <a:p>
          <a:endParaRPr lang="en-US"/>
        </a:p>
      </dgm:t>
    </dgm:pt>
  </dgm:ptLst>
  <dgm:cxnLst>
    <dgm:cxn modelId="{D8020662-6FB8-4E58-A820-7ACD2F82F12D}" type="presOf" srcId="{B4017D46-B03A-4B1B-99E2-88C374817B67}" destId="{D373AEA3-9619-4A56-997B-95D32E293CD5}" srcOrd="0" destOrd="1" presId="urn:microsoft.com/office/officeart/2005/8/layout/hList6"/>
    <dgm:cxn modelId="{49895989-EB84-4C11-A552-749F05624FF0}" type="presOf" srcId="{92AF59FB-8290-4B23-A32A-267E6A54F85A}" destId="{5300E29D-6205-43D5-9701-2F1EDD58552D}" srcOrd="0" destOrd="2" presId="urn:microsoft.com/office/officeart/2005/8/layout/hList6"/>
    <dgm:cxn modelId="{6E4DAEC7-5847-4180-8A58-5B785AAF3EED}" type="presOf" srcId="{C0765919-15BD-4124-8A5B-D90715FC354E}" destId="{5300E29D-6205-43D5-9701-2F1EDD58552D}" srcOrd="0" destOrd="0" presId="urn:microsoft.com/office/officeart/2005/8/layout/hList6"/>
    <dgm:cxn modelId="{EA4EBB8C-06CD-4A1E-98AE-F2F05460FA00}" srcId="{0A251980-0566-439C-86CC-87E2E5FF281A}" destId="{B4017D46-B03A-4B1B-99E2-88C374817B67}" srcOrd="0" destOrd="0" parTransId="{653060FF-4F17-4FB3-A741-B532AC5AC939}" sibTransId="{4F1D0035-78DB-45D3-AFB7-C8688F0D8682}"/>
    <dgm:cxn modelId="{583E7EA1-2FC6-4EDB-B896-F9DD80CEA50F}" type="presOf" srcId="{CA858A28-E0E3-43AE-9515-283DF3744697}" destId="{8332F72A-E7D8-473B-9D52-99EEA5683A26}" srcOrd="0" destOrd="0" presId="urn:microsoft.com/office/officeart/2005/8/layout/hList6"/>
    <dgm:cxn modelId="{1E6AFD77-7D09-4E6E-9A58-0358A6692B5D}" srcId="{CA858A28-E0E3-43AE-9515-283DF3744697}" destId="{0A251980-0566-439C-86CC-87E2E5FF281A}" srcOrd="1" destOrd="0" parTransId="{ADA50EE5-1C4A-455E-B6A1-A333575481CB}" sibTransId="{F81ED1F8-F4D7-40E6-8C38-22F6F667231A}"/>
    <dgm:cxn modelId="{0F587AC5-F38E-4B25-A9B8-D360332F167F}" srcId="{48D21015-BAA5-49B9-AE5C-95EFAEF02A3B}" destId="{9F9358FC-E948-429E-9FD0-917EDD60E8DA}" srcOrd="1" destOrd="0" parTransId="{1734C0A5-191B-45AB-84E3-380551B5DBB1}" sibTransId="{BC989CB3-8822-4CA6-8B8A-032C9317E058}"/>
    <dgm:cxn modelId="{B45242E7-A62D-494A-8B7D-C2D9B964D9FA}" srcId="{CA858A28-E0E3-43AE-9515-283DF3744697}" destId="{C0765919-15BD-4124-8A5B-D90715FC354E}" srcOrd="2" destOrd="0" parTransId="{4870ADFE-EB48-4E14-B8CF-2A94C79D935A}" sibTransId="{7123144B-DCDB-43D8-A554-F91A907409C8}"/>
    <dgm:cxn modelId="{577D025A-4D2D-47F1-BD46-0AEAC8397DE2}" srcId="{CA858A28-E0E3-43AE-9515-283DF3744697}" destId="{48D21015-BAA5-49B9-AE5C-95EFAEF02A3B}" srcOrd="0" destOrd="0" parTransId="{7FB81550-27A4-4B17-BA81-369188D53483}" sibTransId="{C8AC2EAB-CFC9-4D9D-9244-C5F440CBCB66}"/>
    <dgm:cxn modelId="{2A68C54C-445B-41A4-BAB8-23A7BA67F204}" type="presOf" srcId="{30612FCE-9C45-4AAD-955C-26083E72F8FE}" destId="{D373AEA3-9619-4A56-997B-95D32E293CD5}" srcOrd="0" destOrd="2" presId="urn:microsoft.com/office/officeart/2005/8/layout/hList6"/>
    <dgm:cxn modelId="{D4F5E0EF-4F40-4075-B8EF-84ABFE73EDEF}" type="presOf" srcId="{9B5BAC69-6C84-424F-8F55-2A96CEEA81FF}" destId="{0922AAC1-3058-404A-8141-6093E9DA031D}" srcOrd="0" destOrd="1" presId="urn:microsoft.com/office/officeart/2005/8/layout/hList6"/>
    <dgm:cxn modelId="{7E3E942D-6C55-4E08-BE74-1853C29527D6}" type="presOf" srcId="{6B29E463-1DDA-4661-A295-8C001DC9189B}" destId="{5300E29D-6205-43D5-9701-2F1EDD58552D}" srcOrd="0" destOrd="1" presId="urn:microsoft.com/office/officeart/2005/8/layout/hList6"/>
    <dgm:cxn modelId="{049A649B-BF09-4C32-B092-BC5AB8CBDA10}" type="presOf" srcId="{48D21015-BAA5-49B9-AE5C-95EFAEF02A3B}" destId="{0922AAC1-3058-404A-8141-6093E9DA031D}" srcOrd="0" destOrd="0" presId="urn:microsoft.com/office/officeart/2005/8/layout/hList6"/>
    <dgm:cxn modelId="{2E581D0D-7122-41EA-9A3D-646CE043B161}" srcId="{48D21015-BAA5-49B9-AE5C-95EFAEF02A3B}" destId="{9B5BAC69-6C84-424F-8F55-2A96CEEA81FF}" srcOrd="0" destOrd="0" parTransId="{7F531426-D7EF-40FA-A69E-19E753962404}" sibTransId="{827BAA87-DED6-4577-BC81-B73ADBAF3805}"/>
    <dgm:cxn modelId="{D8ECACFA-F834-40B4-BDB5-A8BBC5195187}" srcId="{0A251980-0566-439C-86CC-87E2E5FF281A}" destId="{30612FCE-9C45-4AAD-955C-26083E72F8FE}" srcOrd="1" destOrd="0" parTransId="{CEFDD714-1D7C-421A-9D7C-9B05367F6265}" sibTransId="{A12A252E-76DE-492D-BFDF-254BC2613494}"/>
    <dgm:cxn modelId="{2C4BE81B-FA81-4942-9912-096C2A7F6BF1}" srcId="{C0765919-15BD-4124-8A5B-D90715FC354E}" destId="{92AF59FB-8290-4B23-A32A-267E6A54F85A}" srcOrd="1" destOrd="0" parTransId="{5BEF56ED-685C-4B1E-9686-481914D92A90}" sibTransId="{FCF21E46-0E4D-489B-BB41-8C85BC18DEF3}"/>
    <dgm:cxn modelId="{1631D3AF-6744-4B68-9CB3-EE0EC7EED927}" type="presOf" srcId="{9F9358FC-E948-429E-9FD0-917EDD60E8DA}" destId="{0922AAC1-3058-404A-8141-6093E9DA031D}" srcOrd="0" destOrd="2" presId="urn:microsoft.com/office/officeart/2005/8/layout/hList6"/>
    <dgm:cxn modelId="{8B74E2B9-1E9A-4475-99DD-6F4F78B53098}" srcId="{C0765919-15BD-4124-8A5B-D90715FC354E}" destId="{6B29E463-1DDA-4661-A295-8C001DC9189B}" srcOrd="0" destOrd="0" parTransId="{60A5F9E2-FDE2-4C2F-8C85-090A5A1A562A}" sibTransId="{F37C3E1B-7354-49B9-B51A-EC424498FB9A}"/>
    <dgm:cxn modelId="{72268D01-06C3-4C8C-80CD-3C4DC3D26470}" type="presOf" srcId="{0A251980-0566-439C-86CC-87E2E5FF281A}" destId="{D373AEA3-9619-4A56-997B-95D32E293CD5}" srcOrd="0" destOrd="0" presId="urn:microsoft.com/office/officeart/2005/8/layout/hList6"/>
    <dgm:cxn modelId="{10740494-D684-4432-A9C0-7C4CBA69B4F7}" type="presParOf" srcId="{8332F72A-E7D8-473B-9D52-99EEA5683A26}" destId="{0922AAC1-3058-404A-8141-6093E9DA031D}" srcOrd="0" destOrd="0" presId="urn:microsoft.com/office/officeart/2005/8/layout/hList6"/>
    <dgm:cxn modelId="{385B5269-1CD6-4CE5-8CBD-CD447B136705}" type="presParOf" srcId="{8332F72A-E7D8-473B-9D52-99EEA5683A26}" destId="{DB44A7EA-79C0-46BE-857F-0FF8E47E5913}" srcOrd="1" destOrd="0" presId="urn:microsoft.com/office/officeart/2005/8/layout/hList6"/>
    <dgm:cxn modelId="{927E6FD8-6792-4ABA-B17D-504A5EDA317C}" type="presParOf" srcId="{8332F72A-E7D8-473B-9D52-99EEA5683A26}" destId="{D373AEA3-9619-4A56-997B-95D32E293CD5}" srcOrd="2" destOrd="0" presId="urn:microsoft.com/office/officeart/2005/8/layout/hList6"/>
    <dgm:cxn modelId="{5D6C5A12-26F0-49CF-8A61-EF23E2F6FA0D}" type="presParOf" srcId="{8332F72A-E7D8-473B-9D52-99EEA5683A26}" destId="{6DA9D666-87E3-4DDD-8C0C-2B8392962C72}" srcOrd="3" destOrd="0" presId="urn:microsoft.com/office/officeart/2005/8/layout/hList6"/>
    <dgm:cxn modelId="{8EB36002-8CE0-4A0F-9C8E-A29B0BEACA59}" type="presParOf" srcId="{8332F72A-E7D8-473B-9D52-99EEA5683A26}" destId="{5300E29D-6205-43D5-9701-2F1EDD58552D}"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858A28-E0E3-43AE-9515-283DF374469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8D21015-BAA5-49B9-AE5C-95EFAEF02A3B}">
      <dgm:prSet phldrT="[Text]"/>
      <dgm:spPr/>
      <dgm:t>
        <a:bodyPr/>
        <a:lstStyle/>
        <a:p>
          <a:r>
            <a:rPr lang="en-US" dirty="0"/>
            <a:t>1956</a:t>
          </a:r>
        </a:p>
      </dgm:t>
    </dgm:pt>
    <dgm:pt modelId="{7FB81550-27A4-4B17-BA81-369188D53483}" type="parTrans" cxnId="{577D025A-4D2D-47F1-BD46-0AEAC8397DE2}">
      <dgm:prSet/>
      <dgm:spPr/>
      <dgm:t>
        <a:bodyPr/>
        <a:lstStyle/>
        <a:p>
          <a:endParaRPr lang="en-US"/>
        </a:p>
      </dgm:t>
    </dgm:pt>
    <dgm:pt modelId="{C8AC2EAB-CFC9-4D9D-9244-C5F440CBCB66}" type="sibTrans" cxnId="{577D025A-4D2D-47F1-BD46-0AEAC8397DE2}">
      <dgm:prSet/>
      <dgm:spPr/>
      <dgm:t>
        <a:bodyPr/>
        <a:lstStyle/>
        <a:p>
          <a:endParaRPr lang="en-US"/>
        </a:p>
      </dgm:t>
    </dgm:pt>
    <dgm:pt modelId="{9B5BAC69-6C84-424F-8F55-2A96CEEA81FF}">
      <dgm:prSet phldrT="[Text]"/>
      <dgm:spPr/>
      <dgm:t>
        <a:bodyPr/>
        <a:lstStyle/>
        <a:p>
          <a:r>
            <a:rPr lang="en-US" dirty="0" err="1"/>
            <a:t>Thuật</a:t>
          </a:r>
          <a:r>
            <a:rPr lang="en-US" dirty="0"/>
            <a:t> </a:t>
          </a:r>
          <a:r>
            <a:rPr lang="en-US" dirty="0" err="1"/>
            <a:t>ngữ</a:t>
          </a:r>
          <a:r>
            <a:rPr lang="en-US" dirty="0"/>
            <a:t> AI ra </a:t>
          </a:r>
          <a:r>
            <a:rPr lang="en-US" dirty="0" err="1"/>
            <a:t>đời</a:t>
          </a:r>
          <a:r>
            <a:rPr lang="en-US" dirty="0"/>
            <a:t>.</a:t>
          </a:r>
        </a:p>
      </dgm:t>
    </dgm:pt>
    <dgm:pt modelId="{7F531426-D7EF-40FA-A69E-19E753962404}" type="parTrans" cxnId="{2E581D0D-7122-41EA-9A3D-646CE043B161}">
      <dgm:prSet/>
      <dgm:spPr/>
      <dgm:t>
        <a:bodyPr/>
        <a:lstStyle/>
        <a:p>
          <a:endParaRPr lang="en-US"/>
        </a:p>
      </dgm:t>
    </dgm:pt>
    <dgm:pt modelId="{827BAA87-DED6-4577-BC81-B73ADBAF3805}" type="sibTrans" cxnId="{2E581D0D-7122-41EA-9A3D-646CE043B161}">
      <dgm:prSet/>
      <dgm:spPr/>
      <dgm:t>
        <a:bodyPr/>
        <a:lstStyle/>
        <a:p>
          <a:endParaRPr lang="en-US"/>
        </a:p>
      </dgm:t>
    </dgm:pt>
    <dgm:pt modelId="{9F9358FC-E948-429E-9FD0-917EDD60E8DA}">
      <dgm:prSet phldrT="[Text]" phldr="1"/>
      <dgm:spPr/>
      <dgm:t>
        <a:bodyPr/>
        <a:lstStyle/>
        <a:p>
          <a:endParaRPr lang="en-US" dirty="0"/>
        </a:p>
      </dgm:t>
    </dgm:pt>
    <dgm:pt modelId="{1734C0A5-191B-45AB-84E3-380551B5DBB1}" type="parTrans" cxnId="{0F587AC5-F38E-4B25-A9B8-D360332F167F}">
      <dgm:prSet/>
      <dgm:spPr/>
      <dgm:t>
        <a:bodyPr/>
        <a:lstStyle/>
        <a:p>
          <a:endParaRPr lang="en-US"/>
        </a:p>
      </dgm:t>
    </dgm:pt>
    <dgm:pt modelId="{BC989CB3-8822-4CA6-8B8A-032C9317E058}" type="sibTrans" cxnId="{0F587AC5-F38E-4B25-A9B8-D360332F167F}">
      <dgm:prSet/>
      <dgm:spPr/>
      <dgm:t>
        <a:bodyPr/>
        <a:lstStyle/>
        <a:p>
          <a:endParaRPr lang="en-US"/>
        </a:p>
      </dgm:t>
    </dgm:pt>
    <dgm:pt modelId="{0A251980-0566-439C-86CC-87E2E5FF281A}">
      <dgm:prSet phldrT="[Text]"/>
      <dgm:spPr/>
      <dgm:t>
        <a:bodyPr/>
        <a:lstStyle/>
        <a:p>
          <a:r>
            <a:rPr lang="en-US" dirty="0"/>
            <a:t>2008</a:t>
          </a:r>
        </a:p>
      </dgm:t>
    </dgm:pt>
    <dgm:pt modelId="{ADA50EE5-1C4A-455E-B6A1-A333575481CB}" type="parTrans" cxnId="{1E6AFD77-7D09-4E6E-9A58-0358A6692B5D}">
      <dgm:prSet/>
      <dgm:spPr/>
      <dgm:t>
        <a:bodyPr/>
        <a:lstStyle/>
        <a:p>
          <a:endParaRPr lang="en-US"/>
        </a:p>
      </dgm:t>
    </dgm:pt>
    <dgm:pt modelId="{F81ED1F8-F4D7-40E6-8C38-22F6F667231A}" type="sibTrans" cxnId="{1E6AFD77-7D09-4E6E-9A58-0358A6692B5D}">
      <dgm:prSet/>
      <dgm:spPr/>
      <dgm:t>
        <a:bodyPr/>
        <a:lstStyle/>
        <a:p>
          <a:endParaRPr lang="en-US"/>
        </a:p>
      </dgm:t>
    </dgm:pt>
    <dgm:pt modelId="{B4017D46-B03A-4B1B-99E2-88C374817B67}">
      <dgm:prSet phldrT="[Text]"/>
      <dgm:spPr/>
      <dgm:t>
        <a:bodyPr/>
        <a:lstStyle/>
        <a:p>
          <a:r>
            <a:rPr lang="en-US" dirty="0" err="1"/>
            <a:t>Máy</a:t>
          </a:r>
          <a:r>
            <a:rPr lang="en-US" dirty="0"/>
            <a:t> </a:t>
          </a:r>
          <a:r>
            <a:rPr lang="en-US" dirty="0" err="1"/>
            <a:t>tính</a:t>
          </a:r>
          <a:r>
            <a:rPr lang="en-US" dirty="0"/>
            <a:t> 10 </a:t>
          </a:r>
          <a:r>
            <a:rPr lang="en-US" dirty="0" err="1"/>
            <a:t>tỉ</a:t>
          </a:r>
          <a:r>
            <a:rPr lang="en-US" dirty="0"/>
            <a:t> </a:t>
          </a:r>
          <a:r>
            <a:rPr lang="en-US" dirty="0" err="1"/>
            <a:t>lệnh</a:t>
          </a:r>
          <a:r>
            <a:rPr lang="en-US" dirty="0"/>
            <a:t>/</a:t>
          </a:r>
          <a:r>
            <a:rPr lang="en-US" dirty="0" err="1"/>
            <a:t>giây</a:t>
          </a:r>
          <a:endParaRPr lang="en-US" dirty="0"/>
        </a:p>
      </dgm:t>
    </dgm:pt>
    <dgm:pt modelId="{653060FF-4F17-4FB3-A741-B532AC5AC939}" type="parTrans" cxnId="{EA4EBB8C-06CD-4A1E-98AE-F2F05460FA00}">
      <dgm:prSet/>
      <dgm:spPr/>
      <dgm:t>
        <a:bodyPr/>
        <a:lstStyle/>
        <a:p>
          <a:endParaRPr lang="en-US"/>
        </a:p>
      </dgm:t>
    </dgm:pt>
    <dgm:pt modelId="{4F1D0035-78DB-45D3-AFB7-C8688F0D8682}" type="sibTrans" cxnId="{EA4EBB8C-06CD-4A1E-98AE-F2F05460FA00}">
      <dgm:prSet/>
      <dgm:spPr/>
      <dgm:t>
        <a:bodyPr/>
        <a:lstStyle/>
        <a:p>
          <a:endParaRPr lang="en-US"/>
        </a:p>
      </dgm:t>
    </dgm:pt>
    <dgm:pt modelId="{30612FCE-9C45-4AAD-955C-26083E72F8FE}">
      <dgm:prSet phldrT="[Text]" phldr="1"/>
      <dgm:spPr/>
      <dgm:t>
        <a:bodyPr/>
        <a:lstStyle/>
        <a:p>
          <a:endParaRPr lang="en-US"/>
        </a:p>
      </dgm:t>
    </dgm:pt>
    <dgm:pt modelId="{CEFDD714-1D7C-421A-9D7C-9B05367F6265}" type="parTrans" cxnId="{D8ECACFA-F834-40B4-BDB5-A8BBC5195187}">
      <dgm:prSet/>
      <dgm:spPr/>
      <dgm:t>
        <a:bodyPr/>
        <a:lstStyle/>
        <a:p>
          <a:endParaRPr lang="en-US"/>
        </a:p>
      </dgm:t>
    </dgm:pt>
    <dgm:pt modelId="{A12A252E-76DE-492D-BFDF-254BC2613494}" type="sibTrans" cxnId="{D8ECACFA-F834-40B4-BDB5-A8BBC5195187}">
      <dgm:prSet/>
      <dgm:spPr/>
      <dgm:t>
        <a:bodyPr/>
        <a:lstStyle/>
        <a:p>
          <a:endParaRPr lang="en-US"/>
        </a:p>
      </dgm:t>
    </dgm:pt>
    <dgm:pt modelId="{C0765919-15BD-4124-8A5B-D90715FC354E}">
      <dgm:prSet phldrT="[Text]"/>
      <dgm:spPr/>
      <dgm:t>
        <a:bodyPr/>
        <a:lstStyle/>
        <a:p>
          <a:r>
            <a:rPr lang="en-US" dirty="0"/>
            <a:t>2040</a:t>
          </a:r>
        </a:p>
      </dgm:t>
    </dgm:pt>
    <dgm:pt modelId="{4870ADFE-EB48-4E14-B8CF-2A94C79D935A}" type="parTrans" cxnId="{B45242E7-A62D-494A-8B7D-C2D9B964D9FA}">
      <dgm:prSet/>
      <dgm:spPr/>
      <dgm:t>
        <a:bodyPr/>
        <a:lstStyle/>
        <a:p>
          <a:endParaRPr lang="en-US"/>
        </a:p>
      </dgm:t>
    </dgm:pt>
    <dgm:pt modelId="{7123144B-DCDB-43D8-A554-F91A907409C8}" type="sibTrans" cxnId="{B45242E7-A62D-494A-8B7D-C2D9B964D9FA}">
      <dgm:prSet/>
      <dgm:spPr/>
      <dgm:t>
        <a:bodyPr/>
        <a:lstStyle/>
        <a:p>
          <a:endParaRPr lang="en-US"/>
        </a:p>
      </dgm:t>
    </dgm:pt>
    <dgm:pt modelId="{6B29E463-1DDA-4661-A295-8C001DC9189B}">
      <dgm:prSet phldrT="[Text]"/>
      <dgm:spPr/>
      <dgm:t>
        <a:bodyPr/>
        <a:lstStyle/>
        <a:p>
          <a:r>
            <a:rPr lang="en-US" dirty="0" err="1"/>
            <a:t>Máy</a:t>
          </a:r>
          <a:r>
            <a:rPr lang="en-US" dirty="0"/>
            <a:t> </a:t>
          </a:r>
          <a:r>
            <a:rPr lang="en-US" dirty="0" err="1"/>
            <a:t>tính</a:t>
          </a:r>
          <a:r>
            <a:rPr lang="en-US" dirty="0"/>
            <a:t> 100 </a:t>
          </a:r>
          <a:r>
            <a:rPr lang="en-US" dirty="0" err="1"/>
            <a:t>tỉ</a:t>
          </a:r>
          <a:r>
            <a:rPr lang="en-US" dirty="0"/>
            <a:t> </a:t>
          </a:r>
          <a:r>
            <a:rPr lang="en-US" dirty="0" err="1"/>
            <a:t>lệnh</a:t>
          </a:r>
          <a:r>
            <a:rPr lang="en-US" dirty="0"/>
            <a:t>/</a:t>
          </a:r>
          <a:r>
            <a:rPr lang="en-US" dirty="0" err="1"/>
            <a:t>giây</a:t>
          </a:r>
          <a:endParaRPr lang="en-US" dirty="0"/>
        </a:p>
      </dgm:t>
    </dgm:pt>
    <dgm:pt modelId="{60A5F9E2-FDE2-4C2F-8C85-090A5A1A562A}" type="parTrans" cxnId="{8B74E2B9-1E9A-4475-99DD-6F4F78B53098}">
      <dgm:prSet/>
      <dgm:spPr/>
      <dgm:t>
        <a:bodyPr/>
        <a:lstStyle/>
        <a:p>
          <a:endParaRPr lang="en-US"/>
        </a:p>
      </dgm:t>
    </dgm:pt>
    <dgm:pt modelId="{F37C3E1B-7354-49B9-B51A-EC424498FB9A}" type="sibTrans" cxnId="{8B74E2B9-1E9A-4475-99DD-6F4F78B53098}">
      <dgm:prSet/>
      <dgm:spPr/>
      <dgm:t>
        <a:bodyPr/>
        <a:lstStyle/>
        <a:p>
          <a:endParaRPr lang="en-US"/>
        </a:p>
      </dgm:t>
    </dgm:pt>
    <dgm:pt modelId="{92AF59FB-8290-4B23-A32A-267E6A54F85A}">
      <dgm:prSet phldrT="[Text]" phldr="1"/>
      <dgm:spPr/>
      <dgm:t>
        <a:bodyPr/>
        <a:lstStyle/>
        <a:p>
          <a:endParaRPr lang="en-US"/>
        </a:p>
      </dgm:t>
    </dgm:pt>
    <dgm:pt modelId="{5BEF56ED-685C-4B1E-9686-481914D92A90}" type="parTrans" cxnId="{2C4BE81B-FA81-4942-9912-096C2A7F6BF1}">
      <dgm:prSet/>
      <dgm:spPr/>
      <dgm:t>
        <a:bodyPr/>
        <a:lstStyle/>
        <a:p>
          <a:endParaRPr lang="en-US"/>
        </a:p>
      </dgm:t>
    </dgm:pt>
    <dgm:pt modelId="{FCF21E46-0E4D-489B-BB41-8C85BC18DEF3}" type="sibTrans" cxnId="{2C4BE81B-FA81-4942-9912-096C2A7F6BF1}">
      <dgm:prSet/>
      <dgm:spPr/>
      <dgm:t>
        <a:bodyPr/>
        <a:lstStyle/>
        <a:p>
          <a:endParaRPr lang="en-US"/>
        </a:p>
      </dgm:t>
    </dgm:pt>
    <dgm:pt modelId="{8332F72A-E7D8-473B-9D52-99EEA5683A26}" type="pres">
      <dgm:prSet presAssocID="{CA858A28-E0E3-43AE-9515-283DF3744697}" presName="Name0" presStyleCnt="0">
        <dgm:presLayoutVars>
          <dgm:dir/>
          <dgm:resizeHandles val="exact"/>
        </dgm:presLayoutVars>
      </dgm:prSet>
      <dgm:spPr/>
      <dgm:t>
        <a:bodyPr/>
        <a:lstStyle/>
        <a:p>
          <a:endParaRPr lang="en-US"/>
        </a:p>
      </dgm:t>
    </dgm:pt>
    <dgm:pt modelId="{0922AAC1-3058-404A-8141-6093E9DA031D}" type="pres">
      <dgm:prSet presAssocID="{48D21015-BAA5-49B9-AE5C-95EFAEF02A3B}" presName="node" presStyleLbl="node1" presStyleIdx="0" presStyleCnt="3">
        <dgm:presLayoutVars>
          <dgm:bulletEnabled val="1"/>
        </dgm:presLayoutVars>
      </dgm:prSet>
      <dgm:spPr/>
      <dgm:t>
        <a:bodyPr/>
        <a:lstStyle/>
        <a:p>
          <a:endParaRPr lang="en-US"/>
        </a:p>
      </dgm:t>
    </dgm:pt>
    <dgm:pt modelId="{DB44A7EA-79C0-46BE-857F-0FF8E47E5913}" type="pres">
      <dgm:prSet presAssocID="{C8AC2EAB-CFC9-4D9D-9244-C5F440CBCB66}" presName="sibTrans" presStyleCnt="0"/>
      <dgm:spPr/>
    </dgm:pt>
    <dgm:pt modelId="{D373AEA3-9619-4A56-997B-95D32E293CD5}" type="pres">
      <dgm:prSet presAssocID="{0A251980-0566-439C-86CC-87E2E5FF281A}" presName="node" presStyleLbl="node1" presStyleIdx="1" presStyleCnt="3">
        <dgm:presLayoutVars>
          <dgm:bulletEnabled val="1"/>
        </dgm:presLayoutVars>
      </dgm:prSet>
      <dgm:spPr/>
      <dgm:t>
        <a:bodyPr/>
        <a:lstStyle/>
        <a:p>
          <a:endParaRPr lang="en-US"/>
        </a:p>
      </dgm:t>
    </dgm:pt>
    <dgm:pt modelId="{6DA9D666-87E3-4DDD-8C0C-2B8392962C72}" type="pres">
      <dgm:prSet presAssocID="{F81ED1F8-F4D7-40E6-8C38-22F6F667231A}" presName="sibTrans" presStyleCnt="0"/>
      <dgm:spPr/>
    </dgm:pt>
    <dgm:pt modelId="{5300E29D-6205-43D5-9701-2F1EDD58552D}" type="pres">
      <dgm:prSet presAssocID="{C0765919-15BD-4124-8A5B-D90715FC354E}" presName="node" presStyleLbl="node1" presStyleIdx="2" presStyleCnt="3">
        <dgm:presLayoutVars>
          <dgm:bulletEnabled val="1"/>
        </dgm:presLayoutVars>
      </dgm:prSet>
      <dgm:spPr/>
      <dgm:t>
        <a:bodyPr/>
        <a:lstStyle/>
        <a:p>
          <a:endParaRPr lang="en-US"/>
        </a:p>
      </dgm:t>
    </dgm:pt>
  </dgm:ptLst>
  <dgm:cxnLst>
    <dgm:cxn modelId="{D8020662-6FB8-4E58-A820-7ACD2F82F12D}" type="presOf" srcId="{B4017D46-B03A-4B1B-99E2-88C374817B67}" destId="{D373AEA3-9619-4A56-997B-95D32E293CD5}" srcOrd="0" destOrd="1" presId="urn:microsoft.com/office/officeart/2005/8/layout/hList6"/>
    <dgm:cxn modelId="{49895989-EB84-4C11-A552-749F05624FF0}" type="presOf" srcId="{92AF59FB-8290-4B23-A32A-267E6A54F85A}" destId="{5300E29D-6205-43D5-9701-2F1EDD58552D}" srcOrd="0" destOrd="2" presId="urn:microsoft.com/office/officeart/2005/8/layout/hList6"/>
    <dgm:cxn modelId="{6E4DAEC7-5847-4180-8A58-5B785AAF3EED}" type="presOf" srcId="{C0765919-15BD-4124-8A5B-D90715FC354E}" destId="{5300E29D-6205-43D5-9701-2F1EDD58552D}" srcOrd="0" destOrd="0" presId="urn:microsoft.com/office/officeart/2005/8/layout/hList6"/>
    <dgm:cxn modelId="{EA4EBB8C-06CD-4A1E-98AE-F2F05460FA00}" srcId="{0A251980-0566-439C-86CC-87E2E5FF281A}" destId="{B4017D46-B03A-4B1B-99E2-88C374817B67}" srcOrd="0" destOrd="0" parTransId="{653060FF-4F17-4FB3-A741-B532AC5AC939}" sibTransId="{4F1D0035-78DB-45D3-AFB7-C8688F0D8682}"/>
    <dgm:cxn modelId="{583E7EA1-2FC6-4EDB-B896-F9DD80CEA50F}" type="presOf" srcId="{CA858A28-E0E3-43AE-9515-283DF3744697}" destId="{8332F72A-E7D8-473B-9D52-99EEA5683A26}" srcOrd="0" destOrd="0" presId="urn:microsoft.com/office/officeart/2005/8/layout/hList6"/>
    <dgm:cxn modelId="{1E6AFD77-7D09-4E6E-9A58-0358A6692B5D}" srcId="{CA858A28-E0E3-43AE-9515-283DF3744697}" destId="{0A251980-0566-439C-86CC-87E2E5FF281A}" srcOrd="1" destOrd="0" parTransId="{ADA50EE5-1C4A-455E-B6A1-A333575481CB}" sibTransId="{F81ED1F8-F4D7-40E6-8C38-22F6F667231A}"/>
    <dgm:cxn modelId="{0F587AC5-F38E-4B25-A9B8-D360332F167F}" srcId="{48D21015-BAA5-49B9-AE5C-95EFAEF02A3B}" destId="{9F9358FC-E948-429E-9FD0-917EDD60E8DA}" srcOrd="1" destOrd="0" parTransId="{1734C0A5-191B-45AB-84E3-380551B5DBB1}" sibTransId="{BC989CB3-8822-4CA6-8B8A-032C9317E058}"/>
    <dgm:cxn modelId="{B45242E7-A62D-494A-8B7D-C2D9B964D9FA}" srcId="{CA858A28-E0E3-43AE-9515-283DF3744697}" destId="{C0765919-15BD-4124-8A5B-D90715FC354E}" srcOrd="2" destOrd="0" parTransId="{4870ADFE-EB48-4E14-B8CF-2A94C79D935A}" sibTransId="{7123144B-DCDB-43D8-A554-F91A907409C8}"/>
    <dgm:cxn modelId="{577D025A-4D2D-47F1-BD46-0AEAC8397DE2}" srcId="{CA858A28-E0E3-43AE-9515-283DF3744697}" destId="{48D21015-BAA5-49B9-AE5C-95EFAEF02A3B}" srcOrd="0" destOrd="0" parTransId="{7FB81550-27A4-4B17-BA81-369188D53483}" sibTransId="{C8AC2EAB-CFC9-4D9D-9244-C5F440CBCB66}"/>
    <dgm:cxn modelId="{2A68C54C-445B-41A4-BAB8-23A7BA67F204}" type="presOf" srcId="{30612FCE-9C45-4AAD-955C-26083E72F8FE}" destId="{D373AEA3-9619-4A56-997B-95D32E293CD5}" srcOrd="0" destOrd="2" presId="urn:microsoft.com/office/officeart/2005/8/layout/hList6"/>
    <dgm:cxn modelId="{D4F5E0EF-4F40-4075-B8EF-84ABFE73EDEF}" type="presOf" srcId="{9B5BAC69-6C84-424F-8F55-2A96CEEA81FF}" destId="{0922AAC1-3058-404A-8141-6093E9DA031D}" srcOrd="0" destOrd="1" presId="urn:microsoft.com/office/officeart/2005/8/layout/hList6"/>
    <dgm:cxn modelId="{7E3E942D-6C55-4E08-BE74-1853C29527D6}" type="presOf" srcId="{6B29E463-1DDA-4661-A295-8C001DC9189B}" destId="{5300E29D-6205-43D5-9701-2F1EDD58552D}" srcOrd="0" destOrd="1" presId="urn:microsoft.com/office/officeart/2005/8/layout/hList6"/>
    <dgm:cxn modelId="{049A649B-BF09-4C32-B092-BC5AB8CBDA10}" type="presOf" srcId="{48D21015-BAA5-49B9-AE5C-95EFAEF02A3B}" destId="{0922AAC1-3058-404A-8141-6093E9DA031D}" srcOrd="0" destOrd="0" presId="urn:microsoft.com/office/officeart/2005/8/layout/hList6"/>
    <dgm:cxn modelId="{2E581D0D-7122-41EA-9A3D-646CE043B161}" srcId="{48D21015-BAA5-49B9-AE5C-95EFAEF02A3B}" destId="{9B5BAC69-6C84-424F-8F55-2A96CEEA81FF}" srcOrd="0" destOrd="0" parTransId="{7F531426-D7EF-40FA-A69E-19E753962404}" sibTransId="{827BAA87-DED6-4577-BC81-B73ADBAF3805}"/>
    <dgm:cxn modelId="{D8ECACFA-F834-40B4-BDB5-A8BBC5195187}" srcId="{0A251980-0566-439C-86CC-87E2E5FF281A}" destId="{30612FCE-9C45-4AAD-955C-26083E72F8FE}" srcOrd="1" destOrd="0" parTransId="{CEFDD714-1D7C-421A-9D7C-9B05367F6265}" sibTransId="{A12A252E-76DE-492D-BFDF-254BC2613494}"/>
    <dgm:cxn modelId="{2C4BE81B-FA81-4942-9912-096C2A7F6BF1}" srcId="{C0765919-15BD-4124-8A5B-D90715FC354E}" destId="{92AF59FB-8290-4B23-A32A-267E6A54F85A}" srcOrd="1" destOrd="0" parTransId="{5BEF56ED-685C-4B1E-9686-481914D92A90}" sibTransId="{FCF21E46-0E4D-489B-BB41-8C85BC18DEF3}"/>
    <dgm:cxn modelId="{1631D3AF-6744-4B68-9CB3-EE0EC7EED927}" type="presOf" srcId="{9F9358FC-E948-429E-9FD0-917EDD60E8DA}" destId="{0922AAC1-3058-404A-8141-6093E9DA031D}" srcOrd="0" destOrd="2" presId="urn:microsoft.com/office/officeart/2005/8/layout/hList6"/>
    <dgm:cxn modelId="{8B74E2B9-1E9A-4475-99DD-6F4F78B53098}" srcId="{C0765919-15BD-4124-8A5B-D90715FC354E}" destId="{6B29E463-1DDA-4661-A295-8C001DC9189B}" srcOrd="0" destOrd="0" parTransId="{60A5F9E2-FDE2-4C2F-8C85-090A5A1A562A}" sibTransId="{F37C3E1B-7354-49B9-B51A-EC424498FB9A}"/>
    <dgm:cxn modelId="{72268D01-06C3-4C8C-80CD-3C4DC3D26470}" type="presOf" srcId="{0A251980-0566-439C-86CC-87E2E5FF281A}" destId="{D373AEA3-9619-4A56-997B-95D32E293CD5}" srcOrd="0" destOrd="0" presId="urn:microsoft.com/office/officeart/2005/8/layout/hList6"/>
    <dgm:cxn modelId="{10740494-D684-4432-A9C0-7C4CBA69B4F7}" type="presParOf" srcId="{8332F72A-E7D8-473B-9D52-99EEA5683A26}" destId="{0922AAC1-3058-404A-8141-6093E9DA031D}" srcOrd="0" destOrd="0" presId="urn:microsoft.com/office/officeart/2005/8/layout/hList6"/>
    <dgm:cxn modelId="{385B5269-1CD6-4CE5-8CBD-CD447B136705}" type="presParOf" srcId="{8332F72A-E7D8-473B-9D52-99EEA5683A26}" destId="{DB44A7EA-79C0-46BE-857F-0FF8E47E5913}" srcOrd="1" destOrd="0" presId="urn:microsoft.com/office/officeart/2005/8/layout/hList6"/>
    <dgm:cxn modelId="{927E6FD8-6792-4ABA-B17D-504A5EDA317C}" type="presParOf" srcId="{8332F72A-E7D8-473B-9D52-99EEA5683A26}" destId="{D373AEA3-9619-4A56-997B-95D32E293CD5}" srcOrd="2" destOrd="0" presId="urn:microsoft.com/office/officeart/2005/8/layout/hList6"/>
    <dgm:cxn modelId="{5D6C5A12-26F0-49CF-8A61-EF23E2F6FA0D}" type="presParOf" srcId="{8332F72A-E7D8-473B-9D52-99EEA5683A26}" destId="{6DA9D666-87E3-4DDD-8C0C-2B8392962C72}" srcOrd="3" destOrd="0" presId="urn:microsoft.com/office/officeart/2005/8/layout/hList6"/>
    <dgm:cxn modelId="{8EB36002-8CE0-4A0F-9C8E-A29B0BEACA59}" type="presParOf" srcId="{8332F72A-E7D8-473B-9D52-99EEA5683A26}" destId="{5300E29D-6205-43D5-9701-2F1EDD58552D}"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29B5FE-EB1C-4CAE-9FC6-A69E2CC1F0B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910F87CF-BA22-46B7-897C-E1E06260A341}">
      <dgm:prSet phldrT="[Text]" custT="1"/>
      <dgm:spPr/>
      <dgm:t>
        <a:bodyPr/>
        <a:lstStyle/>
        <a:p>
          <a:r>
            <a:rPr lang="vi-VN" sz="2000" dirty="0" smtClean="0">
              <a:solidFill>
                <a:schemeClr val="bg1"/>
              </a:solidFill>
              <a:latin typeface="+mj-lt"/>
            </a:rPr>
            <a:t>Việc lược thuật nhữngý kiến trái chiều về sự phát triển của trí thông minh nhân tạo và nêu các câu hỏi ở phần cuối</a:t>
          </a:r>
          <a:r>
            <a:rPr lang="en-US" sz="2000" dirty="0" smtClean="0">
              <a:solidFill>
                <a:schemeClr val="bg1"/>
              </a:solidFill>
              <a:latin typeface="+mj-lt"/>
            </a:rPr>
            <a:t> </a:t>
          </a:r>
          <a:r>
            <a:rPr lang="vi-VN" sz="2000" dirty="0" smtClean="0">
              <a:solidFill>
                <a:schemeClr val="bg1"/>
              </a:solidFill>
              <a:latin typeface="+mj-lt"/>
            </a:rPr>
            <a:t>văn bản</a:t>
          </a:r>
          <a:endParaRPr lang="en-US" sz="2000" dirty="0">
            <a:solidFill>
              <a:schemeClr val="bg1"/>
            </a:solidFill>
          </a:endParaRPr>
        </a:p>
      </dgm:t>
    </dgm:pt>
    <dgm:pt modelId="{9F59BB6C-B8CE-462B-9D57-0CF73E6293A8}" type="parTrans" cxnId="{97A73845-8AE1-4BB8-9DEF-1A9173A8756F}">
      <dgm:prSet/>
      <dgm:spPr/>
      <dgm:t>
        <a:bodyPr/>
        <a:lstStyle/>
        <a:p>
          <a:endParaRPr lang="en-US"/>
        </a:p>
      </dgm:t>
    </dgm:pt>
    <dgm:pt modelId="{0D33FF1F-C287-42B6-869E-0610405F2FE3}" type="sibTrans" cxnId="{97A73845-8AE1-4BB8-9DEF-1A9173A8756F}">
      <dgm:prSet/>
      <dgm:spPr/>
      <dgm:t>
        <a:bodyPr/>
        <a:lstStyle/>
        <a:p>
          <a:endParaRPr lang="en-US"/>
        </a:p>
      </dgm:t>
    </dgm:pt>
    <dgm:pt modelId="{B82A0CA7-ADE0-4701-B144-5DEB91ADD60A}">
      <dgm:prSet phldrT="[Text]" phldr="1"/>
      <dgm:spPr/>
      <dgm:t>
        <a:bodyPr/>
        <a:lstStyle/>
        <a:p>
          <a:endParaRPr lang="en-US" sz="1200" dirty="0"/>
        </a:p>
      </dgm:t>
    </dgm:pt>
    <dgm:pt modelId="{BE91D685-7B14-4675-97FE-7618AB2F62F2}" type="parTrans" cxnId="{2A6751F2-7006-445A-8738-5947C7C1EAA0}">
      <dgm:prSet/>
      <dgm:spPr/>
      <dgm:t>
        <a:bodyPr/>
        <a:lstStyle/>
        <a:p>
          <a:endParaRPr lang="en-US"/>
        </a:p>
      </dgm:t>
    </dgm:pt>
    <dgm:pt modelId="{F8AA6BCF-3540-484C-918B-B1CBFE3E24E3}" type="sibTrans" cxnId="{2A6751F2-7006-445A-8738-5947C7C1EAA0}">
      <dgm:prSet/>
      <dgm:spPr/>
      <dgm:t>
        <a:bodyPr/>
        <a:lstStyle/>
        <a:p>
          <a:endParaRPr lang="en-US"/>
        </a:p>
      </dgm:t>
    </dgm:pt>
    <dgm:pt modelId="{31A45212-B350-4476-BFD4-F4E350B99EFB}">
      <dgm:prSet phldrT="[Text]" custT="1"/>
      <dgm:spPr/>
      <dgm:t>
        <a:bodyPr/>
        <a:lstStyle/>
        <a:p>
          <a:r>
            <a:rPr lang="vi-VN" sz="3600" dirty="0" smtClean="0">
              <a:latin typeface="+mj-lt"/>
            </a:rPr>
            <a:t>cho thấy sự chất vấn</a:t>
          </a:r>
          <a:r>
            <a:rPr lang="en-US" sz="3600" dirty="0" smtClean="0">
              <a:latin typeface="+mj-lt"/>
            </a:rPr>
            <a:t> </a:t>
          </a:r>
          <a:r>
            <a:rPr lang="en-US" sz="3600" dirty="0" err="1" smtClean="0">
              <a:latin typeface="+mj-lt"/>
            </a:rPr>
            <a:t>của</a:t>
          </a:r>
          <a:r>
            <a:rPr lang="en-US" sz="3600" dirty="0" smtClean="0">
              <a:latin typeface="+mj-lt"/>
            </a:rPr>
            <a:t> </a:t>
          </a:r>
          <a:r>
            <a:rPr lang="en-US" sz="3600" dirty="0" err="1" smtClean="0">
              <a:latin typeface="+mj-lt"/>
            </a:rPr>
            <a:t>tác</a:t>
          </a:r>
          <a:r>
            <a:rPr lang="en-US" sz="3600" dirty="0" smtClean="0">
              <a:latin typeface="+mj-lt"/>
            </a:rPr>
            <a:t> </a:t>
          </a:r>
          <a:r>
            <a:rPr lang="en-US" sz="3600" dirty="0" err="1" smtClean="0">
              <a:latin typeface="+mj-lt"/>
            </a:rPr>
            <a:t>giả</a:t>
          </a:r>
          <a:r>
            <a:rPr lang="en-US" sz="4000" dirty="0" smtClean="0">
              <a:latin typeface="+mj-lt"/>
            </a:rPr>
            <a:t>.</a:t>
          </a:r>
          <a:endParaRPr lang="en-US" sz="2800" dirty="0"/>
        </a:p>
      </dgm:t>
    </dgm:pt>
    <dgm:pt modelId="{0B4F2FF8-0039-4027-B98D-A5EE8EFBCC8D}" type="parTrans" cxnId="{4774F5A6-CDC5-46F6-9792-F84626E720DC}">
      <dgm:prSet/>
      <dgm:spPr/>
      <dgm:t>
        <a:bodyPr/>
        <a:lstStyle/>
        <a:p>
          <a:endParaRPr lang="en-US"/>
        </a:p>
      </dgm:t>
    </dgm:pt>
    <dgm:pt modelId="{DF1FFAB3-D35C-41D2-94AA-DBECE58D9320}" type="sibTrans" cxnId="{4774F5A6-CDC5-46F6-9792-F84626E720DC}">
      <dgm:prSet/>
      <dgm:spPr/>
      <dgm:t>
        <a:bodyPr/>
        <a:lstStyle/>
        <a:p>
          <a:endParaRPr lang="en-US"/>
        </a:p>
      </dgm:t>
    </dgm:pt>
    <dgm:pt modelId="{60ABB55C-59CD-4BE5-B4A8-56ADE498CE07}">
      <dgm:prSet phldrT="[Text]" phldr="1"/>
      <dgm:spPr/>
      <dgm:t>
        <a:bodyPr/>
        <a:lstStyle/>
        <a:p>
          <a:endParaRPr lang="en-US" sz="2000" dirty="0"/>
        </a:p>
      </dgm:t>
    </dgm:pt>
    <dgm:pt modelId="{59ED7827-EB71-4EEE-BC47-8A117101F209}" type="parTrans" cxnId="{50D88949-6B9D-45C7-8D37-739036D4141F}">
      <dgm:prSet/>
      <dgm:spPr/>
      <dgm:t>
        <a:bodyPr/>
        <a:lstStyle/>
        <a:p>
          <a:endParaRPr lang="en-US"/>
        </a:p>
      </dgm:t>
    </dgm:pt>
    <dgm:pt modelId="{AA62B3A8-76D3-4166-96E6-9170426B6B61}" type="sibTrans" cxnId="{50D88949-6B9D-45C7-8D37-739036D4141F}">
      <dgm:prSet/>
      <dgm:spPr/>
      <dgm:t>
        <a:bodyPr/>
        <a:lstStyle/>
        <a:p>
          <a:endParaRPr lang="en-US"/>
        </a:p>
      </dgm:t>
    </dgm:pt>
    <dgm:pt modelId="{613F8E08-7923-44E6-8B48-0B779EAEA9C1}">
      <dgm:prSet phldrT="[Text]" custT="1"/>
      <dgm:spPr/>
      <dgm:t>
        <a:bodyPr/>
        <a:lstStyle/>
        <a:p>
          <a:r>
            <a:rPr lang="en-US" sz="2800" dirty="0" err="1" smtClean="0">
              <a:solidFill>
                <a:schemeClr val="bg1"/>
              </a:solidFill>
              <a:latin typeface="+mj-lt"/>
            </a:rPr>
            <a:t>Sự</a:t>
          </a:r>
          <a:r>
            <a:rPr lang="en-US" sz="2800" dirty="0" smtClean="0">
              <a:solidFill>
                <a:schemeClr val="bg1"/>
              </a:solidFill>
              <a:latin typeface="+mj-lt"/>
            </a:rPr>
            <a:t> </a:t>
          </a:r>
          <a:r>
            <a:rPr lang="vi-VN" sz="2800" dirty="0" smtClean="0">
              <a:solidFill>
                <a:schemeClr val="bg1"/>
              </a:solidFill>
              <a:latin typeface="+mj-lt"/>
            </a:rPr>
            <a:t>không xác quyết trong cái nhìn của tác giả về tương lai.</a:t>
          </a:r>
          <a:endParaRPr lang="en-US" sz="2800" dirty="0">
            <a:solidFill>
              <a:schemeClr val="bg1"/>
            </a:solidFill>
          </a:endParaRPr>
        </a:p>
      </dgm:t>
    </dgm:pt>
    <dgm:pt modelId="{1DB033DC-0B79-427D-8232-603C4B5CDD0D}" type="parTrans" cxnId="{92BF99DF-8B95-4783-93CF-1197811EA979}">
      <dgm:prSet/>
      <dgm:spPr/>
      <dgm:t>
        <a:bodyPr/>
        <a:lstStyle/>
        <a:p>
          <a:endParaRPr lang="en-US"/>
        </a:p>
      </dgm:t>
    </dgm:pt>
    <dgm:pt modelId="{D5725766-FA54-47E8-ACD2-B7B4E75AD9E9}" type="sibTrans" cxnId="{92BF99DF-8B95-4783-93CF-1197811EA979}">
      <dgm:prSet/>
      <dgm:spPr/>
      <dgm:t>
        <a:bodyPr/>
        <a:lstStyle/>
        <a:p>
          <a:endParaRPr lang="en-US"/>
        </a:p>
      </dgm:t>
    </dgm:pt>
    <dgm:pt modelId="{5F7904B5-FAF1-4A8F-AF63-0E10CE23BCC2}">
      <dgm:prSet phldrT="[Text]" phldr="1"/>
      <dgm:spPr/>
      <dgm:t>
        <a:bodyPr/>
        <a:lstStyle/>
        <a:p>
          <a:endParaRPr lang="en-US" sz="1400"/>
        </a:p>
      </dgm:t>
    </dgm:pt>
    <dgm:pt modelId="{A23785AF-462D-48CA-91F4-7098BD70FB2F}" type="parTrans" cxnId="{A3796522-4FDA-48C7-B448-63C4A6543656}">
      <dgm:prSet/>
      <dgm:spPr/>
      <dgm:t>
        <a:bodyPr/>
        <a:lstStyle/>
        <a:p>
          <a:endParaRPr lang="en-US"/>
        </a:p>
      </dgm:t>
    </dgm:pt>
    <dgm:pt modelId="{3A5DE393-6310-4ECB-85F9-9D065ACA47E1}" type="sibTrans" cxnId="{A3796522-4FDA-48C7-B448-63C4A6543656}">
      <dgm:prSet/>
      <dgm:spPr/>
      <dgm:t>
        <a:bodyPr/>
        <a:lstStyle/>
        <a:p>
          <a:endParaRPr lang="en-US"/>
        </a:p>
      </dgm:t>
    </dgm:pt>
    <dgm:pt modelId="{493D6F69-8D02-4FD3-B689-A918AE22143F}">
      <dgm:prSet phldrT="[Text]" phldr="1"/>
      <dgm:spPr/>
      <dgm:t>
        <a:bodyPr/>
        <a:lstStyle/>
        <a:p>
          <a:endParaRPr lang="en-US" sz="1400" dirty="0"/>
        </a:p>
      </dgm:t>
    </dgm:pt>
    <dgm:pt modelId="{F1EAB963-C498-4DA1-B7CB-7B3908342A54}" type="parTrans" cxnId="{00D9CE6B-1E08-49F6-8813-869B2E42133F}">
      <dgm:prSet/>
      <dgm:spPr/>
      <dgm:t>
        <a:bodyPr/>
        <a:lstStyle/>
        <a:p>
          <a:endParaRPr lang="en-US"/>
        </a:p>
      </dgm:t>
    </dgm:pt>
    <dgm:pt modelId="{05FB9616-127E-455C-BCAD-F167DF36292B}" type="sibTrans" cxnId="{00D9CE6B-1E08-49F6-8813-869B2E42133F}">
      <dgm:prSet/>
      <dgm:spPr/>
      <dgm:t>
        <a:bodyPr/>
        <a:lstStyle/>
        <a:p>
          <a:endParaRPr lang="en-US"/>
        </a:p>
      </dgm:t>
    </dgm:pt>
    <dgm:pt modelId="{DB27B683-2779-49C0-BE2E-47D18A16CA42}" type="pres">
      <dgm:prSet presAssocID="{F129B5FE-EB1C-4CAE-9FC6-A69E2CC1F0B0}" presName="Name0" presStyleCnt="0">
        <dgm:presLayoutVars>
          <dgm:dir/>
          <dgm:resizeHandles val="exact"/>
        </dgm:presLayoutVars>
      </dgm:prSet>
      <dgm:spPr/>
      <dgm:t>
        <a:bodyPr/>
        <a:lstStyle/>
        <a:p>
          <a:endParaRPr lang="en-US"/>
        </a:p>
      </dgm:t>
    </dgm:pt>
    <dgm:pt modelId="{0FA78EA0-B155-4E62-AD26-D849C6C2185D}" type="pres">
      <dgm:prSet presAssocID="{910F87CF-BA22-46B7-897C-E1E06260A341}" presName="node" presStyleLbl="node1" presStyleIdx="0" presStyleCnt="3">
        <dgm:presLayoutVars>
          <dgm:bulletEnabled val="1"/>
        </dgm:presLayoutVars>
      </dgm:prSet>
      <dgm:spPr/>
      <dgm:t>
        <a:bodyPr/>
        <a:lstStyle/>
        <a:p>
          <a:endParaRPr lang="en-US"/>
        </a:p>
      </dgm:t>
    </dgm:pt>
    <dgm:pt modelId="{90BE0D15-BBE7-45F9-A656-E52997F777E6}" type="pres">
      <dgm:prSet presAssocID="{0D33FF1F-C287-42B6-869E-0610405F2FE3}" presName="sibTrans" presStyleCnt="0"/>
      <dgm:spPr/>
    </dgm:pt>
    <dgm:pt modelId="{CB5DC51B-9282-4D75-89A6-CF529EB1393B}" type="pres">
      <dgm:prSet presAssocID="{31A45212-B350-4476-BFD4-F4E350B99EFB}" presName="node" presStyleLbl="node1" presStyleIdx="1" presStyleCnt="3">
        <dgm:presLayoutVars>
          <dgm:bulletEnabled val="1"/>
        </dgm:presLayoutVars>
      </dgm:prSet>
      <dgm:spPr/>
      <dgm:t>
        <a:bodyPr/>
        <a:lstStyle/>
        <a:p>
          <a:endParaRPr lang="en-US"/>
        </a:p>
      </dgm:t>
    </dgm:pt>
    <dgm:pt modelId="{5C3DEDDB-0FED-4CDA-98A1-FC6B634DECCB}" type="pres">
      <dgm:prSet presAssocID="{DF1FFAB3-D35C-41D2-94AA-DBECE58D9320}" presName="sibTrans" presStyleCnt="0"/>
      <dgm:spPr/>
    </dgm:pt>
    <dgm:pt modelId="{ED0F63B1-CE9B-4C96-B17D-F4524C5BAE62}" type="pres">
      <dgm:prSet presAssocID="{613F8E08-7923-44E6-8B48-0B779EAEA9C1}" presName="node" presStyleLbl="node1" presStyleIdx="2" presStyleCnt="3">
        <dgm:presLayoutVars>
          <dgm:bulletEnabled val="1"/>
        </dgm:presLayoutVars>
      </dgm:prSet>
      <dgm:spPr/>
      <dgm:t>
        <a:bodyPr/>
        <a:lstStyle/>
        <a:p>
          <a:endParaRPr lang="en-US"/>
        </a:p>
      </dgm:t>
    </dgm:pt>
  </dgm:ptLst>
  <dgm:cxnLst>
    <dgm:cxn modelId="{2A6751F2-7006-445A-8738-5947C7C1EAA0}" srcId="{910F87CF-BA22-46B7-897C-E1E06260A341}" destId="{B82A0CA7-ADE0-4701-B144-5DEB91ADD60A}" srcOrd="0" destOrd="0" parTransId="{BE91D685-7B14-4675-97FE-7618AB2F62F2}" sibTransId="{F8AA6BCF-3540-484C-918B-B1CBFE3E24E3}"/>
    <dgm:cxn modelId="{00D9CE6B-1E08-49F6-8813-869B2E42133F}" srcId="{613F8E08-7923-44E6-8B48-0B779EAEA9C1}" destId="{493D6F69-8D02-4FD3-B689-A918AE22143F}" srcOrd="1" destOrd="0" parTransId="{F1EAB963-C498-4DA1-B7CB-7B3908342A54}" sibTransId="{05FB9616-127E-455C-BCAD-F167DF36292B}"/>
    <dgm:cxn modelId="{50D88949-6B9D-45C7-8D37-739036D4141F}" srcId="{31A45212-B350-4476-BFD4-F4E350B99EFB}" destId="{60ABB55C-59CD-4BE5-B4A8-56ADE498CE07}" srcOrd="0" destOrd="0" parTransId="{59ED7827-EB71-4EEE-BC47-8A117101F209}" sibTransId="{AA62B3A8-76D3-4166-96E6-9170426B6B61}"/>
    <dgm:cxn modelId="{7D271BD1-9BB6-4ED6-B95F-9BF9EAA602CB}" type="presOf" srcId="{31A45212-B350-4476-BFD4-F4E350B99EFB}" destId="{CB5DC51B-9282-4D75-89A6-CF529EB1393B}" srcOrd="0" destOrd="0" presId="urn:microsoft.com/office/officeart/2005/8/layout/hList6"/>
    <dgm:cxn modelId="{4774F5A6-CDC5-46F6-9792-F84626E720DC}" srcId="{F129B5FE-EB1C-4CAE-9FC6-A69E2CC1F0B0}" destId="{31A45212-B350-4476-BFD4-F4E350B99EFB}" srcOrd="1" destOrd="0" parTransId="{0B4F2FF8-0039-4027-B98D-A5EE8EFBCC8D}" sibTransId="{DF1FFAB3-D35C-41D2-94AA-DBECE58D9320}"/>
    <dgm:cxn modelId="{A3796522-4FDA-48C7-B448-63C4A6543656}" srcId="{613F8E08-7923-44E6-8B48-0B779EAEA9C1}" destId="{5F7904B5-FAF1-4A8F-AF63-0E10CE23BCC2}" srcOrd="0" destOrd="0" parTransId="{A23785AF-462D-48CA-91F4-7098BD70FB2F}" sibTransId="{3A5DE393-6310-4ECB-85F9-9D065ACA47E1}"/>
    <dgm:cxn modelId="{3FB715AD-FF83-434A-BB22-B0B758F705F2}" type="presOf" srcId="{5F7904B5-FAF1-4A8F-AF63-0E10CE23BCC2}" destId="{ED0F63B1-CE9B-4C96-B17D-F4524C5BAE62}" srcOrd="0" destOrd="1" presId="urn:microsoft.com/office/officeart/2005/8/layout/hList6"/>
    <dgm:cxn modelId="{EEF3250C-ED8E-4C7C-AECC-27AE1D622CA3}" type="presOf" srcId="{60ABB55C-59CD-4BE5-B4A8-56ADE498CE07}" destId="{CB5DC51B-9282-4D75-89A6-CF529EB1393B}" srcOrd="0" destOrd="1" presId="urn:microsoft.com/office/officeart/2005/8/layout/hList6"/>
    <dgm:cxn modelId="{92BF99DF-8B95-4783-93CF-1197811EA979}" srcId="{F129B5FE-EB1C-4CAE-9FC6-A69E2CC1F0B0}" destId="{613F8E08-7923-44E6-8B48-0B779EAEA9C1}" srcOrd="2" destOrd="0" parTransId="{1DB033DC-0B79-427D-8232-603C4B5CDD0D}" sibTransId="{D5725766-FA54-47E8-ACD2-B7B4E75AD9E9}"/>
    <dgm:cxn modelId="{88644D39-E1FD-4EE4-ADBB-80B4A2C68CC9}" type="presOf" srcId="{493D6F69-8D02-4FD3-B689-A918AE22143F}" destId="{ED0F63B1-CE9B-4C96-B17D-F4524C5BAE62}" srcOrd="0" destOrd="2" presId="urn:microsoft.com/office/officeart/2005/8/layout/hList6"/>
    <dgm:cxn modelId="{0F26495D-B6E8-45EA-B958-3AE7EDE6F7CE}" type="presOf" srcId="{B82A0CA7-ADE0-4701-B144-5DEB91ADD60A}" destId="{0FA78EA0-B155-4E62-AD26-D849C6C2185D}" srcOrd="0" destOrd="1" presId="urn:microsoft.com/office/officeart/2005/8/layout/hList6"/>
    <dgm:cxn modelId="{95F27BC0-B698-4B89-8404-51116C828D00}" type="presOf" srcId="{F129B5FE-EB1C-4CAE-9FC6-A69E2CC1F0B0}" destId="{DB27B683-2779-49C0-BE2E-47D18A16CA42}" srcOrd="0" destOrd="0" presId="urn:microsoft.com/office/officeart/2005/8/layout/hList6"/>
    <dgm:cxn modelId="{97A73845-8AE1-4BB8-9DEF-1A9173A8756F}" srcId="{F129B5FE-EB1C-4CAE-9FC6-A69E2CC1F0B0}" destId="{910F87CF-BA22-46B7-897C-E1E06260A341}" srcOrd="0" destOrd="0" parTransId="{9F59BB6C-B8CE-462B-9D57-0CF73E6293A8}" sibTransId="{0D33FF1F-C287-42B6-869E-0610405F2FE3}"/>
    <dgm:cxn modelId="{7AB9EE5E-BD19-4490-B0A2-1E490794A725}" type="presOf" srcId="{910F87CF-BA22-46B7-897C-E1E06260A341}" destId="{0FA78EA0-B155-4E62-AD26-D849C6C2185D}" srcOrd="0" destOrd="0" presId="urn:microsoft.com/office/officeart/2005/8/layout/hList6"/>
    <dgm:cxn modelId="{4A87FF2C-09AA-42B4-A570-5CFC93B5594D}" type="presOf" srcId="{613F8E08-7923-44E6-8B48-0B779EAEA9C1}" destId="{ED0F63B1-CE9B-4C96-B17D-F4524C5BAE62}" srcOrd="0" destOrd="0" presId="urn:microsoft.com/office/officeart/2005/8/layout/hList6"/>
    <dgm:cxn modelId="{1D292C56-9807-43D6-BC55-CA0A6CB6C5AF}" type="presParOf" srcId="{DB27B683-2779-49C0-BE2E-47D18A16CA42}" destId="{0FA78EA0-B155-4E62-AD26-D849C6C2185D}" srcOrd="0" destOrd="0" presId="urn:microsoft.com/office/officeart/2005/8/layout/hList6"/>
    <dgm:cxn modelId="{602CFFF2-2E1F-4DCA-AC78-75F6195AE18A}" type="presParOf" srcId="{DB27B683-2779-49C0-BE2E-47D18A16CA42}" destId="{90BE0D15-BBE7-45F9-A656-E52997F777E6}" srcOrd="1" destOrd="0" presId="urn:microsoft.com/office/officeart/2005/8/layout/hList6"/>
    <dgm:cxn modelId="{0FEA14E8-4A24-4515-8543-0C4F1F82785F}" type="presParOf" srcId="{DB27B683-2779-49C0-BE2E-47D18A16CA42}" destId="{CB5DC51B-9282-4D75-89A6-CF529EB1393B}" srcOrd="2" destOrd="0" presId="urn:microsoft.com/office/officeart/2005/8/layout/hList6"/>
    <dgm:cxn modelId="{207D26AF-FEAD-4CCD-8861-965FD4AAF043}" type="presParOf" srcId="{DB27B683-2779-49C0-BE2E-47D18A16CA42}" destId="{5C3DEDDB-0FED-4CDA-98A1-FC6B634DECCB}" srcOrd="3" destOrd="0" presId="urn:microsoft.com/office/officeart/2005/8/layout/hList6"/>
    <dgm:cxn modelId="{8C61FC58-C40F-42F6-BF11-3AC97E25D68B}" type="presParOf" srcId="{DB27B683-2779-49C0-BE2E-47D18A16CA42}" destId="{ED0F63B1-CE9B-4C96-B17D-F4524C5BAE6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2AAC1-3058-404A-8141-6093E9DA031D}">
      <dsp:nvSpPr>
        <dsp:cNvPr id="0" name=""/>
        <dsp:cNvSpPr/>
      </dsp:nvSpPr>
      <dsp:spPr>
        <a:xfrm rot="16200000">
          <a:off x="-249181"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0" tIns="0" rIns="317500" bIns="0" numCol="1" spcCol="1270" anchor="t" anchorCtr="0">
          <a:noAutofit/>
        </a:bodyPr>
        <a:lstStyle/>
        <a:p>
          <a:pPr lvl="0" algn="l" defTabSz="2222500">
            <a:lnSpc>
              <a:spcPct val="90000"/>
            </a:lnSpc>
            <a:spcBef>
              <a:spcPct val="0"/>
            </a:spcBef>
            <a:spcAft>
              <a:spcPct val="35000"/>
            </a:spcAft>
          </a:pPr>
          <a:r>
            <a:rPr lang="en-US" sz="5000" kern="1200" dirty="0"/>
            <a:t>1956</a:t>
          </a:r>
        </a:p>
        <a:p>
          <a:pPr marL="285750" lvl="1" indent="-285750" algn="l" defTabSz="1733550">
            <a:lnSpc>
              <a:spcPct val="90000"/>
            </a:lnSpc>
            <a:spcBef>
              <a:spcPct val="0"/>
            </a:spcBef>
            <a:spcAft>
              <a:spcPct val="15000"/>
            </a:spcAft>
            <a:buChar char="••"/>
          </a:pPr>
          <a:r>
            <a:rPr lang="en-US" sz="3900" kern="1200" dirty="0"/>
            <a:t>??????</a:t>
          </a:r>
        </a:p>
        <a:p>
          <a:pPr marL="285750" lvl="1" indent="-285750" algn="l" defTabSz="1733550">
            <a:lnSpc>
              <a:spcPct val="90000"/>
            </a:lnSpc>
            <a:spcBef>
              <a:spcPct val="0"/>
            </a:spcBef>
            <a:spcAft>
              <a:spcPct val="15000"/>
            </a:spcAft>
            <a:buChar char="••"/>
          </a:pPr>
          <a:endParaRPr lang="en-US" sz="3900" kern="1200" dirty="0"/>
        </a:p>
      </dsp:txBody>
      <dsp:txXfrm rot="5400000">
        <a:off x="1135" y="689927"/>
        <a:ext cx="2949006" cy="2069782"/>
      </dsp:txXfrm>
    </dsp:sp>
    <dsp:sp modelId="{D373AEA3-9619-4A56-997B-95D32E293CD5}">
      <dsp:nvSpPr>
        <dsp:cNvPr id="0" name=""/>
        <dsp:cNvSpPr/>
      </dsp:nvSpPr>
      <dsp:spPr>
        <a:xfrm rot="16200000">
          <a:off x="2921000"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0" tIns="0" rIns="317500" bIns="0" numCol="1" spcCol="1270" anchor="t" anchorCtr="0">
          <a:noAutofit/>
        </a:bodyPr>
        <a:lstStyle/>
        <a:p>
          <a:pPr lvl="0" algn="l" defTabSz="2222500">
            <a:lnSpc>
              <a:spcPct val="90000"/>
            </a:lnSpc>
            <a:spcBef>
              <a:spcPct val="0"/>
            </a:spcBef>
            <a:spcAft>
              <a:spcPct val="35000"/>
            </a:spcAft>
          </a:pPr>
          <a:r>
            <a:rPr lang="en-US" sz="5000" kern="1200" dirty="0"/>
            <a:t>2008</a:t>
          </a:r>
        </a:p>
        <a:p>
          <a:pPr marL="285750" lvl="1" indent="-285750" algn="l" defTabSz="1733550">
            <a:lnSpc>
              <a:spcPct val="90000"/>
            </a:lnSpc>
            <a:spcBef>
              <a:spcPct val="0"/>
            </a:spcBef>
            <a:spcAft>
              <a:spcPct val="15000"/>
            </a:spcAft>
            <a:buChar char="••"/>
          </a:pPr>
          <a:r>
            <a:rPr lang="en-US" sz="3900" kern="1200" dirty="0"/>
            <a:t>?????</a:t>
          </a:r>
        </a:p>
        <a:p>
          <a:pPr marL="285750" lvl="1" indent="-285750" algn="l" defTabSz="1733550">
            <a:lnSpc>
              <a:spcPct val="90000"/>
            </a:lnSpc>
            <a:spcBef>
              <a:spcPct val="0"/>
            </a:spcBef>
            <a:spcAft>
              <a:spcPct val="15000"/>
            </a:spcAft>
            <a:buChar char="••"/>
          </a:pPr>
          <a:endParaRPr lang="en-US" sz="3900" kern="1200"/>
        </a:p>
      </dsp:txBody>
      <dsp:txXfrm rot="5400000">
        <a:off x="3171316" y="689927"/>
        <a:ext cx="2949006" cy="2069782"/>
      </dsp:txXfrm>
    </dsp:sp>
    <dsp:sp modelId="{5300E29D-6205-43D5-9701-2F1EDD58552D}">
      <dsp:nvSpPr>
        <dsp:cNvPr id="0" name=""/>
        <dsp:cNvSpPr/>
      </dsp:nvSpPr>
      <dsp:spPr>
        <a:xfrm rot="16200000">
          <a:off x="6091181"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0" tIns="0" rIns="317500" bIns="0" numCol="1" spcCol="1270" anchor="t" anchorCtr="0">
          <a:noAutofit/>
        </a:bodyPr>
        <a:lstStyle/>
        <a:p>
          <a:pPr lvl="0" algn="l" defTabSz="2222500">
            <a:lnSpc>
              <a:spcPct val="90000"/>
            </a:lnSpc>
            <a:spcBef>
              <a:spcPct val="0"/>
            </a:spcBef>
            <a:spcAft>
              <a:spcPct val="35000"/>
            </a:spcAft>
          </a:pPr>
          <a:r>
            <a:rPr lang="en-US" sz="5000" kern="1200" dirty="0"/>
            <a:t>2040</a:t>
          </a:r>
        </a:p>
        <a:p>
          <a:pPr marL="285750" lvl="1" indent="-285750" algn="l" defTabSz="1733550">
            <a:lnSpc>
              <a:spcPct val="90000"/>
            </a:lnSpc>
            <a:spcBef>
              <a:spcPct val="0"/>
            </a:spcBef>
            <a:spcAft>
              <a:spcPct val="15000"/>
            </a:spcAft>
            <a:buChar char="••"/>
          </a:pPr>
          <a:r>
            <a:rPr lang="en-US" sz="3900" kern="1200" dirty="0"/>
            <a:t>??????</a:t>
          </a:r>
        </a:p>
        <a:p>
          <a:pPr marL="285750" lvl="1" indent="-285750" algn="l" defTabSz="1733550">
            <a:lnSpc>
              <a:spcPct val="90000"/>
            </a:lnSpc>
            <a:spcBef>
              <a:spcPct val="0"/>
            </a:spcBef>
            <a:spcAft>
              <a:spcPct val="15000"/>
            </a:spcAft>
            <a:buChar char="••"/>
          </a:pPr>
          <a:endParaRPr lang="en-US" sz="3900" kern="1200"/>
        </a:p>
      </dsp:txBody>
      <dsp:txXfrm rot="5400000">
        <a:off x="6341497" y="689927"/>
        <a:ext cx="2949006" cy="2069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2AAC1-3058-404A-8141-6093E9DA031D}">
      <dsp:nvSpPr>
        <dsp:cNvPr id="0" name=""/>
        <dsp:cNvSpPr/>
      </dsp:nvSpPr>
      <dsp:spPr>
        <a:xfrm rot="16200000">
          <a:off x="-249181"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0" tIns="0" rIns="237551" bIns="0" numCol="1" spcCol="1270" anchor="t" anchorCtr="0">
          <a:noAutofit/>
        </a:bodyPr>
        <a:lstStyle/>
        <a:p>
          <a:pPr lvl="0" algn="l" defTabSz="1644650">
            <a:lnSpc>
              <a:spcPct val="90000"/>
            </a:lnSpc>
            <a:spcBef>
              <a:spcPct val="0"/>
            </a:spcBef>
            <a:spcAft>
              <a:spcPct val="35000"/>
            </a:spcAft>
          </a:pPr>
          <a:r>
            <a:rPr lang="en-US" sz="3700" kern="1200" dirty="0"/>
            <a:t>1956</a:t>
          </a:r>
        </a:p>
        <a:p>
          <a:pPr marL="285750" lvl="1" indent="-285750" algn="l" defTabSz="1289050">
            <a:lnSpc>
              <a:spcPct val="90000"/>
            </a:lnSpc>
            <a:spcBef>
              <a:spcPct val="0"/>
            </a:spcBef>
            <a:spcAft>
              <a:spcPct val="15000"/>
            </a:spcAft>
            <a:buChar char="••"/>
          </a:pPr>
          <a:r>
            <a:rPr lang="en-US" sz="2900" kern="1200" dirty="0" err="1"/>
            <a:t>Thuật</a:t>
          </a:r>
          <a:r>
            <a:rPr lang="en-US" sz="2900" kern="1200" dirty="0"/>
            <a:t> </a:t>
          </a:r>
          <a:r>
            <a:rPr lang="en-US" sz="2900" kern="1200" dirty="0" err="1"/>
            <a:t>ngữ</a:t>
          </a:r>
          <a:r>
            <a:rPr lang="en-US" sz="2900" kern="1200" dirty="0"/>
            <a:t> AI ra </a:t>
          </a:r>
          <a:r>
            <a:rPr lang="en-US" sz="2900" kern="1200" dirty="0" err="1"/>
            <a:t>đời</a:t>
          </a:r>
          <a:r>
            <a:rPr lang="en-US" sz="2900" kern="1200" dirty="0"/>
            <a:t>.</a:t>
          </a:r>
        </a:p>
        <a:p>
          <a:pPr marL="285750" lvl="1" indent="-285750" algn="l" defTabSz="1289050">
            <a:lnSpc>
              <a:spcPct val="90000"/>
            </a:lnSpc>
            <a:spcBef>
              <a:spcPct val="0"/>
            </a:spcBef>
            <a:spcAft>
              <a:spcPct val="15000"/>
            </a:spcAft>
            <a:buChar char="••"/>
          </a:pPr>
          <a:endParaRPr lang="en-US" sz="2900" kern="1200" dirty="0"/>
        </a:p>
      </dsp:txBody>
      <dsp:txXfrm rot="5400000">
        <a:off x="1135" y="689927"/>
        <a:ext cx="2949006" cy="2069782"/>
      </dsp:txXfrm>
    </dsp:sp>
    <dsp:sp modelId="{D373AEA3-9619-4A56-997B-95D32E293CD5}">
      <dsp:nvSpPr>
        <dsp:cNvPr id="0" name=""/>
        <dsp:cNvSpPr/>
      </dsp:nvSpPr>
      <dsp:spPr>
        <a:xfrm rot="16200000">
          <a:off x="2921000"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0" tIns="0" rIns="237551" bIns="0" numCol="1" spcCol="1270" anchor="t" anchorCtr="0">
          <a:noAutofit/>
        </a:bodyPr>
        <a:lstStyle/>
        <a:p>
          <a:pPr lvl="0" algn="l" defTabSz="1644650">
            <a:lnSpc>
              <a:spcPct val="90000"/>
            </a:lnSpc>
            <a:spcBef>
              <a:spcPct val="0"/>
            </a:spcBef>
            <a:spcAft>
              <a:spcPct val="35000"/>
            </a:spcAft>
          </a:pPr>
          <a:r>
            <a:rPr lang="en-US" sz="3700" kern="1200" dirty="0"/>
            <a:t>2008</a:t>
          </a:r>
        </a:p>
        <a:p>
          <a:pPr marL="285750" lvl="1" indent="-285750" algn="l" defTabSz="1289050">
            <a:lnSpc>
              <a:spcPct val="90000"/>
            </a:lnSpc>
            <a:spcBef>
              <a:spcPct val="0"/>
            </a:spcBef>
            <a:spcAft>
              <a:spcPct val="15000"/>
            </a:spcAft>
            <a:buChar char="••"/>
          </a:pPr>
          <a:r>
            <a:rPr lang="en-US" sz="2900" kern="1200" dirty="0" err="1"/>
            <a:t>Máy</a:t>
          </a:r>
          <a:r>
            <a:rPr lang="en-US" sz="2900" kern="1200" dirty="0"/>
            <a:t> </a:t>
          </a:r>
          <a:r>
            <a:rPr lang="en-US" sz="2900" kern="1200" dirty="0" err="1"/>
            <a:t>tính</a:t>
          </a:r>
          <a:r>
            <a:rPr lang="en-US" sz="2900" kern="1200" dirty="0"/>
            <a:t> 10 </a:t>
          </a:r>
          <a:r>
            <a:rPr lang="en-US" sz="2900" kern="1200" dirty="0" err="1"/>
            <a:t>tỉ</a:t>
          </a:r>
          <a:r>
            <a:rPr lang="en-US" sz="2900" kern="1200" dirty="0"/>
            <a:t> </a:t>
          </a:r>
          <a:r>
            <a:rPr lang="en-US" sz="2900" kern="1200" dirty="0" err="1"/>
            <a:t>lệnh</a:t>
          </a:r>
          <a:r>
            <a:rPr lang="en-US" sz="2900" kern="1200" dirty="0"/>
            <a:t>/</a:t>
          </a:r>
          <a:r>
            <a:rPr lang="en-US" sz="2900" kern="1200" dirty="0" err="1"/>
            <a:t>giây</a:t>
          </a:r>
          <a:endParaRPr lang="en-US" sz="2900" kern="1200" dirty="0"/>
        </a:p>
        <a:p>
          <a:pPr marL="285750" lvl="1" indent="-285750" algn="l" defTabSz="1289050">
            <a:lnSpc>
              <a:spcPct val="90000"/>
            </a:lnSpc>
            <a:spcBef>
              <a:spcPct val="0"/>
            </a:spcBef>
            <a:spcAft>
              <a:spcPct val="15000"/>
            </a:spcAft>
            <a:buChar char="••"/>
          </a:pPr>
          <a:endParaRPr lang="en-US" sz="2900" kern="1200"/>
        </a:p>
      </dsp:txBody>
      <dsp:txXfrm rot="5400000">
        <a:off x="3171316" y="689927"/>
        <a:ext cx="2949006" cy="2069782"/>
      </dsp:txXfrm>
    </dsp:sp>
    <dsp:sp modelId="{5300E29D-6205-43D5-9701-2F1EDD58552D}">
      <dsp:nvSpPr>
        <dsp:cNvPr id="0" name=""/>
        <dsp:cNvSpPr/>
      </dsp:nvSpPr>
      <dsp:spPr>
        <a:xfrm rot="16200000">
          <a:off x="6091181" y="250315"/>
          <a:ext cx="3449638" cy="2949006"/>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0" tIns="0" rIns="237551" bIns="0" numCol="1" spcCol="1270" anchor="t" anchorCtr="0">
          <a:noAutofit/>
        </a:bodyPr>
        <a:lstStyle/>
        <a:p>
          <a:pPr lvl="0" algn="l" defTabSz="1644650">
            <a:lnSpc>
              <a:spcPct val="90000"/>
            </a:lnSpc>
            <a:spcBef>
              <a:spcPct val="0"/>
            </a:spcBef>
            <a:spcAft>
              <a:spcPct val="35000"/>
            </a:spcAft>
          </a:pPr>
          <a:r>
            <a:rPr lang="en-US" sz="3700" kern="1200" dirty="0"/>
            <a:t>2040</a:t>
          </a:r>
        </a:p>
        <a:p>
          <a:pPr marL="285750" lvl="1" indent="-285750" algn="l" defTabSz="1289050">
            <a:lnSpc>
              <a:spcPct val="90000"/>
            </a:lnSpc>
            <a:spcBef>
              <a:spcPct val="0"/>
            </a:spcBef>
            <a:spcAft>
              <a:spcPct val="15000"/>
            </a:spcAft>
            <a:buChar char="••"/>
          </a:pPr>
          <a:r>
            <a:rPr lang="en-US" sz="2900" kern="1200" dirty="0" err="1"/>
            <a:t>Máy</a:t>
          </a:r>
          <a:r>
            <a:rPr lang="en-US" sz="2900" kern="1200" dirty="0"/>
            <a:t> </a:t>
          </a:r>
          <a:r>
            <a:rPr lang="en-US" sz="2900" kern="1200" dirty="0" err="1"/>
            <a:t>tính</a:t>
          </a:r>
          <a:r>
            <a:rPr lang="en-US" sz="2900" kern="1200" dirty="0"/>
            <a:t> 100 </a:t>
          </a:r>
          <a:r>
            <a:rPr lang="en-US" sz="2900" kern="1200" dirty="0" err="1"/>
            <a:t>tỉ</a:t>
          </a:r>
          <a:r>
            <a:rPr lang="en-US" sz="2900" kern="1200" dirty="0"/>
            <a:t> </a:t>
          </a:r>
          <a:r>
            <a:rPr lang="en-US" sz="2900" kern="1200" dirty="0" err="1"/>
            <a:t>lệnh</a:t>
          </a:r>
          <a:r>
            <a:rPr lang="en-US" sz="2900" kern="1200" dirty="0"/>
            <a:t>/</a:t>
          </a:r>
          <a:r>
            <a:rPr lang="en-US" sz="2900" kern="1200" dirty="0" err="1"/>
            <a:t>giây</a:t>
          </a:r>
          <a:endParaRPr lang="en-US" sz="2900" kern="1200" dirty="0"/>
        </a:p>
        <a:p>
          <a:pPr marL="285750" lvl="1" indent="-285750" algn="l" defTabSz="1289050">
            <a:lnSpc>
              <a:spcPct val="90000"/>
            </a:lnSpc>
            <a:spcBef>
              <a:spcPct val="0"/>
            </a:spcBef>
            <a:spcAft>
              <a:spcPct val="15000"/>
            </a:spcAft>
            <a:buChar char="••"/>
          </a:pPr>
          <a:endParaRPr lang="en-US" sz="2900" kern="1200"/>
        </a:p>
      </dsp:txBody>
      <dsp:txXfrm rot="5400000">
        <a:off x="6341497" y="689927"/>
        <a:ext cx="2949006" cy="2069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78EA0-B155-4E62-AD26-D849C6C2185D}">
      <dsp:nvSpPr>
        <dsp:cNvPr id="0" name=""/>
        <dsp:cNvSpPr/>
      </dsp:nvSpPr>
      <dsp:spPr>
        <a:xfrm rot="16200000">
          <a:off x="1055510" y="-1054056"/>
          <a:ext cx="1672391" cy="3780503"/>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vi-VN" sz="2000" kern="1200" dirty="0" smtClean="0">
              <a:solidFill>
                <a:schemeClr val="bg1"/>
              </a:solidFill>
              <a:latin typeface="+mj-lt"/>
            </a:rPr>
            <a:t>Việc lược thuật nhữngý kiến trái chiều về sự phát triển của trí thông minh nhân tạo và nêu các câu hỏi ở phần cuối</a:t>
          </a:r>
          <a:r>
            <a:rPr lang="en-US" sz="2000" kern="1200" dirty="0" smtClean="0">
              <a:solidFill>
                <a:schemeClr val="bg1"/>
              </a:solidFill>
              <a:latin typeface="+mj-lt"/>
            </a:rPr>
            <a:t> </a:t>
          </a:r>
          <a:r>
            <a:rPr lang="vi-VN" sz="2000" kern="1200" dirty="0" smtClean="0">
              <a:solidFill>
                <a:schemeClr val="bg1"/>
              </a:solidFill>
              <a:latin typeface="+mj-lt"/>
            </a:rPr>
            <a:t>văn bản</a:t>
          </a:r>
          <a:endParaRPr lang="en-US" sz="2000" kern="1200" dirty="0">
            <a:solidFill>
              <a:schemeClr val="bg1"/>
            </a:solidFill>
          </a:endParaRPr>
        </a:p>
        <a:p>
          <a:pPr marL="114300" lvl="1" indent="-114300" algn="l" defTabSz="533400">
            <a:lnSpc>
              <a:spcPct val="90000"/>
            </a:lnSpc>
            <a:spcBef>
              <a:spcPct val="0"/>
            </a:spcBef>
            <a:spcAft>
              <a:spcPct val="15000"/>
            </a:spcAft>
            <a:buChar char="••"/>
          </a:pPr>
          <a:endParaRPr lang="en-US" sz="1200" kern="1200" dirty="0"/>
        </a:p>
      </dsp:txBody>
      <dsp:txXfrm rot="5400000">
        <a:off x="1454" y="334478"/>
        <a:ext cx="3780503" cy="1003435"/>
      </dsp:txXfrm>
    </dsp:sp>
    <dsp:sp modelId="{CB5DC51B-9282-4D75-89A6-CF529EB1393B}">
      <dsp:nvSpPr>
        <dsp:cNvPr id="0" name=""/>
        <dsp:cNvSpPr/>
      </dsp:nvSpPr>
      <dsp:spPr>
        <a:xfrm rot="16200000">
          <a:off x="5119551" y="-1054056"/>
          <a:ext cx="1672391" cy="3780503"/>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vi-VN" sz="3600" kern="1200" dirty="0" smtClean="0">
              <a:latin typeface="+mj-lt"/>
            </a:rPr>
            <a:t>cho thấy sự chất vấn</a:t>
          </a:r>
          <a:r>
            <a:rPr lang="en-US" sz="3600" kern="1200" dirty="0" smtClean="0">
              <a:latin typeface="+mj-lt"/>
            </a:rPr>
            <a:t> </a:t>
          </a:r>
          <a:r>
            <a:rPr lang="en-US" sz="3600" kern="1200" dirty="0" err="1" smtClean="0">
              <a:latin typeface="+mj-lt"/>
            </a:rPr>
            <a:t>của</a:t>
          </a:r>
          <a:r>
            <a:rPr lang="en-US" sz="3600" kern="1200" dirty="0" smtClean="0">
              <a:latin typeface="+mj-lt"/>
            </a:rPr>
            <a:t> </a:t>
          </a:r>
          <a:r>
            <a:rPr lang="en-US" sz="3600" kern="1200" dirty="0" err="1" smtClean="0">
              <a:latin typeface="+mj-lt"/>
            </a:rPr>
            <a:t>tác</a:t>
          </a:r>
          <a:r>
            <a:rPr lang="en-US" sz="3600" kern="1200" dirty="0" smtClean="0">
              <a:latin typeface="+mj-lt"/>
            </a:rPr>
            <a:t> </a:t>
          </a:r>
          <a:r>
            <a:rPr lang="en-US" sz="3600" kern="1200" dirty="0" err="1" smtClean="0">
              <a:latin typeface="+mj-lt"/>
            </a:rPr>
            <a:t>giả</a:t>
          </a:r>
          <a:r>
            <a:rPr lang="en-US" sz="4000" kern="1200" dirty="0" smtClean="0">
              <a:latin typeface="+mj-lt"/>
            </a:rPr>
            <a:t>.</a:t>
          </a:r>
          <a:endParaRPr lang="en-US" sz="2800" kern="1200" dirty="0"/>
        </a:p>
        <a:p>
          <a:pPr marL="228600" lvl="1" indent="-228600" algn="l" defTabSz="889000">
            <a:lnSpc>
              <a:spcPct val="90000"/>
            </a:lnSpc>
            <a:spcBef>
              <a:spcPct val="0"/>
            </a:spcBef>
            <a:spcAft>
              <a:spcPct val="15000"/>
            </a:spcAft>
            <a:buChar char="••"/>
          </a:pPr>
          <a:endParaRPr lang="en-US" sz="2000" kern="1200" dirty="0"/>
        </a:p>
      </dsp:txBody>
      <dsp:txXfrm rot="5400000">
        <a:off x="4065495" y="334478"/>
        <a:ext cx="3780503" cy="1003435"/>
      </dsp:txXfrm>
    </dsp:sp>
    <dsp:sp modelId="{ED0F63B1-CE9B-4C96-B17D-F4524C5BAE62}">
      <dsp:nvSpPr>
        <dsp:cNvPr id="0" name=""/>
        <dsp:cNvSpPr/>
      </dsp:nvSpPr>
      <dsp:spPr>
        <a:xfrm rot="16200000">
          <a:off x="9183592" y="-1054056"/>
          <a:ext cx="1672391" cy="3780503"/>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90000"/>
            </a:lnSpc>
            <a:spcBef>
              <a:spcPct val="0"/>
            </a:spcBef>
            <a:spcAft>
              <a:spcPct val="35000"/>
            </a:spcAft>
          </a:pPr>
          <a:r>
            <a:rPr lang="en-US" sz="2800" kern="1200" dirty="0" err="1" smtClean="0">
              <a:solidFill>
                <a:schemeClr val="bg1"/>
              </a:solidFill>
              <a:latin typeface="+mj-lt"/>
            </a:rPr>
            <a:t>Sự</a:t>
          </a:r>
          <a:r>
            <a:rPr lang="en-US" sz="2800" kern="1200" dirty="0" smtClean="0">
              <a:solidFill>
                <a:schemeClr val="bg1"/>
              </a:solidFill>
              <a:latin typeface="+mj-lt"/>
            </a:rPr>
            <a:t> </a:t>
          </a:r>
          <a:r>
            <a:rPr lang="vi-VN" sz="2800" kern="1200" dirty="0" smtClean="0">
              <a:solidFill>
                <a:schemeClr val="bg1"/>
              </a:solidFill>
              <a:latin typeface="+mj-lt"/>
            </a:rPr>
            <a:t>không xác quyết trong cái nhìn của tác giả về tương lai.</a:t>
          </a:r>
          <a:endParaRPr lang="en-US" sz="2800" kern="1200" dirty="0">
            <a:solidFill>
              <a:schemeClr val="bg1"/>
            </a:solidFill>
          </a:endParaRP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dirty="0"/>
        </a:p>
      </dsp:txBody>
      <dsp:txXfrm rot="5400000">
        <a:off x="8129536" y="334478"/>
        <a:ext cx="3780503" cy="100343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4CE8A-3776-4087-B14D-0C73017D5351}"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11F00-150F-4903-9CBA-595265362A5C}" type="slidenum">
              <a:rPr lang="en-US" smtClean="0"/>
              <a:t>‹#›</a:t>
            </a:fld>
            <a:endParaRPr lang="en-US"/>
          </a:p>
        </p:txBody>
      </p:sp>
    </p:spTree>
    <p:extLst>
      <p:ext uri="{BB962C8B-B14F-4D97-AF65-F5344CB8AC3E}">
        <p14:creationId xmlns:p14="http://schemas.microsoft.com/office/powerpoint/2010/main" val="412953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1</a:t>
            </a:fld>
            <a:endParaRPr lang="en-US"/>
          </a:p>
        </p:txBody>
      </p:sp>
    </p:spTree>
    <p:extLst>
      <p:ext uri="{BB962C8B-B14F-4D97-AF65-F5344CB8AC3E}">
        <p14:creationId xmlns:p14="http://schemas.microsoft.com/office/powerpoint/2010/main" val="2026130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10</a:t>
            </a:fld>
            <a:endParaRPr lang="en-US"/>
          </a:p>
        </p:txBody>
      </p:sp>
    </p:spTree>
    <p:extLst>
      <p:ext uri="{BB962C8B-B14F-4D97-AF65-F5344CB8AC3E}">
        <p14:creationId xmlns:p14="http://schemas.microsoft.com/office/powerpoint/2010/main" val="413592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11</a:t>
            </a:fld>
            <a:endParaRPr lang="en-US"/>
          </a:p>
        </p:txBody>
      </p:sp>
    </p:spTree>
    <p:extLst>
      <p:ext uri="{BB962C8B-B14F-4D97-AF65-F5344CB8AC3E}">
        <p14:creationId xmlns:p14="http://schemas.microsoft.com/office/powerpoint/2010/main" val="113920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12</a:t>
            </a:fld>
            <a:endParaRPr lang="en-US"/>
          </a:p>
        </p:txBody>
      </p:sp>
    </p:spTree>
    <p:extLst>
      <p:ext uri="{BB962C8B-B14F-4D97-AF65-F5344CB8AC3E}">
        <p14:creationId xmlns:p14="http://schemas.microsoft.com/office/powerpoint/2010/main" val="213359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13</a:t>
            </a:fld>
            <a:endParaRPr lang="en-US"/>
          </a:p>
        </p:txBody>
      </p:sp>
    </p:spTree>
    <p:extLst>
      <p:ext uri="{BB962C8B-B14F-4D97-AF65-F5344CB8AC3E}">
        <p14:creationId xmlns:p14="http://schemas.microsoft.com/office/powerpoint/2010/main" val="10585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2</a:t>
            </a:fld>
            <a:endParaRPr lang="en-US"/>
          </a:p>
        </p:txBody>
      </p:sp>
    </p:spTree>
    <p:extLst>
      <p:ext uri="{BB962C8B-B14F-4D97-AF65-F5344CB8AC3E}">
        <p14:creationId xmlns:p14="http://schemas.microsoft.com/office/powerpoint/2010/main" val="218764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3</a:t>
            </a:fld>
            <a:endParaRPr lang="en-US"/>
          </a:p>
        </p:txBody>
      </p:sp>
    </p:spTree>
    <p:extLst>
      <p:ext uri="{BB962C8B-B14F-4D97-AF65-F5344CB8AC3E}">
        <p14:creationId xmlns:p14="http://schemas.microsoft.com/office/powerpoint/2010/main" val="215198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4</a:t>
            </a:fld>
            <a:endParaRPr lang="en-US"/>
          </a:p>
        </p:txBody>
      </p:sp>
    </p:spTree>
    <p:extLst>
      <p:ext uri="{BB962C8B-B14F-4D97-AF65-F5344CB8AC3E}">
        <p14:creationId xmlns:p14="http://schemas.microsoft.com/office/powerpoint/2010/main" val="188368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5</a:t>
            </a:fld>
            <a:endParaRPr lang="en-US"/>
          </a:p>
        </p:txBody>
      </p:sp>
    </p:spTree>
    <p:extLst>
      <p:ext uri="{BB962C8B-B14F-4D97-AF65-F5344CB8AC3E}">
        <p14:creationId xmlns:p14="http://schemas.microsoft.com/office/powerpoint/2010/main" val="399497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6</a:t>
            </a:fld>
            <a:endParaRPr lang="en-US"/>
          </a:p>
        </p:txBody>
      </p:sp>
    </p:spTree>
    <p:extLst>
      <p:ext uri="{BB962C8B-B14F-4D97-AF65-F5344CB8AC3E}">
        <p14:creationId xmlns:p14="http://schemas.microsoft.com/office/powerpoint/2010/main" val="23957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7</a:t>
            </a:fld>
            <a:endParaRPr lang="en-US"/>
          </a:p>
        </p:txBody>
      </p:sp>
    </p:spTree>
    <p:extLst>
      <p:ext uri="{BB962C8B-B14F-4D97-AF65-F5344CB8AC3E}">
        <p14:creationId xmlns:p14="http://schemas.microsoft.com/office/powerpoint/2010/main" val="375527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E11F00-150F-4903-9CBA-595265362A5C}" type="slidenum">
              <a:rPr lang="en-US" smtClean="0"/>
              <a:t>8</a:t>
            </a:fld>
            <a:endParaRPr lang="en-US"/>
          </a:p>
        </p:txBody>
      </p:sp>
    </p:spTree>
    <p:extLst>
      <p:ext uri="{BB962C8B-B14F-4D97-AF65-F5344CB8AC3E}">
        <p14:creationId xmlns:p14="http://schemas.microsoft.com/office/powerpoint/2010/main" val="18893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E11F00-150F-4903-9CBA-595265362A5C}" type="slidenum">
              <a:rPr lang="en-US" smtClean="0"/>
              <a:t>9</a:t>
            </a:fld>
            <a:endParaRPr lang="en-US"/>
          </a:p>
        </p:txBody>
      </p:sp>
    </p:spTree>
    <p:extLst>
      <p:ext uri="{BB962C8B-B14F-4D97-AF65-F5344CB8AC3E}">
        <p14:creationId xmlns:p14="http://schemas.microsoft.com/office/powerpoint/2010/main" val="51974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23744A-10B5-4436-8F83-63E56F719240}" type="datetime1">
              <a:rPr lang="en-US" smtClean="0"/>
              <a:t>11/8/2023</a:t>
            </a:fld>
            <a:endParaRPr lang="en-US"/>
          </a:p>
        </p:txBody>
      </p:sp>
      <p:sp>
        <p:nvSpPr>
          <p:cNvPr id="5" name="Footer Placeholder 4"/>
          <p:cNvSpPr>
            <a:spLocks noGrp="1"/>
          </p:cNvSpPr>
          <p:nvPr>
            <p:ph type="ftr" sz="quarter" idx="11"/>
          </p:nvPr>
        </p:nvSpPr>
        <p:spPr>
          <a:xfrm>
            <a:off x="1451579" y="329307"/>
            <a:ext cx="5626774" cy="309201"/>
          </a:xfrm>
        </p:spPr>
        <p:txBody>
          <a:body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372127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3ED143-3850-4BF1-ADF1-DBDCDECE7750}" type="datetime1">
              <a:rPr lang="en-US" smtClean="0"/>
              <a:t>11/8/2023</a:t>
            </a:fld>
            <a:endParaRPr lang="en-US"/>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416056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7D494-5B39-415C-B572-055D52A2A329}" type="datetime1">
              <a:rPr lang="en-US" smtClean="0"/>
              <a:t>11/8/2023</a:t>
            </a:fld>
            <a:endParaRPr lang="en-US"/>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370440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1370E-0F0C-4310-829F-0B283931EE4E}" type="datetime1">
              <a:rPr lang="en-US" smtClean="0"/>
              <a:t>11/8/2023</a:t>
            </a:fld>
            <a:endParaRPr lang="en-US"/>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355026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B48F0-64CA-4947-8E4A-A9A3D9750147}" type="datetime1">
              <a:rPr lang="en-US" smtClean="0"/>
              <a:t>11/8/2023</a:t>
            </a:fld>
            <a:endParaRPr lang="en-US"/>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262144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72E9AE-4F07-4AA3-951C-90523DF4A298}" type="datetime1">
              <a:rPr lang="en-US" smtClean="0"/>
              <a:t>11/8/2023</a:t>
            </a:fld>
            <a:endParaRPr lang="en-US"/>
          </a:p>
        </p:txBody>
      </p:sp>
      <p:sp>
        <p:nvSpPr>
          <p:cNvPr id="6" name="Footer Placeholder 5"/>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7" name="Slide Number Placeholder 6"/>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369023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62171-BA79-4CDF-BB82-3F9DF0B4BFA2}" type="datetime1">
              <a:rPr lang="en-US" smtClean="0"/>
              <a:t>11/8/2023</a:t>
            </a:fld>
            <a:endParaRPr lang="en-US"/>
          </a:p>
        </p:txBody>
      </p:sp>
      <p:sp>
        <p:nvSpPr>
          <p:cNvPr id="8" name="Footer Placeholder 7"/>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9" name="Slide Number Placeholder 8"/>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353491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75BC9F-2B5D-4B74-97EA-779B218D44ED}" type="datetime1">
              <a:rPr lang="en-US" smtClean="0"/>
              <a:t>11/8/2023</a:t>
            </a:fld>
            <a:endParaRPr lang="en-US"/>
          </a:p>
        </p:txBody>
      </p:sp>
      <p:sp>
        <p:nvSpPr>
          <p:cNvPr id="4" name="Footer Placeholder 3"/>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5" name="Slide Number Placeholder 4"/>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151512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851B7-369E-4EC2-B144-69E6F726CD82}" type="datetime1">
              <a:rPr lang="en-US" smtClean="0"/>
              <a:t>11/8/2023</a:t>
            </a:fld>
            <a:endParaRPr lang="en-US"/>
          </a:p>
        </p:txBody>
      </p:sp>
      <p:sp>
        <p:nvSpPr>
          <p:cNvPr id="3" name="Footer Placeholder 2"/>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4" name="Slide Number Placeholder 3"/>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69985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C98091-ADF4-4F72-BB50-E3A0BE2D9496}" type="datetime1">
              <a:rPr lang="en-US" smtClean="0"/>
              <a:t>11/8/2023</a:t>
            </a:fld>
            <a:endParaRPr lang="en-US"/>
          </a:p>
        </p:txBody>
      </p:sp>
      <p:sp>
        <p:nvSpPr>
          <p:cNvPr id="6" name="Footer Placeholder 5"/>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
        <p:nvSpPr>
          <p:cNvPr id="7" name="Slide Number Placeholder 6"/>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185250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13FA9D8-B31A-423C-A699-46C5E8CAE782}" type="datetime1">
              <a:rPr lang="en-US" smtClean="0"/>
              <a:t>11/8/2023</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smtClean="0"/>
              <a:t>Sản phẩm của nhóm zalo: NGỮ VĂN THPT (nhóm cô Thu Huyền) – Dự án cộng đồng</a:t>
            </a:r>
            <a:endParaRPr lang="en-US"/>
          </a:p>
        </p:txBody>
      </p:sp>
      <p:sp>
        <p:nvSpPr>
          <p:cNvPr id="7" name="Slide Number Placeholder 6"/>
          <p:cNvSpPr>
            <a:spLocks noGrp="1"/>
          </p:cNvSpPr>
          <p:nvPr>
            <p:ph type="sldNum" sz="quarter" idx="12"/>
          </p:nvPr>
        </p:nvSpPr>
        <p:spPr/>
        <p:txBody>
          <a:bodyPr/>
          <a:lstStyle/>
          <a:p>
            <a:fld id="{FAE82D7F-279B-4B93-832B-0D2E76645E98}" type="slidenum">
              <a:rPr lang="en-US" smtClean="0"/>
              <a:t>‹#›</a:t>
            </a:fld>
            <a:endParaRPr lang="en-US"/>
          </a:p>
        </p:txBody>
      </p:sp>
    </p:spTree>
    <p:extLst>
      <p:ext uri="{BB962C8B-B14F-4D97-AF65-F5344CB8AC3E}">
        <p14:creationId xmlns:p14="http://schemas.microsoft.com/office/powerpoint/2010/main" val="166462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9FBE5FD-6C54-4A55-A8C7-7BE1303DBCD1}" type="datetime1">
              <a:rPr lang="en-US" smtClean="0"/>
              <a:t>11/8/2023</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t>Sản phẩm của nhóm zalo: NGỮ VĂN THPT (nhóm cô Thu Huyền) – Dự án cộng đồng</a:t>
            </a:r>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AE82D7F-279B-4B93-832B-0D2E76645E98}" type="slidenum">
              <a:rPr lang="en-US" smtClean="0"/>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70853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C474E4-DD6D-40B7-B83C-1340FA2DE73B}"/>
              </a:ext>
            </a:extLst>
          </p:cNvPr>
          <p:cNvSpPr>
            <a:spLocks noGrp="1"/>
          </p:cNvSpPr>
          <p:nvPr>
            <p:ph type="ctrTitle"/>
          </p:nvPr>
        </p:nvSpPr>
        <p:spPr>
          <a:xfrm>
            <a:off x="89770" y="1"/>
            <a:ext cx="12012459" cy="951470"/>
          </a:xfrm>
        </p:spPr>
        <p:txBody>
          <a:bodyPr>
            <a:noAutofit/>
          </a:bodyPr>
          <a:lstStyle/>
          <a:p>
            <a:pPr algn="l"/>
            <a:r>
              <a:rPr lang="vi-VN" sz="3600" b="1" u="sng" dirty="0" smtClean="0">
                <a:solidFill>
                  <a:srgbClr val="FFFF00"/>
                </a:solidFill>
              </a:rPr>
              <a:t> </a:t>
            </a:r>
            <a:r>
              <a:rPr lang="vi-VN" sz="3600" b="1" u="sng" dirty="0">
                <a:solidFill>
                  <a:srgbClr val="FFFF00"/>
                </a:solidFill>
              </a:rPr>
              <a:t>YÊU CẦU CẦN ĐẠT</a:t>
            </a:r>
            <a:r>
              <a:rPr lang="en-US" sz="3600" b="1" u="sng" dirty="0">
                <a:solidFill>
                  <a:srgbClr val="FFFF00"/>
                </a:solidFill>
              </a:rPr>
              <a:t/>
            </a:r>
            <a:br>
              <a:rPr lang="en-US" sz="3600" b="1" u="sng" dirty="0">
                <a:solidFill>
                  <a:srgbClr val="FFFF00"/>
                </a:solidFill>
              </a:rPr>
            </a:br>
            <a:endParaRPr lang="en-US" sz="2400" dirty="0">
              <a:solidFill>
                <a:schemeClr val="tx1"/>
              </a:solidFill>
            </a:endParaRPr>
          </a:p>
        </p:txBody>
      </p:sp>
      <p:sp>
        <p:nvSpPr>
          <p:cNvPr id="3" name="Rectangle 2"/>
          <p:cNvSpPr/>
          <p:nvPr/>
        </p:nvSpPr>
        <p:spPr>
          <a:xfrm>
            <a:off x="494270" y="951471"/>
            <a:ext cx="11380573" cy="4732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rPr>
              <a:t/>
            </a:r>
            <a:br>
              <a:rPr lang="vi-VN" sz="2800" dirty="0">
                <a:solidFill>
                  <a:schemeClr val="bg1"/>
                </a:solidFill>
              </a:rPr>
            </a:br>
            <a:r>
              <a:rPr lang="vi-VN" sz="2800" dirty="0">
                <a:solidFill>
                  <a:schemeClr val="bg1"/>
                </a:solidFill>
              </a:rPr>
              <a:t>– HS nhận biết và phân tích được tác dụng của các yếu tố hình thức nổi bật của văn bản thông tin như nhan đề, đề mục, infographic,...</a:t>
            </a:r>
            <a:r>
              <a:rPr lang="en-US" sz="2800" dirty="0">
                <a:solidFill>
                  <a:schemeClr val="bg1"/>
                </a:solidFill>
              </a:rPr>
              <a:t/>
            </a:r>
            <a:br>
              <a:rPr lang="en-US" sz="2800" dirty="0">
                <a:solidFill>
                  <a:schemeClr val="bg1"/>
                </a:solidFill>
              </a:rPr>
            </a:br>
            <a:r>
              <a:rPr lang="vi-VN" sz="2800" dirty="0">
                <a:solidFill>
                  <a:schemeClr val="bg1"/>
                </a:solidFill>
              </a:rPr>
              <a:t>– HS xác định được đề tài, chủ đề của văn bản, các ý chính, ý phụ và cách trình bày dữ liệu trong văn bản.</a:t>
            </a:r>
            <a:r>
              <a:rPr lang="en-US" sz="2800" dirty="0">
                <a:solidFill>
                  <a:schemeClr val="bg1"/>
                </a:solidFill>
              </a:rPr>
              <a:t/>
            </a:r>
            <a:br>
              <a:rPr lang="en-US" sz="2800" dirty="0">
                <a:solidFill>
                  <a:schemeClr val="bg1"/>
                </a:solidFill>
              </a:rPr>
            </a:br>
            <a:r>
              <a:rPr lang="vi-VN" sz="2800" dirty="0">
                <a:solidFill>
                  <a:schemeClr val="bg1"/>
                </a:solidFill>
              </a:rPr>
              <a:t>– HS nhận biết và đánh giá được thái độ, quan điểm của tác giả được thể hiện trong văn bản.</a:t>
            </a:r>
            <a:r>
              <a:rPr lang="en-US" sz="2800" dirty="0">
                <a:solidFill>
                  <a:schemeClr val="bg1"/>
                </a:solidFill>
              </a:rPr>
              <a:t/>
            </a:r>
            <a:br>
              <a:rPr lang="en-US" sz="2800" dirty="0">
                <a:solidFill>
                  <a:schemeClr val="bg1"/>
                </a:solidFill>
              </a:rPr>
            </a:br>
            <a:r>
              <a:rPr lang="vi-VN" sz="2800" dirty="0">
                <a:solidFill>
                  <a:schemeClr val="bg1"/>
                </a:solidFill>
              </a:rPr>
              <a:t>– HS biết tạo mối liên hệ giữa những thông tin trong văn bản với đời sống và với những văn bản khác.</a:t>
            </a:r>
            <a:endParaRPr lang="en-US" sz="2800" dirty="0">
              <a:solidFill>
                <a:schemeClr val="bg1"/>
              </a:solidFill>
            </a:endParaRPr>
          </a:p>
        </p:txBody>
      </p:sp>
      <p:sp>
        <p:nvSpPr>
          <p:cNvPr id="4" name="Footer Placeholder 3"/>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3691060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6" y="0"/>
            <a:ext cx="9291215" cy="649705"/>
          </a:xfrm>
        </p:spPr>
        <p:txBody>
          <a:bodyPr/>
          <a:lstStyle/>
          <a:p>
            <a:r>
              <a:rPr lang="en-US" dirty="0" smtClean="0"/>
              <a:t>4. QUAN ĐIỂM, THÁI ĐỘ CỦA TÁC GIẢ:</a:t>
            </a:r>
            <a:endParaRPr lang="en-US" dirty="0"/>
          </a:p>
        </p:txBody>
      </p:sp>
      <p:sp>
        <p:nvSpPr>
          <p:cNvPr id="3" name="Content Placeholder 2"/>
          <p:cNvSpPr>
            <a:spLocks noGrp="1"/>
          </p:cNvSpPr>
          <p:nvPr>
            <p:ph idx="1"/>
          </p:nvPr>
        </p:nvSpPr>
        <p:spPr>
          <a:xfrm>
            <a:off x="0" y="649706"/>
            <a:ext cx="12191999" cy="2298032"/>
          </a:xfrm>
        </p:spPr>
        <p:txBody>
          <a:bodyPr/>
          <a:lstStyle/>
          <a:p>
            <a:r>
              <a:rPr lang="en-US" dirty="0" smtClean="0"/>
              <a:t>- </a:t>
            </a: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p>
          <a:p>
            <a:endParaRPr lang="en-US" sz="2800" dirty="0" smtClean="0">
              <a:latin typeface="Times New Roman" panose="02020603050405020304" pitchFamily="18" charset="0"/>
              <a:cs typeface="Times New Roman" panose="02020603050405020304" pitchFamily="18" charset="0"/>
            </a:endParaRPr>
          </a:p>
        </p:txBody>
      </p:sp>
      <p:sp>
        <p:nvSpPr>
          <p:cNvPr id="4" name="Cloud Callout 3"/>
          <p:cNvSpPr/>
          <p:nvPr/>
        </p:nvSpPr>
        <p:spPr>
          <a:xfrm>
            <a:off x="6027821" y="0"/>
            <a:ext cx="5702968" cy="546634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HS </a:t>
            </a:r>
            <a:r>
              <a:rPr lang="en-US" sz="2000" dirty="0" err="1">
                <a:solidFill>
                  <a:schemeClr val="bg1"/>
                </a:solidFill>
              </a:rPr>
              <a:t>đọc</a:t>
            </a:r>
            <a:r>
              <a:rPr lang="en-US" sz="2000" dirty="0">
                <a:solidFill>
                  <a:schemeClr val="bg1"/>
                </a:solidFill>
              </a:rPr>
              <a:t> </a:t>
            </a:r>
            <a:r>
              <a:rPr lang="en-US" sz="2000" dirty="0" err="1">
                <a:solidFill>
                  <a:schemeClr val="bg1"/>
                </a:solidFill>
              </a:rPr>
              <a:t>kĩ</a:t>
            </a:r>
            <a:r>
              <a:rPr lang="en-US" sz="2000" dirty="0">
                <a:solidFill>
                  <a:schemeClr val="bg1"/>
                </a:solidFill>
              </a:rPr>
              <a:t> </a:t>
            </a:r>
            <a:r>
              <a:rPr lang="en-US" sz="2000" dirty="0" err="1">
                <a:solidFill>
                  <a:schemeClr val="bg1"/>
                </a:solidFill>
              </a:rPr>
              <a:t>đoạn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Liệu</a:t>
            </a:r>
            <a:r>
              <a:rPr lang="en-US" sz="2000" dirty="0">
                <a:solidFill>
                  <a:schemeClr val="bg1"/>
                </a:solidFill>
              </a:rPr>
              <a:t> </a:t>
            </a:r>
            <a:r>
              <a:rPr lang="en-US" sz="2000" dirty="0" err="1">
                <a:solidFill>
                  <a:schemeClr val="bg1"/>
                </a:solidFill>
              </a:rPr>
              <a:t>tất</a:t>
            </a:r>
            <a:r>
              <a:rPr lang="en-US" sz="2000" dirty="0">
                <a:solidFill>
                  <a:schemeClr val="bg1"/>
                </a:solidFill>
              </a:rPr>
              <a:t> </a:t>
            </a:r>
            <a:r>
              <a:rPr lang="en-US" sz="2000" dirty="0" err="1">
                <a:solidFill>
                  <a:schemeClr val="bg1"/>
                </a:solidFill>
              </a:rPr>
              <a:t>cả</a:t>
            </a:r>
            <a:r>
              <a:rPr lang="en-US" sz="2000" dirty="0">
                <a:solidFill>
                  <a:schemeClr val="bg1"/>
                </a:solidFill>
              </a:rPr>
              <a:t> </a:t>
            </a:r>
            <a:r>
              <a:rPr lang="en-US" sz="2000" dirty="0" err="1">
                <a:solidFill>
                  <a:schemeClr val="bg1"/>
                </a:solidFill>
              </a:rPr>
              <a:t>những</a:t>
            </a:r>
            <a:r>
              <a:rPr lang="en-US" sz="2000" dirty="0">
                <a:solidFill>
                  <a:schemeClr val="bg1"/>
                </a:solidFill>
              </a:rPr>
              <a:t> </a:t>
            </a:r>
            <a:r>
              <a:rPr lang="en-US" sz="2000" dirty="0" err="1">
                <a:solidFill>
                  <a:schemeClr val="bg1"/>
                </a:solidFill>
              </a:rPr>
              <a:t>ví</a:t>
            </a:r>
            <a:r>
              <a:rPr lang="en-US" sz="2000" dirty="0">
                <a:solidFill>
                  <a:schemeClr val="bg1"/>
                </a:solidFill>
              </a:rPr>
              <a:t> </a:t>
            </a:r>
            <a:r>
              <a:rPr lang="en-US" sz="2000" dirty="0" err="1">
                <a:solidFill>
                  <a:schemeClr val="bg1"/>
                </a:solidFill>
              </a:rPr>
              <a:t>dụ</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tế</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đến</a:t>
            </a:r>
            <a:r>
              <a:rPr lang="en-US" sz="2000" dirty="0">
                <a:solidFill>
                  <a:schemeClr val="bg1"/>
                </a:solidFill>
              </a:rPr>
              <a:t> </a:t>
            </a:r>
            <a:r>
              <a:rPr lang="en-US" sz="2000" dirty="0" err="1" smtClean="0">
                <a:solidFill>
                  <a:schemeClr val="bg1"/>
                </a:solidFill>
              </a:rPr>
              <a:t>hết</a:t>
            </a:r>
            <a:endParaRPr lang="en-US" sz="2000" dirty="0" smtClean="0">
              <a:solidFill>
                <a:schemeClr val="bg1"/>
              </a:solidFill>
            </a:endParaRPr>
          </a:p>
          <a:p>
            <a:pPr algn="ctr"/>
            <a:r>
              <a:rPr lang="en-US" sz="2000" b="1" u="sng" dirty="0" smtClean="0">
                <a:solidFill>
                  <a:schemeClr val="bg1"/>
                </a:solidFill>
              </a:rPr>
              <a:t>? Theo </a:t>
            </a:r>
            <a:r>
              <a:rPr lang="en-US" sz="2000" b="1" u="sng" dirty="0" err="1">
                <a:solidFill>
                  <a:schemeClr val="bg1"/>
                </a:solidFill>
              </a:rPr>
              <a:t>bạn</a:t>
            </a:r>
            <a:r>
              <a:rPr lang="en-US" sz="2000" b="1" u="sng" dirty="0">
                <a:solidFill>
                  <a:schemeClr val="bg1"/>
                </a:solidFill>
              </a:rPr>
              <a:t>, </a:t>
            </a:r>
            <a:r>
              <a:rPr lang="en-US" sz="2000" b="1" u="sng" dirty="0" err="1">
                <a:solidFill>
                  <a:schemeClr val="bg1"/>
                </a:solidFill>
              </a:rPr>
              <a:t>những</a:t>
            </a:r>
            <a:r>
              <a:rPr lang="en-US" sz="2000" b="1" u="sng" dirty="0">
                <a:solidFill>
                  <a:schemeClr val="bg1"/>
                </a:solidFill>
              </a:rPr>
              <a:t> ý </a:t>
            </a:r>
            <a:r>
              <a:rPr lang="en-US" sz="2000" b="1" u="sng" dirty="0" err="1">
                <a:solidFill>
                  <a:schemeClr val="bg1"/>
                </a:solidFill>
              </a:rPr>
              <a:t>kiến</a:t>
            </a:r>
            <a:r>
              <a:rPr lang="en-US" sz="2000" b="1" u="sng" dirty="0">
                <a:solidFill>
                  <a:schemeClr val="bg1"/>
                </a:solidFill>
              </a:rPr>
              <a:t> </a:t>
            </a:r>
            <a:r>
              <a:rPr lang="en-US" sz="2000" b="1" u="sng" dirty="0" err="1">
                <a:solidFill>
                  <a:schemeClr val="bg1"/>
                </a:solidFill>
              </a:rPr>
              <a:t>trái</a:t>
            </a:r>
            <a:r>
              <a:rPr lang="en-US" sz="2000" b="1" u="sng" dirty="0">
                <a:solidFill>
                  <a:schemeClr val="bg1"/>
                </a:solidFill>
              </a:rPr>
              <a:t> </a:t>
            </a:r>
            <a:r>
              <a:rPr lang="en-US" sz="2000" b="1" u="sng" dirty="0" err="1">
                <a:solidFill>
                  <a:schemeClr val="bg1"/>
                </a:solidFill>
              </a:rPr>
              <a:t>chiều</a:t>
            </a:r>
            <a:r>
              <a:rPr lang="en-US" sz="2000" b="1" u="sng" dirty="0">
                <a:solidFill>
                  <a:schemeClr val="bg1"/>
                </a:solidFill>
              </a:rPr>
              <a:t> </a:t>
            </a:r>
            <a:r>
              <a:rPr lang="en-US" sz="2000" b="1" u="sng" dirty="0" err="1">
                <a:solidFill>
                  <a:schemeClr val="bg1"/>
                </a:solidFill>
              </a:rPr>
              <a:t>về</a:t>
            </a:r>
            <a:r>
              <a:rPr lang="en-US" sz="2000" b="1" u="sng" dirty="0">
                <a:solidFill>
                  <a:schemeClr val="bg1"/>
                </a:solidFill>
              </a:rPr>
              <a:t> </a:t>
            </a:r>
            <a:r>
              <a:rPr lang="en-US" sz="2000" b="1" u="sng" dirty="0" err="1">
                <a:solidFill>
                  <a:schemeClr val="bg1"/>
                </a:solidFill>
              </a:rPr>
              <a:t>sự</a:t>
            </a:r>
            <a:r>
              <a:rPr lang="en-US" sz="2000" b="1" u="sng" dirty="0">
                <a:solidFill>
                  <a:schemeClr val="bg1"/>
                </a:solidFill>
              </a:rPr>
              <a:t> </a:t>
            </a:r>
            <a:r>
              <a:rPr lang="en-US" sz="2000" b="1" u="sng" dirty="0" err="1">
                <a:solidFill>
                  <a:schemeClr val="bg1"/>
                </a:solidFill>
              </a:rPr>
              <a:t>phát</a:t>
            </a:r>
            <a:r>
              <a:rPr lang="en-US" sz="2000" b="1" u="sng" dirty="0">
                <a:solidFill>
                  <a:schemeClr val="bg1"/>
                </a:solidFill>
              </a:rPr>
              <a:t> </a:t>
            </a:r>
            <a:r>
              <a:rPr lang="en-US" sz="2000" b="1" u="sng" dirty="0" err="1">
                <a:solidFill>
                  <a:schemeClr val="bg1"/>
                </a:solidFill>
              </a:rPr>
              <a:t>triển</a:t>
            </a:r>
            <a:r>
              <a:rPr lang="en-US" sz="2000" b="1" u="sng" dirty="0">
                <a:solidFill>
                  <a:schemeClr val="bg1"/>
                </a:solidFill>
              </a:rPr>
              <a:t> </a:t>
            </a:r>
            <a:r>
              <a:rPr lang="en-US" sz="2000" b="1" u="sng" dirty="0" err="1">
                <a:solidFill>
                  <a:schemeClr val="bg1"/>
                </a:solidFill>
              </a:rPr>
              <a:t>của</a:t>
            </a:r>
            <a:r>
              <a:rPr lang="en-US" sz="2000" b="1" u="sng" dirty="0">
                <a:solidFill>
                  <a:schemeClr val="bg1"/>
                </a:solidFill>
              </a:rPr>
              <a:t> </a:t>
            </a:r>
            <a:r>
              <a:rPr lang="en-US" sz="2000" b="1" u="sng" dirty="0" err="1">
                <a:solidFill>
                  <a:schemeClr val="bg1"/>
                </a:solidFill>
              </a:rPr>
              <a:t>trí</a:t>
            </a:r>
            <a:r>
              <a:rPr lang="en-US" sz="2000" b="1" u="sng" dirty="0">
                <a:solidFill>
                  <a:schemeClr val="bg1"/>
                </a:solidFill>
              </a:rPr>
              <a:t> </a:t>
            </a:r>
            <a:r>
              <a:rPr lang="en-US" sz="2000" b="1" u="sng" dirty="0" err="1">
                <a:solidFill>
                  <a:schemeClr val="bg1"/>
                </a:solidFill>
              </a:rPr>
              <a:t>thông</a:t>
            </a:r>
            <a:r>
              <a:rPr lang="en-US" sz="2000" b="1" u="sng" dirty="0">
                <a:solidFill>
                  <a:schemeClr val="bg1"/>
                </a:solidFill>
              </a:rPr>
              <a:t> minh </a:t>
            </a:r>
            <a:r>
              <a:rPr lang="en-US" sz="2000" b="1" u="sng" dirty="0" err="1">
                <a:solidFill>
                  <a:schemeClr val="bg1"/>
                </a:solidFill>
              </a:rPr>
              <a:t>nhân</a:t>
            </a:r>
            <a:r>
              <a:rPr lang="en-US" sz="2000" b="1" u="sng" dirty="0">
                <a:solidFill>
                  <a:schemeClr val="bg1"/>
                </a:solidFill>
              </a:rPr>
              <a:t> </a:t>
            </a:r>
            <a:r>
              <a:rPr lang="en-US" sz="2000" b="1" u="sng" dirty="0" err="1">
                <a:solidFill>
                  <a:schemeClr val="bg1"/>
                </a:solidFill>
              </a:rPr>
              <a:t>tạo</a:t>
            </a:r>
            <a:r>
              <a:rPr lang="en-US" sz="2000" b="1" u="sng" dirty="0">
                <a:solidFill>
                  <a:schemeClr val="bg1"/>
                </a:solidFill>
              </a:rPr>
              <a:t> </a:t>
            </a:r>
            <a:r>
              <a:rPr lang="en-US" sz="2000" b="1" u="sng" dirty="0" err="1">
                <a:solidFill>
                  <a:schemeClr val="bg1"/>
                </a:solidFill>
              </a:rPr>
              <a:t>vànhững</a:t>
            </a:r>
            <a:r>
              <a:rPr lang="en-US" sz="2000" b="1" u="sng" dirty="0">
                <a:solidFill>
                  <a:schemeClr val="bg1"/>
                </a:solidFill>
              </a:rPr>
              <a:t> </a:t>
            </a:r>
            <a:r>
              <a:rPr lang="en-US" sz="2000" b="1" u="sng" dirty="0" err="1">
                <a:solidFill>
                  <a:schemeClr val="bg1"/>
                </a:solidFill>
              </a:rPr>
              <a:t>câu</a:t>
            </a:r>
            <a:r>
              <a:rPr lang="en-US" sz="2000" b="1" u="sng" dirty="0">
                <a:solidFill>
                  <a:schemeClr val="bg1"/>
                </a:solidFill>
              </a:rPr>
              <a:t> </a:t>
            </a:r>
            <a:r>
              <a:rPr lang="en-US" sz="2000" b="1" u="sng" dirty="0" err="1">
                <a:solidFill>
                  <a:schemeClr val="bg1"/>
                </a:solidFill>
              </a:rPr>
              <a:t>hỏi</a:t>
            </a:r>
            <a:r>
              <a:rPr lang="en-US" sz="2000" b="1" u="sng" dirty="0">
                <a:solidFill>
                  <a:schemeClr val="bg1"/>
                </a:solidFill>
              </a:rPr>
              <a:t> ở </a:t>
            </a:r>
            <a:r>
              <a:rPr lang="en-US" sz="2000" b="1" u="sng" dirty="0" err="1">
                <a:solidFill>
                  <a:schemeClr val="bg1"/>
                </a:solidFill>
              </a:rPr>
              <a:t>phần</a:t>
            </a:r>
            <a:r>
              <a:rPr lang="en-US" sz="2000" b="1" u="sng" dirty="0">
                <a:solidFill>
                  <a:schemeClr val="bg1"/>
                </a:solidFill>
              </a:rPr>
              <a:t> </a:t>
            </a:r>
            <a:r>
              <a:rPr lang="en-US" sz="2000" b="1" u="sng" dirty="0" err="1">
                <a:solidFill>
                  <a:schemeClr val="bg1"/>
                </a:solidFill>
              </a:rPr>
              <a:t>cuối</a:t>
            </a:r>
            <a:r>
              <a:rPr lang="en-US" sz="2000" b="1" u="sng" dirty="0">
                <a:solidFill>
                  <a:schemeClr val="bg1"/>
                </a:solidFill>
              </a:rPr>
              <a:t> </a:t>
            </a:r>
            <a:r>
              <a:rPr lang="en-US" sz="2000" b="1" u="sng" dirty="0" err="1">
                <a:solidFill>
                  <a:schemeClr val="bg1"/>
                </a:solidFill>
              </a:rPr>
              <a:t>văn</a:t>
            </a:r>
            <a:r>
              <a:rPr lang="en-US" sz="2000" b="1" u="sng" dirty="0">
                <a:solidFill>
                  <a:schemeClr val="bg1"/>
                </a:solidFill>
              </a:rPr>
              <a:t> </a:t>
            </a:r>
            <a:r>
              <a:rPr lang="en-US" sz="2000" b="1" u="sng" dirty="0" err="1">
                <a:solidFill>
                  <a:schemeClr val="bg1"/>
                </a:solidFill>
              </a:rPr>
              <a:t>bản</a:t>
            </a:r>
            <a:r>
              <a:rPr lang="en-US" sz="2000" b="1" u="sng" dirty="0">
                <a:solidFill>
                  <a:schemeClr val="bg1"/>
                </a:solidFill>
              </a:rPr>
              <a:t> </a:t>
            </a:r>
            <a:r>
              <a:rPr lang="en-US" sz="2000" b="1" u="sng" dirty="0" err="1">
                <a:solidFill>
                  <a:schemeClr val="bg1"/>
                </a:solidFill>
              </a:rPr>
              <a:t>cho</a:t>
            </a:r>
            <a:r>
              <a:rPr lang="en-US" sz="2000" b="1" u="sng" dirty="0">
                <a:solidFill>
                  <a:schemeClr val="bg1"/>
                </a:solidFill>
              </a:rPr>
              <a:t> </a:t>
            </a:r>
            <a:r>
              <a:rPr lang="en-US" sz="2000" b="1" u="sng" dirty="0" err="1">
                <a:solidFill>
                  <a:schemeClr val="bg1"/>
                </a:solidFill>
              </a:rPr>
              <a:t>thấy</a:t>
            </a:r>
            <a:r>
              <a:rPr lang="en-US" sz="2000" b="1" u="sng" dirty="0">
                <a:solidFill>
                  <a:schemeClr val="bg1"/>
                </a:solidFill>
              </a:rPr>
              <a:t> </a:t>
            </a:r>
            <a:r>
              <a:rPr lang="en-US" sz="2000" b="1" u="sng" dirty="0" err="1">
                <a:solidFill>
                  <a:schemeClr val="bg1"/>
                </a:solidFill>
              </a:rPr>
              <a:t>quan</a:t>
            </a:r>
            <a:r>
              <a:rPr lang="en-US" sz="2000" b="1" u="sng" dirty="0">
                <a:solidFill>
                  <a:schemeClr val="bg1"/>
                </a:solidFill>
              </a:rPr>
              <a:t> </a:t>
            </a:r>
            <a:r>
              <a:rPr lang="en-US" sz="2000" b="1" u="sng" dirty="0" err="1">
                <a:solidFill>
                  <a:schemeClr val="bg1"/>
                </a:solidFill>
              </a:rPr>
              <a:t>điểm</a:t>
            </a:r>
            <a:r>
              <a:rPr lang="en-US" sz="2000" b="1" u="sng" dirty="0">
                <a:solidFill>
                  <a:schemeClr val="bg1"/>
                </a:solidFill>
              </a:rPr>
              <a:t>, </a:t>
            </a:r>
            <a:r>
              <a:rPr lang="en-US" sz="2000" b="1" u="sng" dirty="0" err="1">
                <a:solidFill>
                  <a:schemeClr val="bg1"/>
                </a:solidFill>
              </a:rPr>
              <a:t>thái</a:t>
            </a:r>
            <a:r>
              <a:rPr lang="en-US" sz="2000" b="1" u="sng" dirty="0">
                <a:solidFill>
                  <a:schemeClr val="bg1"/>
                </a:solidFill>
              </a:rPr>
              <a:t> </a:t>
            </a:r>
            <a:r>
              <a:rPr lang="en-US" sz="2000" b="1" u="sng" dirty="0" err="1">
                <a:solidFill>
                  <a:schemeClr val="bg1"/>
                </a:solidFill>
              </a:rPr>
              <a:t>độ</a:t>
            </a:r>
            <a:r>
              <a:rPr lang="en-US" sz="2000" b="1" u="sng" dirty="0">
                <a:solidFill>
                  <a:schemeClr val="bg1"/>
                </a:solidFill>
              </a:rPr>
              <a:t> </a:t>
            </a:r>
            <a:r>
              <a:rPr lang="en-US" sz="2000" b="1" u="sng" dirty="0" err="1">
                <a:solidFill>
                  <a:schemeClr val="bg1"/>
                </a:solidFill>
              </a:rPr>
              <a:t>gì</a:t>
            </a:r>
            <a:r>
              <a:rPr lang="en-US" sz="2000" b="1" u="sng" dirty="0">
                <a:solidFill>
                  <a:schemeClr val="bg1"/>
                </a:solidFill>
              </a:rPr>
              <a:t> </a:t>
            </a:r>
            <a:r>
              <a:rPr lang="en-US" sz="2000" b="1" u="sng" dirty="0" err="1">
                <a:solidFill>
                  <a:schemeClr val="bg1"/>
                </a:solidFill>
              </a:rPr>
              <a:t>của</a:t>
            </a:r>
            <a:r>
              <a:rPr lang="en-US" sz="2000" b="1" u="sng" dirty="0">
                <a:solidFill>
                  <a:schemeClr val="bg1"/>
                </a:solidFill>
              </a:rPr>
              <a:t> </a:t>
            </a:r>
            <a:r>
              <a:rPr lang="en-US" sz="2000" b="1" u="sng" dirty="0" err="1">
                <a:solidFill>
                  <a:schemeClr val="bg1"/>
                </a:solidFill>
              </a:rPr>
              <a:t>tác</a:t>
            </a:r>
            <a:r>
              <a:rPr lang="en-US" sz="2000" b="1" u="sng" dirty="0">
                <a:solidFill>
                  <a:schemeClr val="bg1"/>
                </a:solidFill>
              </a:rPr>
              <a:t> </a:t>
            </a:r>
            <a:r>
              <a:rPr lang="en-US" sz="2000" b="1" u="sng" dirty="0" err="1">
                <a:solidFill>
                  <a:schemeClr val="bg1"/>
                </a:solidFill>
              </a:rPr>
              <a:t>giả</a:t>
            </a:r>
            <a:r>
              <a:rPr lang="en-US" sz="2000" b="1" u="sng" dirty="0">
                <a:solidFill>
                  <a:schemeClr val="bg1"/>
                </a:solidFill>
              </a:rPr>
              <a:t>?.</a:t>
            </a:r>
          </a:p>
        </p:txBody>
      </p:sp>
      <p:sp>
        <p:nvSpPr>
          <p:cNvPr id="5" name="Content Placeholder 2"/>
          <p:cNvSpPr txBox="1">
            <a:spLocks/>
          </p:cNvSpPr>
          <p:nvPr/>
        </p:nvSpPr>
        <p:spPr>
          <a:xfrm>
            <a:off x="-68179" y="2947738"/>
            <a:ext cx="12191999" cy="2298032"/>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smtClean="0"/>
              <a:t>- </a:t>
            </a:r>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p>
          <a:p>
            <a:r>
              <a:rPr lang="vi-VN" sz="2800" dirty="0">
                <a:latin typeface="+mj-lt"/>
              </a:rPr>
              <a:t> Máy móc có thể bắt kịp và vượt quanhững năng lực của con người, con người có thể hợp nhất với máy móc và đạt tới sự bất tử'ở một mức nào đó</a:t>
            </a:r>
            <a:r>
              <a:rPr lang="vi-VN" sz="2800" dirty="0" smtClean="0">
                <a:latin typeface="+mj-lt"/>
              </a:rPr>
              <a:t>;</a:t>
            </a:r>
            <a:endParaRPr lang="en-US" sz="2800" dirty="0" smtClean="0">
              <a:latin typeface="+mj-lt"/>
            </a:endParaRPr>
          </a:p>
          <a:p>
            <a:r>
              <a:rPr lang="vi-VN" sz="2800" dirty="0" smtClean="0">
                <a:latin typeface="+mj-lt"/>
              </a:rPr>
              <a:t> </a:t>
            </a:r>
            <a:r>
              <a:rPr lang="en-US" sz="2800" dirty="0" smtClean="0">
                <a:latin typeface="+mj-lt"/>
              </a:rPr>
              <a:t>-</a:t>
            </a:r>
            <a:r>
              <a:rPr lang="vi-VN" sz="2800" dirty="0" smtClean="0">
                <a:latin typeface="+mj-lt"/>
              </a:rPr>
              <a:t> </a:t>
            </a:r>
            <a:r>
              <a:rPr lang="vi-VN" sz="2800" dirty="0">
                <a:latin typeface="+mj-lt"/>
              </a:rPr>
              <a:t>Máy móc trở nên rất thông minh và có thể thay thế nhiều công việcmà con người đang đảm nhiệm</a:t>
            </a:r>
            <a:r>
              <a:rPr lang="vi-VN" sz="2800" dirty="0" smtClean="0">
                <a:latin typeface="+mj-lt"/>
              </a:rPr>
              <a:t>.</a:t>
            </a:r>
            <a:endParaRPr lang="en-US" sz="2800" dirty="0" smtClean="0">
              <a:latin typeface="+mj-lt"/>
            </a:endParaRPr>
          </a:p>
          <a:p>
            <a:r>
              <a:rPr lang="en-US" sz="2800" dirty="0" smtClean="0">
                <a:latin typeface="+mj-lt"/>
              </a:rPr>
              <a:t>C) </a:t>
            </a:r>
            <a:r>
              <a:rPr lang="en-US" sz="2800" dirty="0" err="1" smtClean="0">
                <a:latin typeface="+mj-lt"/>
              </a:rPr>
              <a:t>Em</a:t>
            </a:r>
            <a:r>
              <a:rPr lang="en-US" sz="2800" dirty="0" smtClean="0">
                <a:latin typeface="+mj-lt"/>
              </a:rPr>
              <a:t> </a:t>
            </a:r>
            <a:r>
              <a:rPr lang="en-US" sz="2800" dirty="0" err="1" smtClean="0">
                <a:latin typeface="+mj-lt"/>
              </a:rPr>
              <a:t>có</a:t>
            </a:r>
            <a:r>
              <a:rPr lang="en-US" sz="2800" dirty="0" smtClean="0">
                <a:latin typeface="+mj-lt"/>
              </a:rPr>
              <a:t> </a:t>
            </a:r>
            <a:r>
              <a:rPr lang="en-US" sz="2800" dirty="0" err="1" smtClean="0">
                <a:latin typeface="+mj-lt"/>
              </a:rPr>
              <a:t>đồng</a:t>
            </a:r>
            <a:r>
              <a:rPr lang="en-US" sz="2800" dirty="0" smtClean="0">
                <a:latin typeface="+mj-lt"/>
              </a:rPr>
              <a:t> ý </a:t>
            </a:r>
            <a:r>
              <a:rPr lang="en-US" sz="2800" dirty="0" err="1" smtClean="0">
                <a:latin typeface="+mj-lt"/>
              </a:rPr>
              <a:t>với</a:t>
            </a:r>
            <a:r>
              <a:rPr lang="en-US" sz="2800" dirty="0" smtClean="0">
                <a:latin typeface="+mj-lt"/>
              </a:rPr>
              <a:t> </a:t>
            </a:r>
            <a:r>
              <a:rPr lang="en-US" sz="2800" dirty="0" err="1" smtClean="0">
                <a:latin typeface="+mj-lt"/>
              </a:rPr>
              <a:t>dự</a:t>
            </a:r>
            <a:r>
              <a:rPr lang="en-US" sz="2800" dirty="0" smtClean="0">
                <a:latin typeface="+mj-lt"/>
              </a:rPr>
              <a:t> </a:t>
            </a:r>
            <a:r>
              <a:rPr lang="en-US" sz="2800" dirty="0" err="1" smtClean="0">
                <a:latin typeface="+mj-lt"/>
              </a:rPr>
              <a:t>đoán</a:t>
            </a:r>
            <a:r>
              <a:rPr lang="en-US" sz="2800" dirty="0" smtClean="0">
                <a:latin typeface="+mj-lt"/>
              </a:rPr>
              <a:t> </a:t>
            </a:r>
            <a:r>
              <a:rPr lang="en-US" sz="2800" dirty="0" err="1" smtClean="0">
                <a:latin typeface="+mj-lt"/>
              </a:rPr>
              <a:t>đó</a:t>
            </a:r>
            <a:r>
              <a:rPr lang="en-US" sz="2800" dirty="0" smtClean="0">
                <a:latin typeface="+mj-lt"/>
              </a:rPr>
              <a:t> </a:t>
            </a:r>
            <a:r>
              <a:rPr lang="en-US" sz="2800" dirty="0" err="1" smtClean="0">
                <a:latin typeface="+mj-lt"/>
              </a:rPr>
              <a:t>không</a:t>
            </a:r>
            <a:r>
              <a:rPr lang="en-US" sz="2800" dirty="0" smtClean="0">
                <a:latin typeface="+mj-lt"/>
              </a:rPr>
              <a:t>? </a:t>
            </a:r>
            <a:r>
              <a:rPr lang="en-US" sz="2800" dirty="0" err="1" smtClean="0">
                <a:latin typeface="+mj-lt"/>
              </a:rPr>
              <a:t>Vì</a:t>
            </a:r>
            <a:r>
              <a:rPr lang="en-US" sz="2800" dirty="0" smtClean="0">
                <a:latin typeface="+mj-lt"/>
              </a:rPr>
              <a:t> </a:t>
            </a:r>
            <a:r>
              <a:rPr lang="en-US" sz="2800" dirty="0" err="1" smtClean="0">
                <a:latin typeface="+mj-lt"/>
              </a:rPr>
              <a:t>sao</a:t>
            </a:r>
            <a:r>
              <a:rPr lang="en-US" sz="2800" dirty="0" smtClean="0">
                <a:latin typeface="+mj-lt"/>
              </a:rPr>
              <a:t>?</a:t>
            </a:r>
            <a:endParaRPr lang="en-US" sz="2800" dirty="0">
              <a:latin typeface="+mj-lt"/>
            </a:endParaRPr>
          </a:p>
        </p:txBody>
      </p:sp>
      <p:graphicFrame>
        <p:nvGraphicFramePr>
          <p:cNvPr id="7" name="Diagram 6"/>
          <p:cNvGraphicFramePr/>
          <p:nvPr>
            <p:extLst>
              <p:ext uri="{D42A27DB-BD31-4B8C-83A1-F6EECF244321}">
                <p14:modId xmlns:p14="http://schemas.microsoft.com/office/powerpoint/2010/main" val="1397350270"/>
              </p:ext>
            </p:extLst>
          </p:nvPr>
        </p:nvGraphicFramePr>
        <p:xfrm>
          <a:off x="72074" y="1275347"/>
          <a:ext cx="11911494" cy="1672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loud Callout 5"/>
          <p:cNvSpPr/>
          <p:nvPr/>
        </p:nvSpPr>
        <p:spPr>
          <a:xfrm>
            <a:off x="6224337" y="-5204"/>
            <a:ext cx="5702968" cy="546634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rPr>
              <a:t>Tác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giả</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dự</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đoán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gì</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về</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tương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lai</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của</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trí</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tuệ</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nhân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tạo</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Bạn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có</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đồng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tình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với</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dự</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đoán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đó</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không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Vì</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sao</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b="1" u="sng" dirty="0">
              <a:solidFill>
                <a:schemeClr val="bg1"/>
              </a:solidFill>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37288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iterate type="wd">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
                                            <p:graphicEl>
                                              <a:dgm id="{0FA78EA0-B155-4E62-AD26-D849C6C2185D}"/>
                                            </p:graphicEl>
                                          </p:spTgt>
                                        </p:tgtEl>
                                        <p:attrNameLst>
                                          <p:attrName>style.visibility</p:attrName>
                                        </p:attrNameLst>
                                      </p:cBhvr>
                                      <p:to>
                                        <p:strVal val="visible"/>
                                      </p:to>
                                    </p:set>
                                    <p:anim calcmode="lin" valueType="num">
                                      <p:cBhvr additive="base">
                                        <p:cTn id="22" dur="500" fill="hold"/>
                                        <p:tgtEl>
                                          <p:spTgt spid="7">
                                            <p:graphicEl>
                                              <a:dgm id="{0FA78EA0-B155-4E62-AD26-D849C6C2185D}"/>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graphicEl>
                                              <a:dgm id="{0FA78EA0-B155-4E62-AD26-D849C6C2185D}"/>
                                            </p:graphic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
                                            <p:graphicEl>
                                              <a:dgm id="{CB5DC51B-9282-4D75-89A6-CF529EB1393B}"/>
                                            </p:graphicEl>
                                          </p:spTgt>
                                        </p:tgtEl>
                                        <p:attrNameLst>
                                          <p:attrName>style.visibility</p:attrName>
                                        </p:attrNameLst>
                                      </p:cBhvr>
                                      <p:to>
                                        <p:strVal val="visible"/>
                                      </p:to>
                                    </p:set>
                                    <p:anim calcmode="lin" valueType="num">
                                      <p:cBhvr additive="base">
                                        <p:cTn id="28" dur="500" fill="hold"/>
                                        <p:tgtEl>
                                          <p:spTgt spid="7">
                                            <p:graphicEl>
                                              <a:dgm id="{CB5DC51B-9282-4D75-89A6-CF529EB1393B}"/>
                                            </p:graphic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graphicEl>
                                              <a:dgm id="{CB5DC51B-9282-4D75-89A6-CF529EB1393B}"/>
                                            </p:graphic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7">
                                            <p:graphicEl>
                                              <a:dgm id="{ED0F63B1-CE9B-4C96-B17D-F4524C5BAE62}"/>
                                            </p:graphicEl>
                                          </p:spTgt>
                                        </p:tgtEl>
                                        <p:attrNameLst>
                                          <p:attrName>style.visibility</p:attrName>
                                        </p:attrNameLst>
                                      </p:cBhvr>
                                      <p:to>
                                        <p:strVal val="visible"/>
                                      </p:to>
                                    </p:set>
                                    <p:anim calcmode="lin" valueType="num">
                                      <p:cBhvr additive="base">
                                        <p:cTn id="34" dur="500" fill="hold"/>
                                        <p:tgtEl>
                                          <p:spTgt spid="7">
                                            <p:graphicEl>
                                              <a:dgm id="{ED0F63B1-CE9B-4C96-B17D-F4524C5BAE62}"/>
                                            </p:graphic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
                                            <p:graphicEl>
                                              <a:dgm id="{ED0F63B1-CE9B-4C96-B17D-F4524C5BAE62}"/>
                                            </p:graphic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iterate type="wd">
                                    <p:tmPct val="10000"/>
                                  </p:iterate>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additive="base">
                                        <p:cTn id="4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wheel(1)">
                                      <p:cBhvr>
                                        <p:cTn id="55" dur="2000"/>
                                        <p:tgtEl>
                                          <p:spTgt spid="5">
                                            <p:txEl>
                                              <p:pRg st="1" end="1"/>
                                            </p:txEl>
                                          </p:spTgt>
                                        </p:tgtEl>
                                      </p:cBhvr>
                                    </p:animEffect>
                                  </p:childTnLst>
                                </p:cTn>
                              </p:par>
                              <p:par>
                                <p:cTn id="56" presetID="21" presetClass="entr" presetSubtype="1" fill="hold" nodeType="withEffect">
                                  <p:stCondLst>
                                    <p:cond delay="0"/>
                                  </p:stCondLst>
                                  <p:childTnLst>
                                    <p:set>
                                      <p:cBhvr>
                                        <p:cTn id="57" dur="1" fill="hold">
                                          <p:stCondLst>
                                            <p:cond delay="0"/>
                                          </p:stCondLst>
                                        </p:cTn>
                                        <p:tgtEl>
                                          <p:spTgt spid="5">
                                            <p:txEl>
                                              <p:pRg st="2" end="2"/>
                                            </p:txEl>
                                          </p:spTgt>
                                        </p:tgtEl>
                                        <p:attrNameLst>
                                          <p:attrName>style.visibility</p:attrName>
                                        </p:attrNameLst>
                                      </p:cBhvr>
                                      <p:to>
                                        <p:strVal val="visible"/>
                                      </p:to>
                                    </p:set>
                                    <p:animEffect transition="in" filter="wheel(1)">
                                      <p:cBhvr>
                                        <p:cTn id="58" dur="2000"/>
                                        <p:tgtEl>
                                          <p:spTgt spid="5">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Graphic spid="7" grpId="0">
        <p:bldSub>
          <a:bldDgm bld="one"/>
        </p:bldSub>
      </p:bldGraphic>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947" y="236109"/>
            <a:ext cx="9291215" cy="616508"/>
          </a:xfrm>
        </p:spPr>
        <p:txBody>
          <a:bodyPr>
            <a:normAutofit fontScale="90000"/>
          </a:bodyPr>
          <a:lstStyle/>
          <a:p>
            <a:r>
              <a:rPr lang="en-US" b="1" dirty="0" smtClean="0"/>
              <a:t>III</a:t>
            </a:r>
            <a:r>
              <a:rPr lang="en-US" b="1" dirty="0"/>
              <a:t>. </a:t>
            </a:r>
            <a:r>
              <a:rPr lang="en-US" b="1" dirty="0" err="1"/>
              <a:t>Tổng</a:t>
            </a:r>
            <a:r>
              <a:rPr lang="en-US" b="1" dirty="0"/>
              <a:t> </a:t>
            </a:r>
            <a:r>
              <a:rPr lang="en-US" b="1" dirty="0" err="1"/>
              <a:t>kết</a:t>
            </a:r>
            <a:r>
              <a:rPr lang="en-US" dirty="0"/>
              <a:t/>
            </a:r>
            <a:br>
              <a:rPr lang="en-US" dirty="0"/>
            </a:br>
            <a:endParaRPr lang="en-US" dirty="0"/>
          </a:p>
        </p:txBody>
      </p:sp>
      <p:sp>
        <p:nvSpPr>
          <p:cNvPr id="3" name="Content Placeholder 2"/>
          <p:cNvSpPr>
            <a:spLocks noGrp="1"/>
          </p:cNvSpPr>
          <p:nvPr>
            <p:ph idx="1"/>
          </p:nvPr>
        </p:nvSpPr>
        <p:spPr>
          <a:xfrm>
            <a:off x="0" y="642551"/>
            <a:ext cx="12191999" cy="5375189"/>
          </a:xfrm>
        </p:spPr>
        <p:txBody>
          <a:bodyPr>
            <a:normAutofit/>
          </a:bodyPr>
          <a:lstStyle/>
          <a:p>
            <a:r>
              <a:rPr lang="en-US" sz="2400" b="1" i="1" dirty="0"/>
              <a:t>1. </a:t>
            </a:r>
            <a:r>
              <a:rPr lang="nl-NL" sz="2400" b="1" i="1" dirty="0"/>
              <a:t>Nội dung:</a:t>
            </a:r>
            <a:endParaRPr lang="en-US" sz="2400" dirty="0"/>
          </a:p>
          <a:p>
            <a:r>
              <a:rPr lang="en-US" sz="2400" dirty="0"/>
              <a:t>- </a:t>
            </a:r>
            <a:r>
              <a:rPr lang="en-US" sz="2400" dirty="0" err="1"/>
              <a:t>Văn</a:t>
            </a:r>
            <a:r>
              <a:rPr lang="en-US" sz="2400" dirty="0"/>
              <a:t> </a:t>
            </a:r>
            <a:r>
              <a:rPr lang="en-US" sz="2400" dirty="0" err="1"/>
              <a:t>bản</a:t>
            </a:r>
            <a:r>
              <a:rPr lang="en-US" sz="2400" dirty="0"/>
              <a:t> </a:t>
            </a:r>
            <a:r>
              <a:rPr lang="en-US" sz="2400" dirty="0" err="1"/>
              <a:t>bàn</a:t>
            </a:r>
            <a:r>
              <a:rPr lang="en-US" sz="2400" dirty="0"/>
              <a:t> </a:t>
            </a:r>
            <a:r>
              <a:rPr lang="en-US" sz="2400" dirty="0" err="1"/>
              <a:t>về</a:t>
            </a:r>
            <a:r>
              <a:rPr lang="en-US" sz="2400" dirty="0"/>
              <a:t> </a:t>
            </a:r>
            <a:r>
              <a:rPr lang="en-US" sz="2400" dirty="0" err="1"/>
              <a:t>lịch</a:t>
            </a:r>
            <a:r>
              <a:rPr lang="en-US" sz="2400" dirty="0"/>
              <a:t> </a:t>
            </a:r>
            <a:r>
              <a:rPr lang="en-US" sz="2400" dirty="0" err="1"/>
              <a:t>sử</a:t>
            </a:r>
            <a:r>
              <a:rPr lang="en-US" sz="2400" dirty="0"/>
              <a:t> </a:t>
            </a:r>
            <a:r>
              <a:rPr lang="en-US" sz="2400" dirty="0" err="1"/>
              <a:t>hình</a:t>
            </a:r>
            <a:r>
              <a:rPr lang="en-US" sz="2400" dirty="0"/>
              <a:t> </a:t>
            </a:r>
            <a:r>
              <a:rPr lang="en-US" sz="2400" dirty="0" err="1"/>
              <a:t>thành</a:t>
            </a:r>
            <a:r>
              <a:rPr lang="en-US" sz="2400" dirty="0"/>
              <a:t> </a:t>
            </a:r>
            <a:r>
              <a:rPr lang="en-US" sz="2400" dirty="0" err="1"/>
              <a:t>và</a:t>
            </a:r>
            <a:r>
              <a:rPr lang="en-US" sz="2400" dirty="0"/>
              <a:t> </a:t>
            </a:r>
            <a:r>
              <a:rPr lang="en-US" sz="2400" dirty="0" err="1"/>
              <a:t>dự</a:t>
            </a:r>
            <a:r>
              <a:rPr lang="en-US" sz="2400" dirty="0"/>
              <a:t> </a:t>
            </a:r>
            <a:r>
              <a:rPr lang="en-US" sz="2400" dirty="0" err="1"/>
              <a:t>báo</a:t>
            </a:r>
            <a:r>
              <a:rPr lang="en-US" sz="2400" dirty="0"/>
              <a:t> </a:t>
            </a:r>
            <a:r>
              <a:rPr lang="en-US" sz="2400" dirty="0" err="1"/>
              <a:t>sự</a:t>
            </a:r>
            <a:r>
              <a:rPr lang="en-US" sz="2400" dirty="0"/>
              <a:t> </a:t>
            </a:r>
            <a:r>
              <a:rPr lang="en-US" sz="2400" dirty="0" err="1"/>
              <a:t>phát</a:t>
            </a:r>
            <a:r>
              <a:rPr lang="en-US" sz="2400" dirty="0"/>
              <a:t> </a:t>
            </a:r>
            <a:r>
              <a:rPr lang="en-US" sz="2400" dirty="0" err="1"/>
              <a:t>triển</a:t>
            </a:r>
            <a:r>
              <a:rPr lang="en-US" sz="2400" dirty="0"/>
              <a:t> </a:t>
            </a:r>
            <a:r>
              <a:rPr lang="en-US" sz="2400" dirty="0" err="1"/>
              <a:t>của</a:t>
            </a:r>
            <a:r>
              <a:rPr lang="en-US" sz="2400" dirty="0"/>
              <a:t> </a:t>
            </a:r>
            <a:r>
              <a:rPr lang="en-US" sz="2400" dirty="0" err="1"/>
              <a:t>trí</a:t>
            </a:r>
            <a:r>
              <a:rPr lang="en-US" sz="2400" dirty="0"/>
              <a:t> </a:t>
            </a:r>
            <a:r>
              <a:rPr lang="en-US" sz="2400" dirty="0" err="1"/>
              <a:t>thông</a:t>
            </a:r>
            <a:r>
              <a:rPr lang="en-US" sz="2400" dirty="0"/>
              <a:t> minh </a:t>
            </a:r>
            <a:r>
              <a:rPr lang="en-US" sz="2400" dirty="0" err="1"/>
              <a:t>nhân</a:t>
            </a:r>
            <a:r>
              <a:rPr lang="en-US" sz="2400" dirty="0"/>
              <a:t> </a:t>
            </a:r>
            <a:r>
              <a:rPr lang="en-US" sz="2400" dirty="0" err="1"/>
              <a:t>tạo</a:t>
            </a:r>
            <a:r>
              <a:rPr lang="en-US" sz="2400" dirty="0"/>
              <a:t> </a:t>
            </a:r>
            <a:r>
              <a:rPr lang="en-US" sz="2400" dirty="0" err="1"/>
              <a:t>trong</a:t>
            </a:r>
            <a:r>
              <a:rPr lang="en-US" sz="2400" dirty="0"/>
              <a:t> </a:t>
            </a:r>
            <a:r>
              <a:rPr lang="en-US" sz="2400" dirty="0" err="1"/>
              <a:t>tương</a:t>
            </a:r>
            <a:r>
              <a:rPr lang="en-US" sz="2400" dirty="0"/>
              <a:t> </a:t>
            </a:r>
            <a:r>
              <a:rPr lang="en-US" sz="2400" dirty="0" err="1"/>
              <a:t>lai</a:t>
            </a:r>
            <a:r>
              <a:rPr lang="en-US" sz="2400" dirty="0"/>
              <a:t>.</a:t>
            </a:r>
          </a:p>
          <a:p>
            <a:r>
              <a:rPr lang="nl-NL" sz="2400" b="1" i="1" dirty="0"/>
              <a:t>2. Nghệ thuật </a:t>
            </a:r>
            <a:endParaRPr lang="en-US" sz="2400" dirty="0"/>
          </a:p>
          <a:p>
            <a:r>
              <a:rPr lang="nl-NL" sz="2400" dirty="0"/>
              <a:t> </a:t>
            </a:r>
            <a:r>
              <a:rPr lang="en-US" sz="2400" dirty="0"/>
              <a:t>- </a:t>
            </a:r>
            <a:r>
              <a:rPr lang="en-US" sz="2400" dirty="0" err="1"/>
              <a:t>Bên</a:t>
            </a:r>
            <a:r>
              <a:rPr lang="en-US" sz="2400" dirty="0"/>
              <a:t> </a:t>
            </a:r>
            <a:r>
              <a:rPr lang="en-US" sz="2400" dirty="0" err="1"/>
              <a:t>cạnh</a:t>
            </a:r>
            <a:r>
              <a:rPr lang="en-US" sz="2400" dirty="0"/>
              <a:t> </a:t>
            </a:r>
            <a:r>
              <a:rPr lang="en-US" sz="2400" dirty="0" err="1"/>
              <a:t>yếu</a:t>
            </a:r>
            <a:r>
              <a:rPr lang="en-US" sz="2400" dirty="0"/>
              <a:t> </a:t>
            </a:r>
            <a:r>
              <a:rPr lang="en-US" sz="2400" dirty="0" err="1"/>
              <a:t>tố</a:t>
            </a:r>
            <a:r>
              <a:rPr lang="en-US" sz="2400" dirty="0"/>
              <a:t> </a:t>
            </a:r>
            <a:r>
              <a:rPr lang="en-US" sz="2400" dirty="0" err="1"/>
              <a:t>ngôn</a:t>
            </a:r>
            <a:r>
              <a:rPr lang="en-US" sz="2400" dirty="0"/>
              <a:t> </a:t>
            </a:r>
            <a:r>
              <a:rPr lang="en-US" sz="2400" dirty="0" err="1"/>
              <a:t>ngữ</a:t>
            </a:r>
            <a:r>
              <a:rPr lang="en-US" sz="2400" dirty="0"/>
              <a:t>, </a:t>
            </a:r>
            <a:r>
              <a:rPr lang="en-US" sz="2400" dirty="0" err="1"/>
              <a:t>văn</a:t>
            </a:r>
            <a:r>
              <a:rPr lang="en-US" sz="2400" dirty="0"/>
              <a:t> </a:t>
            </a:r>
            <a:r>
              <a:rPr lang="en-US" sz="2400" dirty="0" err="1"/>
              <a:t>bản</a:t>
            </a:r>
            <a:r>
              <a:rPr lang="en-US" sz="2400" dirty="0"/>
              <a:t> </a:t>
            </a:r>
            <a:r>
              <a:rPr lang="en-US" sz="2400" dirty="0" err="1"/>
              <a:t>trên</a:t>
            </a:r>
            <a:r>
              <a:rPr lang="en-US" sz="2400" dirty="0"/>
              <a:t> </a:t>
            </a:r>
            <a:r>
              <a:rPr lang="en-US" sz="2400" dirty="0" err="1"/>
              <a:t>còn</a:t>
            </a:r>
            <a:r>
              <a:rPr lang="en-US" sz="2400" dirty="0"/>
              <a:t> </a:t>
            </a:r>
            <a:r>
              <a:rPr lang="en-US" sz="2400" dirty="0" err="1"/>
              <a:t>sử</a:t>
            </a:r>
            <a:r>
              <a:rPr lang="en-US" sz="2400" dirty="0"/>
              <a:t> </a:t>
            </a:r>
            <a:r>
              <a:rPr lang="en-US" sz="2400" dirty="0" err="1"/>
              <a:t>dụng</a:t>
            </a:r>
            <a:r>
              <a:rPr lang="en-US" sz="2400" dirty="0"/>
              <a:t> </a:t>
            </a:r>
            <a:r>
              <a:rPr lang="en-US" sz="2400" dirty="0" err="1"/>
              <a:t>những</a:t>
            </a:r>
            <a:r>
              <a:rPr lang="en-US" sz="2400" dirty="0"/>
              <a:t> </a:t>
            </a:r>
            <a:r>
              <a:rPr lang="en-US" sz="2400" dirty="0" err="1"/>
              <a:t>phương</a:t>
            </a:r>
            <a:r>
              <a:rPr lang="en-US" sz="2400" dirty="0"/>
              <a:t> </a:t>
            </a:r>
            <a:r>
              <a:rPr lang="en-US" sz="2400" dirty="0" err="1"/>
              <a:t>tiện</a:t>
            </a:r>
            <a:r>
              <a:rPr lang="en-US" sz="2400" dirty="0"/>
              <a:t> </a:t>
            </a:r>
            <a:r>
              <a:rPr lang="en-US" sz="2400" dirty="0" err="1"/>
              <a:t>giao</a:t>
            </a:r>
            <a:r>
              <a:rPr lang="en-US" sz="2400" dirty="0"/>
              <a:t> </a:t>
            </a:r>
            <a:r>
              <a:rPr lang="en-US" sz="2400" dirty="0" err="1"/>
              <a:t>tiếp</a:t>
            </a:r>
            <a:r>
              <a:rPr lang="en-US" sz="2400" dirty="0"/>
              <a:t> phi </a:t>
            </a:r>
            <a:r>
              <a:rPr lang="en-US" sz="2400" dirty="0" err="1"/>
              <a:t>ngôn</a:t>
            </a:r>
            <a:r>
              <a:rPr lang="en-US" sz="2400" dirty="0"/>
              <a:t> </a:t>
            </a:r>
            <a:r>
              <a:rPr lang="en-US" sz="2400" dirty="0" err="1"/>
              <a:t>ngữ</a:t>
            </a:r>
            <a:r>
              <a:rPr lang="en-US" sz="2400" dirty="0"/>
              <a:t> </a:t>
            </a:r>
            <a:r>
              <a:rPr lang="en-US" sz="2400" dirty="0" err="1"/>
              <a:t>như</a:t>
            </a:r>
            <a:r>
              <a:rPr lang="en-US" sz="2400" dirty="0"/>
              <a:t>: </a:t>
            </a:r>
            <a:r>
              <a:rPr lang="en-US" sz="2400" dirty="0" err="1"/>
              <a:t>sơ</a:t>
            </a:r>
            <a:r>
              <a:rPr lang="en-US" sz="2400" dirty="0"/>
              <a:t> </a:t>
            </a:r>
            <a:r>
              <a:rPr lang="en-US" sz="2400" dirty="0" err="1"/>
              <a:t>đồ</a:t>
            </a:r>
            <a:r>
              <a:rPr lang="en-US" sz="2400" dirty="0"/>
              <a:t>, </a:t>
            </a:r>
            <a:r>
              <a:rPr lang="en-US" sz="2400" dirty="0" err="1"/>
              <a:t>màu</a:t>
            </a:r>
            <a:r>
              <a:rPr lang="en-US" sz="2400" dirty="0"/>
              <a:t> </a:t>
            </a:r>
            <a:r>
              <a:rPr lang="en-US" sz="2400" dirty="0" err="1"/>
              <a:t>sắc</a:t>
            </a:r>
            <a:r>
              <a:rPr lang="en-US" sz="2400" dirty="0"/>
              <a:t>, </a:t>
            </a:r>
            <a:r>
              <a:rPr lang="en-US" sz="2400" dirty="0" err="1"/>
              <a:t>kỹ</a:t>
            </a:r>
            <a:r>
              <a:rPr lang="en-US" sz="2400" dirty="0"/>
              <a:t> </a:t>
            </a:r>
            <a:r>
              <a:rPr lang="en-US" sz="2400" dirty="0" err="1"/>
              <a:t>thuật</a:t>
            </a:r>
            <a:r>
              <a:rPr lang="en-US" sz="2400" dirty="0"/>
              <a:t> in </a:t>
            </a:r>
            <a:r>
              <a:rPr lang="en-US" sz="2400" dirty="0" err="1"/>
              <a:t>ấn</a:t>
            </a:r>
            <a:r>
              <a:rPr lang="en-US" sz="2400" dirty="0"/>
              <a:t>… </a:t>
            </a:r>
            <a:r>
              <a:rPr lang="en-US" sz="2400" dirty="0" err="1"/>
              <a:t>Những</a:t>
            </a:r>
            <a:r>
              <a:rPr lang="en-US" sz="2400" dirty="0"/>
              <a:t> </a:t>
            </a:r>
            <a:r>
              <a:rPr lang="en-US" sz="2400" dirty="0" err="1"/>
              <a:t>thông</a:t>
            </a:r>
            <a:r>
              <a:rPr lang="en-US" sz="2400" dirty="0"/>
              <a:t> tin </a:t>
            </a:r>
            <a:r>
              <a:rPr lang="en-US" sz="2400" dirty="0" err="1"/>
              <a:t>chính</a:t>
            </a:r>
            <a:r>
              <a:rPr lang="en-US" sz="2400" dirty="0"/>
              <a:t> </a:t>
            </a:r>
            <a:r>
              <a:rPr lang="en-US" sz="2400" dirty="0" err="1"/>
              <a:t>trở</a:t>
            </a:r>
            <a:r>
              <a:rPr lang="en-US" sz="2400" dirty="0"/>
              <a:t> </a:t>
            </a:r>
            <a:r>
              <a:rPr lang="en-US" sz="2400" dirty="0" err="1"/>
              <a:t>nên</a:t>
            </a:r>
            <a:r>
              <a:rPr lang="en-US" sz="2400" dirty="0"/>
              <a:t> </a:t>
            </a:r>
            <a:r>
              <a:rPr lang="en-US" sz="2400" dirty="0" err="1"/>
              <a:t>nổi</a:t>
            </a:r>
            <a:r>
              <a:rPr lang="en-US" sz="2400" dirty="0"/>
              <a:t> </a:t>
            </a:r>
            <a:r>
              <a:rPr lang="en-US" sz="2400" dirty="0" err="1"/>
              <a:t>bật</a:t>
            </a:r>
            <a:r>
              <a:rPr lang="en-US" sz="2400" dirty="0"/>
              <a:t>, </a:t>
            </a:r>
            <a:r>
              <a:rPr lang="en-US" sz="2400" dirty="0" err="1"/>
              <a:t>dễ</a:t>
            </a:r>
            <a:r>
              <a:rPr lang="en-US" sz="2400" dirty="0"/>
              <a:t> </a:t>
            </a:r>
            <a:r>
              <a:rPr lang="en-US" sz="2400" dirty="0" err="1"/>
              <a:t>hiểu</a:t>
            </a:r>
            <a:r>
              <a:rPr lang="en-US" sz="2400" dirty="0"/>
              <a:t>, </a:t>
            </a:r>
            <a:r>
              <a:rPr lang="en-US" sz="2400" dirty="0" err="1"/>
              <a:t>dễ</a:t>
            </a:r>
            <a:r>
              <a:rPr lang="en-US" sz="2400" dirty="0"/>
              <a:t> </a:t>
            </a:r>
            <a:r>
              <a:rPr lang="en-US" sz="2400" dirty="0" err="1"/>
              <a:t>nhớ</a:t>
            </a:r>
            <a:r>
              <a:rPr lang="en-US" sz="2400" dirty="0"/>
              <a:t>, </a:t>
            </a:r>
            <a:r>
              <a:rPr lang="en-US" sz="2400" dirty="0" err="1"/>
              <a:t>dễ</a:t>
            </a:r>
            <a:r>
              <a:rPr lang="en-US" sz="2400" dirty="0"/>
              <a:t> </a:t>
            </a:r>
            <a:r>
              <a:rPr lang="en-US" sz="2400" dirty="0" err="1"/>
              <a:t>tiếp</a:t>
            </a:r>
            <a:r>
              <a:rPr lang="en-US" sz="2400" dirty="0"/>
              <a:t> </a:t>
            </a:r>
            <a:r>
              <a:rPr lang="en-US" sz="2400" dirty="0" err="1"/>
              <a:t>nhận</a:t>
            </a:r>
            <a:r>
              <a:rPr lang="en-US" sz="2400" dirty="0"/>
              <a:t> </a:t>
            </a:r>
            <a:r>
              <a:rPr lang="en-US" sz="2400" dirty="0" err="1"/>
              <a:t>đối</a:t>
            </a:r>
            <a:r>
              <a:rPr lang="en-US" sz="2400" dirty="0"/>
              <a:t> </a:t>
            </a:r>
            <a:r>
              <a:rPr lang="en-US" sz="2400" dirty="0" err="1"/>
              <a:t>với</a:t>
            </a:r>
            <a:r>
              <a:rPr lang="en-US" sz="2400" dirty="0"/>
              <a:t> </a:t>
            </a:r>
            <a:r>
              <a:rPr lang="en-US" sz="2400" dirty="0" err="1"/>
              <a:t>độc</a:t>
            </a:r>
            <a:r>
              <a:rPr lang="en-US" sz="2400" dirty="0"/>
              <a:t> </a:t>
            </a:r>
            <a:r>
              <a:rPr lang="en-US" sz="2400" dirty="0" err="1"/>
              <a:t>giả</a:t>
            </a:r>
            <a:r>
              <a:rPr lang="en-US" sz="2400" dirty="0"/>
              <a:t>. </a:t>
            </a:r>
            <a:r>
              <a:rPr lang="en-US" sz="2400" dirty="0" err="1"/>
              <a:t>Nhất</a:t>
            </a:r>
            <a:r>
              <a:rPr lang="en-US" sz="2400" dirty="0"/>
              <a:t> </a:t>
            </a:r>
            <a:r>
              <a:rPr lang="en-US" sz="2400" dirty="0" err="1"/>
              <a:t>là</a:t>
            </a:r>
            <a:r>
              <a:rPr lang="en-US" sz="2400" dirty="0"/>
              <a:t> </a:t>
            </a:r>
            <a:r>
              <a:rPr lang="en-US" sz="2400" dirty="0" err="1"/>
              <a:t>thông</a:t>
            </a:r>
            <a:r>
              <a:rPr lang="en-US" sz="2400" dirty="0"/>
              <a:t> tin </a:t>
            </a:r>
            <a:r>
              <a:rPr lang="en-US" sz="2400" dirty="0" err="1"/>
              <a:t>về</a:t>
            </a:r>
            <a:r>
              <a:rPr lang="en-US" sz="2400" dirty="0"/>
              <a:t> </a:t>
            </a:r>
            <a:r>
              <a:rPr lang="en-US" sz="2400" dirty="0" err="1"/>
              <a:t>hướng</a:t>
            </a:r>
            <a:r>
              <a:rPr lang="en-US" sz="2400" dirty="0"/>
              <a:t> </a:t>
            </a:r>
            <a:r>
              <a:rPr lang="en-US" sz="2400" dirty="0" err="1"/>
              <a:t>dẫn</a:t>
            </a:r>
            <a:r>
              <a:rPr lang="en-US" sz="2400" dirty="0"/>
              <a:t> di </a:t>
            </a:r>
            <a:r>
              <a:rPr lang="en-US" sz="2400" dirty="0" err="1"/>
              <a:t>chuyển</a:t>
            </a:r>
            <a:r>
              <a:rPr lang="en-US" sz="2400" dirty="0"/>
              <a:t> </a:t>
            </a:r>
            <a:r>
              <a:rPr lang="en-US" sz="2400" dirty="0" err="1"/>
              <a:t>được</a:t>
            </a:r>
            <a:r>
              <a:rPr lang="en-US" sz="2400" dirty="0"/>
              <a:t> </a:t>
            </a:r>
            <a:r>
              <a:rPr lang="en-US" sz="2400" dirty="0" err="1"/>
              <a:t>trực</a:t>
            </a:r>
            <a:r>
              <a:rPr lang="en-US" sz="2400" dirty="0"/>
              <a:t> </a:t>
            </a:r>
            <a:r>
              <a:rPr lang="en-US" sz="2400" dirty="0" err="1"/>
              <a:t>quan</a:t>
            </a:r>
            <a:r>
              <a:rPr lang="en-US" sz="2400" dirty="0"/>
              <a:t> </a:t>
            </a:r>
            <a:r>
              <a:rPr lang="en-US" sz="2400" dirty="0" err="1"/>
              <a:t>hóa</a:t>
            </a:r>
            <a:r>
              <a:rPr lang="en-US" sz="2400" dirty="0"/>
              <a:t> </a:t>
            </a:r>
            <a:r>
              <a:rPr lang="en-US" sz="2400" dirty="0" err="1"/>
              <a:t>bằng</a:t>
            </a:r>
            <a:r>
              <a:rPr lang="en-US" sz="2400" dirty="0"/>
              <a:t> </a:t>
            </a:r>
            <a:r>
              <a:rPr lang="en-US" sz="2400" dirty="0" err="1"/>
              <a:t>sơ</a:t>
            </a:r>
            <a:r>
              <a:rPr lang="en-US" sz="2400" dirty="0"/>
              <a:t> </a:t>
            </a:r>
            <a:r>
              <a:rPr lang="en-US" sz="2400" dirty="0" err="1"/>
              <a:t>đồ</a:t>
            </a:r>
            <a:r>
              <a:rPr lang="en-US" sz="2400" dirty="0"/>
              <a:t>.</a:t>
            </a:r>
          </a:p>
          <a:p>
            <a:r>
              <a:rPr lang="en-US" sz="2400" dirty="0"/>
              <a:t>- </a:t>
            </a:r>
            <a:r>
              <a:rPr lang="en-US" sz="2400" dirty="0" err="1"/>
              <a:t>Thể</a:t>
            </a:r>
            <a:r>
              <a:rPr lang="en-US" sz="2400" dirty="0"/>
              <a:t> </a:t>
            </a:r>
            <a:r>
              <a:rPr lang="en-US" sz="2400" dirty="0" err="1"/>
              <a:t>hiện</a:t>
            </a:r>
            <a:r>
              <a:rPr lang="en-US" sz="2400" dirty="0"/>
              <a:t> </a:t>
            </a:r>
            <a:r>
              <a:rPr lang="en-US" sz="2400" dirty="0" err="1"/>
              <a:t>được</a:t>
            </a:r>
            <a:r>
              <a:rPr lang="en-US" sz="2400" dirty="0"/>
              <a:t> </a:t>
            </a:r>
            <a:r>
              <a:rPr lang="en-US" sz="2400" dirty="0" err="1"/>
              <a:t>những</a:t>
            </a:r>
            <a:r>
              <a:rPr lang="en-US" sz="2400" dirty="0"/>
              <a:t> </a:t>
            </a:r>
            <a:r>
              <a:rPr lang="en-US" sz="2400" dirty="0" err="1"/>
              <a:t>đặc</a:t>
            </a:r>
            <a:r>
              <a:rPr lang="en-US" sz="2400" dirty="0"/>
              <a:t> </a:t>
            </a:r>
            <a:r>
              <a:rPr lang="en-US" sz="2400" dirty="0" err="1"/>
              <a:t>trưng</a:t>
            </a:r>
            <a:r>
              <a:rPr lang="en-US" sz="2400" dirty="0"/>
              <a:t> </a:t>
            </a:r>
            <a:r>
              <a:rPr lang="en-US" sz="2400" dirty="0" err="1"/>
              <a:t>của</a:t>
            </a:r>
            <a:r>
              <a:rPr lang="en-US" sz="2400" dirty="0"/>
              <a:t> </a:t>
            </a:r>
            <a:r>
              <a:rPr lang="en-US" sz="2400" dirty="0" err="1"/>
              <a:t>văn</a:t>
            </a:r>
            <a:r>
              <a:rPr lang="en-US" sz="2400" dirty="0"/>
              <a:t> </a:t>
            </a:r>
            <a:r>
              <a:rPr lang="en-US" sz="2400" dirty="0" err="1"/>
              <a:t>bản</a:t>
            </a:r>
            <a:r>
              <a:rPr lang="en-US" sz="2400" dirty="0"/>
              <a:t> </a:t>
            </a:r>
            <a:r>
              <a:rPr lang="en-US" sz="2400" dirty="0" err="1"/>
              <a:t>thông</a:t>
            </a:r>
            <a:r>
              <a:rPr lang="en-US" sz="2400" dirty="0"/>
              <a:t> tin: </a:t>
            </a:r>
            <a:r>
              <a:rPr lang="en-US" sz="2400" dirty="0" err="1"/>
              <a:t>ngắn</a:t>
            </a:r>
            <a:r>
              <a:rPr lang="en-US" sz="2400" dirty="0"/>
              <a:t> </a:t>
            </a:r>
            <a:r>
              <a:rPr lang="en-US" sz="2400" dirty="0" err="1"/>
              <a:t>gọn</a:t>
            </a:r>
            <a:r>
              <a:rPr lang="en-US" sz="2400" dirty="0"/>
              <a:t>, </a:t>
            </a:r>
            <a:r>
              <a:rPr lang="en-US" sz="2400" dirty="0" err="1"/>
              <a:t>đầy</a:t>
            </a:r>
            <a:r>
              <a:rPr lang="en-US" sz="2400" dirty="0"/>
              <a:t> </a:t>
            </a:r>
            <a:r>
              <a:rPr lang="en-US" sz="2400" dirty="0" err="1"/>
              <a:t>đủ</a:t>
            </a:r>
            <a:r>
              <a:rPr lang="en-US" sz="2400" dirty="0"/>
              <a:t> </a:t>
            </a:r>
            <a:r>
              <a:rPr lang="en-US" sz="2400" dirty="0" err="1"/>
              <a:t>thông</a:t>
            </a:r>
            <a:r>
              <a:rPr lang="en-US" sz="2400" dirty="0"/>
              <a:t> tin, </a:t>
            </a:r>
            <a:r>
              <a:rPr lang="en-US" sz="2400" dirty="0" err="1"/>
              <a:t>bắt</a:t>
            </a:r>
            <a:r>
              <a:rPr lang="en-US" sz="2400" dirty="0"/>
              <a:t> </a:t>
            </a:r>
            <a:r>
              <a:rPr lang="en-US" sz="2400" dirty="0" err="1"/>
              <a:t>mắt</a:t>
            </a:r>
            <a:r>
              <a:rPr lang="en-US" sz="2400" dirty="0"/>
              <a:t>, </a:t>
            </a:r>
            <a:r>
              <a:rPr lang="en-US" sz="2400" dirty="0" err="1"/>
              <a:t>dễ</a:t>
            </a:r>
            <a:r>
              <a:rPr lang="en-US" sz="2400" dirty="0"/>
              <a:t> </a:t>
            </a:r>
            <a:r>
              <a:rPr lang="en-US" sz="2400" dirty="0" err="1"/>
              <a:t>nhìn</a:t>
            </a:r>
            <a:r>
              <a:rPr lang="en-US" sz="2400" dirty="0"/>
              <a:t>.</a:t>
            </a:r>
          </a:p>
        </p:txBody>
      </p:sp>
      <p:sp>
        <p:nvSpPr>
          <p:cNvPr id="4" name="Cloud Callout 3"/>
          <p:cNvSpPr/>
          <p:nvPr/>
        </p:nvSpPr>
        <p:spPr>
          <a:xfrm>
            <a:off x="3657600" y="86497"/>
            <a:ext cx="7475838" cy="532576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i="1" dirty="0" err="1">
                <a:solidFill>
                  <a:schemeClr val="bg1"/>
                </a:solidFill>
              </a:rPr>
              <a:t>Em</a:t>
            </a:r>
            <a:r>
              <a:rPr lang="en-US" sz="4400" i="1" dirty="0">
                <a:solidFill>
                  <a:schemeClr val="bg1"/>
                </a:solidFill>
              </a:rPr>
              <a:t> </a:t>
            </a:r>
            <a:r>
              <a:rPr lang="en-US" sz="4400" i="1" dirty="0" err="1">
                <a:solidFill>
                  <a:schemeClr val="bg1"/>
                </a:solidFill>
              </a:rPr>
              <a:t>hãy</a:t>
            </a:r>
            <a:r>
              <a:rPr lang="en-US" sz="4400" i="1" dirty="0">
                <a:solidFill>
                  <a:schemeClr val="bg1"/>
                </a:solidFill>
              </a:rPr>
              <a:t> </a:t>
            </a:r>
            <a:r>
              <a:rPr lang="en-US" sz="4400" i="1" dirty="0" err="1">
                <a:solidFill>
                  <a:schemeClr val="bg1"/>
                </a:solidFill>
              </a:rPr>
              <a:t>nhận</a:t>
            </a:r>
            <a:r>
              <a:rPr lang="en-US" sz="4400" i="1" dirty="0">
                <a:solidFill>
                  <a:schemeClr val="bg1"/>
                </a:solidFill>
              </a:rPr>
              <a:t> </a:t>
            </a:r>
            <a:r>
              <a:rPr lang="en-US" sz="4400" i="1" dirty="0" err="1">
                <a:solidFill>
                  <a:schemeClr val="bg1"/>
                </a:solidFill>
              </a:rPr>
              <a:t>xét</a:t>
            </a:r>
            <a:r>
              <a:rPr lang="en-US" sz="4400" i="1" dirty="0">
                <a:solidFill>
                  <a:schemeClr val="bg1"/>
                </a:solidFill>
              </a:rPr>
              <a:t> </a:t>
            </a:r>
            <a:r>
              <a:rPr lang="en-US" sz="4400" i="1" dirty="0" err="1">
                <a:solidFill>
                  <a:schemeClr val="bg1"/>
                </a:solidFill>
              </a:rPr>
              <a:t>về</a:t>
            </a:r>
            <a:r>
              <a:rPr lang="en-US" sz="4400" i="1" dirty="0">
                <a:solidFill>
                  <a:schemeClr val="bg1"/>
                </a:solidFill>
              </a:rPr>
              <a:t> </a:t>
            </a:r>
            <a:r>
              <a:rPr lang="en-US" sz="4400" i="1" dirty="0" err="1">
                <a:solidFill>
                  <a:schemeClr val="bg1"/>
                </a:solidFill>
              </a:rPr>
              <a:t>nội</a:t>
            </a:r>
            <a:r>
              <a:rPr lang="en-US" sz="4400" i="1" dirty="0">
                <a:solidFill>
                  <a:schemeClr val="bg1"/>
                </a:solidFill>
              </a:rPr>
              <a:t> dung </a:t>
            </a:r>
            <a:r>
              <a:rPr lang="en-US" sz="4400" i="1" dirty="0" err="1">
                <a:solidFill>
                  <a:schemeClr val="bg1"/>
                </a:solidFill>
              </a:rPr>
              <a:t>và</a:t>
            </a:r>
            <a:r>
              <a:rPr lang="en-US" sz="4400" i="1" dirty="0">
                <a:solidFill>
                  <a:schemeClr val="bg1"/>
                </a:solidFill>
              </a:rPr>
              <a:t> </a:t>
            </a:r>
            <a:r>
              <a:rPr lang="en-US" sz="4400" i="1" dirty="0" err="1">
                <a:solidFill>
                  <a:schemeClr val="bg1"/>
                </a:solidFill>
              </a:rPr>
              <a:t>nghệ</a:t>
            </a:r>
            <a:r>
              <a:rPr lang="en-US" sz="4400" i="1" dirty="0">
                <a:solidFill>
                  <a:schemeClr val="bg1"/>
                </a:solidFill>
              </a:rPr>
              <a:t> </a:t>
            </a:r>
            <a:r>
              <a:rPr lang="en-US" sz="4400" i="1" dirty="0" err="1">
                <a:solidFill>
                  <a:schemeClr val="bg1"/>
                </a:solidFill>
              </a:rPr>
              <a:t>thuật</a:t>
            </a:r>
            <a:r>
              <a:rPr lang="en-US" sz="4400" i="1" dirty="0">
                <a:solidFill>
                  <a:schemeClr val="bg1"/>
                </a:solidFill>
              </a:rPr>
              <a:t> </a:t>
            </a:r>
            <a:r>
              <a:rPr lang="en-US" sz="4400" i="1" dirty="0" err="1">
                <a:solidFill>
                  <a:schemeClr val="bg1"/>
                </a:solidFill>
              </a:rPr>
              <a:t>văn</a:t>
            </a:r>
            <a:r>
              <a:rPr lang="en-US" sz="4400" i="1" dirty="0">
                <a:solidFill>
                  <a:schemeClr val="bg1"/>
                </a:solidFill>
              </a:rPr>
              <a:t> </a:t>
            </a:r>
            <a:r>
              <a:rPr lang="en-US" sz="4400" i="1" dirty="0" err="1">
                <a:solidFill>
                  <a:schemeClr val="bg1"/>
                </a:solidFill>
              </a:rPr>
              <a:t>bản</a:t>
            </a:r>
            <a:r>
              <a:rPr lang="en-US" sz="4400" i="1" dirty="0">
                <a:solidFill>
                  <a:schemeClr val="bg1"/>
                </a:solidFill>
              </a:rPr>
              <a:t>.</a:t>
            </a:r>
            <a:endParaRPr lang="en-US" sz="4400" dirty="0">
              <a:solidFill>
                <a:schemeClr val="bg1"/>
              </a:solidFill>
            </a:endParaRPr>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4686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4"/>
                                        </p:tgtEl>
                                        <p:attrNameLst>
                                          <p:attrName>ppt_w</p:attrName>
                                        </p:attrNameLst>
                                      </p:cBhvr>
                                      <p:tavLst>
                                        <p:tav tm="0">
                                          <p:val>
                                            <p:strVal val="ppt_w"/>
                                          </p:val>
                                        </p:tav>
                                        <p:tav tm="100000">
                                          <p:val>
                                            <p:fltVal val="0"/>
                                          </p:val>
                                        </p:tav>
                                      </p:tavLst>
                                    </p:anim>
                                    <p:anim calcmode="lin" valueType="num">
                                      <p:cBhvr>
                                        <p:cTn id="13" dur="1000"/>
                                        <p:tgtEl>
                                          <p:spTgt spid="4"/>
                                        </p:tgtEl>
                                        <p:attrNameLst>
                                          <p:attrName>ppt_h</p:attrName>
                                        </p:attrNameLst>
                                      </p:cBhvr>
                                      <p:tavLst>
                                        <p:tav tm="0">
                                          <p:val>
                                            <p:strVal val="ppt_h"/>
                                          </p:val>
                                        </p:tav>
                                        <p:tav tm="100000">
                                          <p:val>
                                            <p:fltVal val="0"/>
                                          </p:val>
                                        </p:tav>
                                      </p:tavLst>
                                    </p:anim>
                                    <p:anim calcmode="lin" valueType="num">
                                      <p:cBhvr>
                                        <p:cTn id="14" dur="1000"/>
                                        <p:tgtEl>
                                          <p:spTgt spid="4"/>
                                        </p:tgtEl>
                                        <p:attrNameLst>
                                          <p:attrName>style.rotation</p:attrName>
                                        </p:attrNameLst>
                                      </p:cBhvr>
                                      <p:tavLst>
                                        <p:tav tm="0">
                                          <p:val>
                                            <p:fltVal val="0"/>
                                          </p:val>
                                        </p:tav>
                                        <p:tav tm="100000">
                                          <p:val>
                                            <p:fltVal val="90"/>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down)">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down)">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72994"/>
            <a:ext cx="9291215" cy="1061351"/>
          </a:xfrm>
        </p:spPr>
        <p:txBody>
          <a:bodyPr/>
          <a:lstStyle/>
          <a:p>
            <a:r>
              <a:rPr lang="en-US" dirty="0" smtClean="0"/>
              <a:t>HOẠT ĐỘNG: LUYỆN TẬP</a:t>
            </a:r>
            <a:endParaRPr lang="en-US" dirty="0"/>
          </a:p>
        </p:txBody>
      </p:sp>
      <p:sp>
        <p:nvSpPr>
          <p:cNvPr id="3" name="Content Placeholder 2"/>
          <p:cNvSpPr>
            <a:spLocks noGrp="1"/>
          </p:cNvSpPr>
          <p:nvPr>
            <p:ph idx="1"/>
          </p:nvPr>
        </p:nvSpPr>
        <p:spPr>
          <a:xfrm>
            <a:off x="0" y="654908"/>
            <a:ext cx="12191999" cy="5412260"/>
          </a:xfrm>
        </p:spPr>
        <p:txBody>
          <a:bodyPr>
            <a:normAutofit fontScale="92500"/>
          </a:bodyPr>
          <a:lstStyle/>
          <a:p>
            <a:r>
              <a:rPr lang="en-US" dirty="0"/>
              <a:t>+ T</a:t>
            </a:r>
            <a:r>
              <a:rPr lang="vi-VN" dirty="0"/>
              <a:t>iểu thuyết Tôi là người máy xuất bản năm 1950 cùa l-xắc A-xi-nô </a:t>
            </a:r>
            <a:r>
              <a:rPr lang="en-US" dirty="0"/>
              <a:t>(Isaac </a:t>
            </a:r>
            <a:r>
              <a:rPr lang="vi-VN" dirty="0"/>
              <a:t>Asinov) tiên báo sự ra đời của một thê hệ rô-bốt có tàm lí như con người</a:t>
            </a:r>
            <a:r>
              <a:rPr lang="en-US" dirty="0"/>
              <a:t>.</a:t>
            </a:r>
          </a:p>
          <a:p>
            <a:r>
              <a:rPr lang="en-US" dirty="0"/>
              <a:t>+ B</a:t>
            </a:r>
            <a:r>
              <a:rPr lang="vi-VN" dirty="0"/>
              <a:t>ộ phim Rô-bốt biết yêu (tựa gõc tiếng Anh là Wall-E) c</a:t>
            </a:r>
            <a:r>
              <a:rPr lang="en-US" dirty="0"/>
              <a:t>ủ</a:t>
            </a:r>
            <a:r>
              <a:rPr lang="vi-VN" dirty="0"/>
              <a:t>a đạo diễn An-đriu Xt</a:t>
            </a:r>
            <a:r>
              <a:rPr lang="en-US" dirty="0"/>
              <a:t>a</a:t>
            </a:r>
            <a:r>
              <a:rPr lang="vi-VN" dirty="0"/>
              <a:t>y-tơn </a:t>
            </a:r>
            <a:r>
              <a:rPr lang="en-US" dirty="0"/>
              <a:t>(Andrew </a:t>
            </a:r>
            <a:r>
              <a:rPr lang="en-US" dirty="0" err="1"/>
              <a:t>Staton</a:t>
            </a:r>
            <a:r>
              <a:rPr lang="en-US" dirty="0"/>
              <a:t>) </a:t>
            </a:r>
            <a:r>
              <a:rPr lang="vi-VN" dirty="0"/>
              <a:t>phát hành vào năm 2008 k</a:t>
            </a:r>
            <a:r>
              <a:rPr lang="en-US" dirty="0"/>
              <a:t>ể</a:t>
            </a:r>
            <a:r>
              <a:rPr lang="vi-VN" dirty="0"/>
              <a:t> v</a:t>
            </a:r>
            <a:r>
              <a:rPr lang="en-US" dirty="0"/>
              <a:t>ề </a:t>
            </a:r>
            <a:r>
              <a:rPr lang="vi-VN" dirty="0"/>
              <a:t>hành trình giải cứu Trái Đẩt của một chú rô-b</a:t>
            </a:r>
            <a:r>
              <a:rPr lang="en-US" dirty="0"/>
              <a:t>ố</a:t>
            </a:r>
            <a:r>
              <a:rPr lang="vi-VN" dirty="0"/>
              <a:t>t tên là Wall-E được thiết k</a:t>
            </a:r>
            <a:r>
              <a:rPr lang="en-US" dirty="0"/>
              <a:t>ế</a:t>
            </a:r>
            <a:r>
              <a:rPr lang="vi-VN" dirty="0"/>
              <a:t> để dọn rác, khi Trái Đ</a:t>
            </a:r>
            <a:r>
              <a:rPr lang="en-US" dirty="0"/>
              <a:t>ấ</a:t>
            </a:r>
            <a:r>
              <a:rPr lang="vi-VN" dirty="0"/>
              <a:t>t đã trở thành một bi</a:t>
            </a:r>
            <a:r>
              <a:rPr lang="en-US" dirty="0"/>
              <a:t>ể</a:t>
            </a:r>
            <a:r>
              <a:rPr lang="vi-VN" dirty="0"/>
              <a:t>n rác thải kh</a:t>
            </a:r>
            <a:r>
              <a:rPr lang="en-US" dirty="0"/>
              <a:t>ổ</a:t>
            </a:r>
            <a:r>
              <a:rPr lang="vi-VN" dirty="0"/>
              <a:t>ng l</a:t>
            </a:r>
            <a:r>
              <a:rPr lang="en-US" dirty="0"/>
              <a:t>ồ.</a:t>
            </a:r>
          </a:p>
          <a:p>
            <a:r>
              <a:rPr lang="en-US" dirty="0"/>
              <a:t>+ B</a:t>
            </a:r>
            <a:r>
              <a:rPr lang="vi-VN" dirty="0"/>
              <a:t>ộ phim </a:t>
            </a:r>
            <a:r>
              <a:rPr lang="en-US" dirty="0"/>
              <a:t>Her </a:t>
            </a:r>
            <a:r>
              <a:rPr lang="vi-VN" dirty="0"/>
              <a:t>(Nàng) được phát hành vào năm 2013, do Xờ-pai Giôn-de </a:t>
            </a:r>
            <a:r>
              <a:rPr lang="en-US" dirty="0"/>
              <a:t>(Spike </a:t>
            </a:r>
            <a:r>
              <a:rPr lang="en-US" dirty="0" err="1"/>
              <a:t>Jonze</a:t>
            </a:r>
            <a:r>
              <a:rPr lang="en-US" dirty="0"/>
              <a:t>) </a:t>
            </a:r>
            <a:r>
              <a:rPr lang="vi-VN" dirty="0"/>
              <a:t>vi</a:t>
            </a:r>
            <a:r>
              <a:rPr lang="en-US" dirty="0"/>
              <a:t>ế</a:t>
            </a:r>
            <a:r>
              <a:rPr lang="vi-VN" dirty="0"/>
              <a:t>t kịch bản kiêm đạo diễn và sản xuất, k</a:t>
            </a:r>
            <a:r>
              <a:rPr lang="en-US" dirty="0"/>
              <a:t>ể</a:t>
            </a:r>
            <a:r>
              <a:rPr lang="vi-VN" dirty="0"/>
              <a:t> v</a:t>
            </a:r>
            <a:r>
              <a:rPr lang="en-US" dirty="0"/>
              <a:t>ề</a:t>
            </a:r>
            <a:r>
              <a:rPr lang="vi-VN" dirty="0"/>
              <a:t> mối tình giữa một người đàn ông làm ngh</a:t>
            </a:r>
            <a:r>
              <a:rPr lang="en-US" dirty="0"/>
              <a:t>ề</a:t>
            </a:r>
            <a:r>
              <a:rPr lang="vi-VN" dirty="0"/>
              <a:t> viết thư thuê với một hệ đi</a:t>
            </a:r>
            <a:r>
              <a:rPr lang="en-US" dirty="0"/>
              <a:t>ề</a:t>
            </a:r>
            <a:r>
              <a:rPr lang="vi-VN" dirty="0"/>
              <a:t>u hành,...</a:t>
            </a:r>
            <a:endParaRPr lang="en-US" dirty="0"/>
          </a:p>
          <a:p>
            <a:r>
              <a:rPr lang="vi-VN" b="1" u="sng" dirty="0"/>
              <a:t>Các tác phẩm nghệ thuật này đ</a:t>
            </a:r>
            <a:r>
              <a:rPr lang="en-US" b="1" u="sng" dirty="0"/>
              <a:t>ề</a:t>
            </a:r>
            <a:r>
              <a:rPr lang="vi-VN" b="1" u="sng" dirty="0"/>
              <a:t>u vẽ nên vi</a:t>
            </a:r>
            <a:r>
              <a:rPr lang="en-US" b="1" u="sng" dirty="0"/>
              <a:t>ễ</a:t>
            </a:r>
            <a:r>
              <a:rPr lang="vi-VN" b="1" u="sng" dirty="0"/>
              <a:t>n c</a:t>
            </a:r>
            <a:r>
              <a:rPr lang="en-US" b="1" u="sng" dirty="0"/>
              <a:t>ả</a:t>
            </a:r>
            <a:r>
              <a:rPr lang="vi-VN" b="1" u="sng" dirty="0"/>
              <a:t>nh nơi rô-bốt ngày càng trở nên thông minh và quan trọng, </a:t>
            </a:r>
            <a:r>
              <a:rPr lang="vi-VN" dirty="0"/>
              <a:t>thậm chí vượt khỏi sự ki</a:t>
            </a:r>
            <a:r>
              <a:rPr lang="en-US" dirty="0"/>
              <a:t>ể</a:t>
            </a:r>
            <a:r>
              <a:rPr lang="vi-VN" dirty="0"/>
              <a:t>m soát c</a:t>
            </a:r>
            <a:r>
              <a:rPr lang="en-US" dirty="0" err="1"/>
              <a:t>ủa</a:t>
            </a:r>
            <a:r>
              <a:rPr lang="vi-VN" dirty="0"/>
              <a:t> con người, chi phối ngược lại con người. Các nghệ sĩ, một mặt đã tiên đoán về sự phát triển c</a:t>
            </a:r>
            <a:r>
              <a:rPr lang="en-US" dirty="0"/>
              <a:t>ủ</a:t>
            </a:r>
            <a:r>
              <a:rPr lang="vi-VN" dirty="0"/>
              <a:t>a rô-b</a:t>
            </a:r>
            <a:r>
              <a:rPr lang="en-US" dirty="0"/>
              <a:t>ố</a:t>
            </a:r>
            <a:r>
              <a:rPr lang="vi-VN" dirty="0"/>
              <a:t>t, mặt khác thông qua các viễn tưởng về rô-b</a:t>
            </a:r>
            <a:r>
              <a:rPr lang="en-US" dirty="0"/>
              <a:t>ố</a:t>
            </a:r>
            <a:r>
              <a:rPr lang="vi-VN" dirty="0"/>
              <a:t>t, </a:t>
            </a:r>
            <a:r>
              <a:rPr lang="en-US" dirty="0"/>
              <a:t>đ</a:t>
            </a:r>
            <a:r>
              <a:rPr lang="vi-VN" dirty="0"/>
              <a:t>ặt ra những v</a:t>
            </a:r>
            <a:r>
              <a:rPr lang="en-US" dirty="0"/>
              <a:t>ấ</a:t>
            </a:r>
            <a:r>
              <a:rPr lang="vi-VN" dirty="0"/>
              <a:t>n đ</a:t>
            </a:r>
            <a:r>
              <a:rPr lang="en-US" dirty="0"/>
              <a:t>ề</a:t>
            </a:r>
            <a:r>
              <a:rPr lang="vi-VN" dirty="0"/>
              <a:t> của nh</a:t>
            </a:r>
            <a:r>
              <a:rPr lang="en-US" dirty="0"/>
              <a:t>â</a:t>
            </a:r>
            <a:r>
              <a:rPr lang="vi-VN" dirty="0"/>
              <a:t>n loại: sự lên ngôi cùa vật chất và máy móc, nguy cơ h</a:t>
            </a:r>
            <a:r>
              <a:rPr lang="en-US" dirty="0" err="1"/>
              <a:t>ủy</a:t>
            </a:r>
            <a:r>
              <a:rPr lang="en-US" dirty="0"/>
              <a:t> </a:t>
            </a:r>
            <a:r>
              <a:rPr lang="vi-VN" dirty="0"/>
              <a:t>diệt của n</a:t>
            </a:r>
            <a:r>
              <a:rPr lang="en-US" dirty="0"/>
              <a:t>ề</a:t>
            </a:r>
            <a:r>
              <a:rPr lang="vi-VN" dirty="0"/>
              <a:t>n văn minh công nghiệp, sự m</a:t>
            </a:r>
            <a:r>
              <a:rPr lang="en-US" dirty="0"/>
              <a:t>ấ</a:t>
            </a:r>
            <a:r>
              <a:rPr lang="vi-VN" dirty="0"/>
              <a:t>t mát và phai nhạt của nhân tính, nỗi cô đơn của con người, nỗi âu lo của nh</a:t>
            </a:r>
            <a:r>
              <a:rPr lang="en-US" dirty="0" err="1"/>
              <a:t>ân</a:t>
            </a:r>
            <a:r>
              <a:rPr lang="vi-VN" dirty="0"/>
              <a:t> loại trước sự đe doạ của máy móc và công nghệ,... Nghệ thuật đã góp ph</a:t>
            </a:r>
            <a:r>
              <a:rPr lang="en-US" dirty="0"/>
              <a:t>ầ</a:t>
            </a:r>
            <a:r>
              <a:rPr lang="vi-VN" dirty="0"/>
              <a:t>n khiến cho rô-bốt trở thành một trong những huy</a:t>
            </a:r>
            <a:r>
              <a:rPr lang="en-US" dirty="0"/>
              <a:t>ề</a:t>
            </a:r>
            <a:r>
              <a:rPr lang="vi-VN" dirty="0"/>
              <a:t>n thoại quan trọng nhất </a:t>
            </a:r>
            <a:r>
              <a:rPr lang="en-US" dirty="0" err="1"/>
              <a:t>củ</a:t>
            </a:r>
            <a:r>
              <a:rPr lang="vi-VN" dirty="0"/>
              <a:t>a thế giới hiện đại.</a:t>
            </a:r>
            <a:endParaRPr lang="en-US" dirty="0"/>
          </a:p>
          <a:p>
            <a:endParaRPr lang="en-US" dirty="0"/>
          </a:p>
        </p:txBody>
      </p:sp>
      <p:sp>
        <p:nvSpPr>
          <p:cNvPr id="4" name="Cloud Callout 3"/>
          <p:cNvSpPr/>
          <p:nvPr/>
        </p:nvSpPr>
        <p:spPr>
          <a:xfrm>
            <a:off x="4127157" y="0"/>
            <a:ext cx="7895967" cy="624016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rPr>
              <a:t>Tìm</a:t>
            </a:r>
            <a:r>
              <a:rPr lang="en-US" sz="2800" i="1" dirty="0">
                <a:solidFill>
                  <a:schemeClr val="bg1"/>
                </a:solidFill>
              </a:rPr>
              <a:t> </a:t>
            </a:r>
            <a:r>
              <a:rPr lang="en-US" sz="2800" i="1" dirty="0" err="1">
                <a:solidFill>
                  <a:schemeClr val="bg1"/>
                </a:solidFill>
              </a:rPr>
              <a:t>hiểu</a:t>
            </a:r>
            <a:r>
              <a:rPr lang="en-US" sz="2800" i="1" dirty="0">
                <a:solidFill>
                  <a:schemeClr val="bg1"/>
                </a:solidFill>
              </a:rPr>
              <a:t> </a:t>
            </a:r>
            <a:r>
              <a:rPr lang="en-US" sz="2800" i="1" dirty="0" err="1">
                <a:solidFill>
                  <a:schemeClr val="bg1"/>
                </a:solidFill>
              </a:rPr>
              <a:t>mở</a:t>
            </a:r>
            <a:r>
              <a:rPr lang="en-US" sz="2800" i="1" dirty="0">
                <a:solidFill>
                  <a:schemeClr val="bg1"/>
                </a:solidFill>
              </a:rPr>
              <a:t> </a:t>
            </a:r>
            <a:r>
              <a:rPr lang="en-US" sz="2800" i="1" dirty="0" err="1">
                <a:solidFill>
                  <a:schemeClr val="bg1"/>
                </a:solidFill>
              </a:rPr>
              <a:t>rộng</a:t>
            </a:r>
            <a:r>
              <a:rPr lang="en-US" sz="2800" i="1" dirty="0">
                <a:solidFill>
                  <a:schemeClr val="bg1"/>
                </a:solidFill>
              </a:rPr>
              <a:t> </a:t>
            </a:r>
            <a:r>
              <a:rPr lang="en-US" sz="2800" i="1" dirty="0" err="1">
                <a:solidFill>
                  <a:schemeClr val="bg1"/>
                </a:solidFill>
              </a:rPr>
              <a:t>về</a:t>
            </a:r>
            <a:r>
              <a:rPr lang="en-US" sz="2800" i="1" dirty="0">
                <a:solidFill>
                  <a:schemeClr val="bg1"/>
                </a:solidFill>
              </a:rPr>
              <a:t> </a:t>
            </a:r>
            <a:r>
              <a:rPr lang="en-US" sz="2800" i="1" dirty="0" err="1">
                <a:solidFill>
                  <a:schemeClr val="bg1"/>
                </a:solidFill>
              </a:rPr>
              <a:t>các</a:t>
            </a:r>
            <a:r>
              <a:rPr lang="en-US" sz="2800" i="1" dirty="0">
                <a:solidFill>
                  <a:schemeClr val="bg1"/>
                </a:solidFill>
              </a:rPr>
              <a:t> </a:t>
            </a:r>
            <a:r>
              <a:rPr lang="en-US" sz="2800" i="1" dirty="0" err="1">
                <a:solidFill>
                  <a:schemeClr val="bg1"/>
                </a:solidFill>
              </a:rPr>
              <a:t>tác</a:t>
            </a:r>
            <a:r>
              <a:rPr lang="en-US" sz="2800" i="1" dirty="0">
                <a:solidFill>
                  <a:schemeClr val="bg1"/>
                </a:solidFill>
              </a:rPr>
              <a:t> </a:t>
            </a:r>
            <a:r>
              <a:rPr lang="en-US" sz="2800" i="1" dirty="0" err="1">
                <a:solidFill>
                  <a:schemeClr val="bg1"/>
                </a:solidFill>
              </a:rPr>
              <a:t>phẩm</a:t>
            </a:r>
            <a:r>
              <a:rPr lang="en-US" sz="2800" i="1" dirty="0">
                <a:solidFill>
                  <a:schemeClr val="bg1"/>
                </a:solidFill>
              </a:rPr>
              <a:t> </a:t>
            </a:r>
            <a:r>
              <a:rPr lang="en-US" sz="2800" i="1" dirty="0" err="1">
                <a:solidFill>
                  <a:schemeClr val="bg1"/>
                </a:solidFill>
              </a:rPr>
              <a:t>nghệ</a:t>
            </a:r>
            <a:r>
              <a:rPr lang="en-US" sz="2800" i="1" dirty="0">
                <a:solidFill>
                  <a:schemeClr val="bg1"/>
                </a:solidFill>
              </a:rPr>
              <a:t> </a:t>
            </a:r>
            <a:r>
              <a:rPr lang="en-US" sz="2800" i="1" dirty="0" err="1">
                <a:solidFill>
                  <a:schemeClr val="bg1"/>
                </a:solidFill>
              </a:rPr>
              <a:t>thuật</a:t>
            </a:r>
            <a:r>
              <a:rPr lang="en-US" sz="2800" i="1" dirty="0">
                <a:solidFill>
                  <a:schemeClr val="bg1"/>
                </a:solidFill>
              </a:rPr>
              <a:t> </a:t>
            </a:r>
            <a:r>
              <a:rPr lang="en-US" sz="2800" i="1" dirty="0" err="1">
                <a:solidFill>
                  <a:schemeClr val="bg1"/>
                </a:solidFill>
              </a:rPr>
              <a:t>thể</a:t>
            </a:r>
            <a:r>
              <a:rPr lang="en-US" sz="2800" i="1" dirty="0">
                <a:solidFill>
                  <a:schemeClr val="bg1"/>
                </a:solidFill>
              </a:rPr>
              <a:t> </a:t>
            </a:r>
            <a:r>
              <a:rPr lang="en-US" sz="2800" i="1" dirty="0" err="1">
                <a:solidFill>
                  <a:schemeClr val="bg1"/>
                </a:solidFill>
              </a:rPr>
              <a:t>hiện</a:t>
            </a:r>
            <a:r>
              <a:rPr lang="en-US" sz="2800" i="1" dirty="0">
                <a:solidFill>
                  <a:schemeClr val="bg1"/>
                </a:solidFill>
              </a:rPr>
              <a:t> </a:t>
            </a:r>
            <a:r>
              <a:rPr lang="en-US" sz="2800" i="1" dirty="0" err="1">
                <a:solidFill>
                  <a:schemeClr val="bg1"/>
                </a:solidFill>
              </a:rPr>
              <a:t>đề</a:t>
            </a:r>
            <a:r>
              <a:rPr lang="en-US" sz="2800" i="1" dirty="0">
                <a:solidFill>
                  <a:schemeClr val="bg1"/>
                </a:solidFill>
              </a:rPr>
              <a:t> </a:t>
            </a:r>
            <a:r>
              <a:rPr lang="en-US" sz="2800" i="1" dirty="0" err="1">
                <a:solidFill>
                  <a:schemeClr val="bg1"/>
                </a:solidFill>
              </a:rPr>
              <a:t>tài</a:t>
            </a:r>
            <a:r>
              <a:rPr lang="en-US" sz="2800" i="1" dirty="0">
                <a:solidFill>
                  <a:schemeClr val="bg1"/>
                </a:solidFill>
              </a:rPr>
              <a:t> </a:t>
            </a:r>
            <a:r>
              <a:rPr lang="en-US" sz="2800" i="1" dirty="0" err="1">
                <a:solidFill>
                  <a:schemeClr val="bg1"/>
                </a:solidFill>
              </a:rPr>
              <a:t>trí</a:t>
            </a:r>
            <a:r>
              <a:rPr lang="en-US" sz="2800" i="1" dirty="0">
                <a:solidFill>
                  <a:schemeClr val="bg1"/>
                </a:solidFill>
              </a:rPr>
              <a:t> </a:t>
            </a:r>
            <a:r>
              <a:rPr lang="en-US" sz="2800" i="1" dirty="0" err="1">
                <a:solidFill>
                  <a:schemeClr val="bg1"/>
                </a:solidFill>
              </a:rPr>
              <a:t>thông</a:t>
            </a:r>
            <a:r>
              <a:rPr lang="en-US" sz="2800" i="1" dirty="0">
                <a:solidFill>
                  <a:schemeClr val="bg1"/>
                </a:solidFill>
              </a:rPr>
              <a:t> minh </a:t>
            </a:r>
            <a:r>
              <a:rPr lang="en-US" sz="2800" i="1" dirty="0" err="1">
                <a:solidFill>
                  <a:schemeClr val="bg1"/>
                </a:solidFill>
              </a:rPr>
              <a:t>nhân</a:t>
            </a:r>
            <a:r>
              <a:rPr lang="en-US" sz="2800" i="1" dirty="0">
                <a:solidFill>
                  <a:schemeClr val="bg1"/>
                </a:solidFill>
              </a:rPr>
              <a:t> </a:t>
            </a:r>
            <a:r>
              <a:rPr lang="en-US" sz="2800" i="1" dirty="0" err="1">
                <a:solidFill>
                  <a:schemeClr val="bg1"/>
                </a:solidFill>
              </a:rPr>
              <a:t>tạo</a:t>
            </a:r>
            <a:r>
              <a:rPr lang="en-US" sz="2800" i="1" dirty="0">
                <a:solidFill>
                  <a:schemeClr val="bg1"/>
                </a:solidFill>
              </a:rPr>
              <a:t>. </a:t>
            </a:r>
            <a:r>
              <a:rPr lang="en-US" sz="2800" i="1" dirty="0" err="1">
                <a:solidFill>
                  <a:schemeClr val="bg1"/>
                </a:solidFill>
              </a:rPr>
              <a:t>Bạn</a:t>
            </a:r>
            <a:r>
              <a:rPr lang="en-US" sz="2800" i="1" dirty="0">
                <a:solidFill>
                  <a:schemeClr val="bg1"/>
                </a:solidFill>
              </a:rPr>
              <a:t> </a:t>
            </a:r>
            <a:r>
              <a:rPr lang="en-US" sz="2800" i="1" dirty="0" err="1">
                <a:solidFill>
                  <a:schemeClr val="bg1"/>
                </a:solidFill>
              </a:rPr>
              <a:t>suy</a:t>
            </a:r>
            <a:r>
              <a:rPr lang="en-US" sz="2800" i="1" dirty="0">
                <a:solidFill>
                  <a:schemeClr val="bg1"/>
                </a:solidFill>
              </a:rPr>
              <a:t> </a:t>
            </a:r>
            <a:r>
              <a:rPr lang="en-US" sz="2800" i="1" dirty="0" err="1">
                <a:solidFill>
                  <a:schemeClr val="bg1"/>
                </a:solidFill>
              </a:rPr>
              <a:t>nghĩ</a:t>
            </a:r>
            <a:r>
              <a:rPr lang="en-US" sz="2800" i="1" dirty="0">
                <a:solidFill>
                  <a:schemeClr val="bg1"/>
                </a:solidFill>
              </a:rPr>
              <a:t> </a:t>
            </a:r>
            <a:r>
              <a:rPr lang="en-US" sz="2800" i="1" dirty="0" err="1">
                <a:solidFill>
                  <a:schemeClr val="bg1"/>
                </a:solidFill>
              </a:rPr>
              <a:t>gì</a:t>
            </a:r>
            <a:r>
              <a:rPr lang="en-US" sz="2800" i="1" dirty="0">
                <a:solidFill>
                  <a:schemeClr val="bg1"/>
                </a:solidFill>
              </a:rPr>
              <a:t> </a:t>
            </a:r>
            <a:r>
              <a:rPr lang="en-US" sz="2800" i="1" dirty="0" err="1">
                <a:solidFill>
                  <a:schemeClr val="bg1"/>
                </a:solidFill>
              </a:rPr>
              <a:t>khi</a:t>
            </a:r>
            <a:r>
              <a:rPr lang="en-US" sz="2800" i="1" dirty="0">
                <a:solidFill>
                  <a:schemeClr val="bg1"/>
                </a:solidFill>
              </a:rPr>
              <a:t> </a:t>
            </a:r>
            <a:r>
              <a:rPr lang="en-US" sz="2800" i="1" dirty="0" err="1">
                <a:solidFill>
                  <a:schemeClr val="bg1"/>
                </a:solidFill>
              </a:rPr>
              <a:t>liên</a:t>
            </a:r>
            <a:r>
              <a:rPr lang="en-US" sz="2800" i="1" dirty="0">
                <a:solidFill>
                  <a:schemeClr val="bg1"/>
                </a:solidFill>
              </a:rPr>
              <a:t> </a:t>
            </a:r>
            <a:r>
              <a:rPr lang="en-US" sz="2800" i="1" dirty="0" err="1">
                <a:solidFill>
                  <a:schemeClr val="bg1"/>
                </a:solidFill>
              </a:rPr>
              <a:t>hệ</a:t>
            </a:r>
            <a:r>
              <a:rPr lang="en-US" sz="2800" i="1" dirty="0">
                <a:solidFill>
                  <a:schemeClr val="bg1"/>
                </a:solidFill>
              </a:rPr>
              <a:t> </a:t>
            </a:r>
            <a:r>
              <a:rPr lang="en-US" sz="2800" i="1" dirty="0" err="1">
                <a:solidFill>
                  <a:schemeClr val="bg1"/>
                </a:solidFill>
              </a:rPr>
              <a:t>các</a:t>
            </a:r>
            <a:r>
              <a:rPr lang="en-US" sz="2800" i="1" dirty="0">
                <a:solidFill>
                  <a:schemeClr val="bg1"/>
                </a:solidFill>
              </a:rPr>
              <a:t> </a:t>
            </a:r>
            <a:r>
              <a:rPr lang="en-US" sz="2800" i="1" dirty="0" err="1">
                <a:solidFill>
                  <a:schemeClr val="bg1"/>
                </a:solidFill>
              </a:rPr>
              <a:t>thông</a:t>
            </a:r>
            <a:r>
              <a:rPr lang="en-US" sz="2800" i="1" dirty="0">
                <a:solidFill>
                  <a:schemeClr val="bg1"/>
                </a:solidFill>
              </a:rPr>
              <a:t> tin </a:t>
            </a:r>
            <a:r>
              <a:rPr lang="en-US" sz="2800" i="1" dirty="0" err="1">
                <a:solidFill>
                  <a:schemeClr val="bg1"/>
                </a:solidFill>
              </a:rPr>
              <a:t>trong</a:t>
            </a:r>
            <a:r>
              <a:rPr lang="en-US" sz="2800" i="1" dirty="0">
                <a:solidFill>
                  <a:schemeClr val="bg1"/>
                </a:solidFill>
              </a:rPr>
              <a:t> </a:t>
            </a:r>
            <a:r>
              <a:rPr lang="en-US" sz="2800" i="1" dirty="0" err="1">
                <a:solidFill>
                  <a:schemeClr val="bg1"/>
                </a:solidFill>
              </a:rPr>
              <a:t>văn</a:t>
            </a:r>
            <a:r>
              <a:rPr lang="en-US" sz="2800" i="1" dirty="0">
                <a:solidFill>
                  <a:schemeClr val="bg1"/>
                </a:solidFill>
              </a:rPr>
              <a:t> </a:t>
            </a:r>
            <a:r>
              <a:rPr lang="en-US" sz="2800" i="1" dirty="0" err="1">
                <a:solidFill>
                  <a:schemeClr val="bg1"/>
                </a:solidFill>
              </a:rPr>
              <a:t>bản</a:t>
            </a:r>
            <a:r>
              <a:rPr lang="en-US" sz="2800" i="1" dirty="0">
                <a:solidFill>
                  <a:schemeClr val="bg1"/>
                </a:solidFill>
              </a:rPr>
              <a:t> </a:t>
            </a:r>
            <a:r>
              <a:rPr lang="en-US" sz="2800" i="1" dirty="0" err="1">
                <a:solidFill>
                  <a:schemeClr val="bg1"/>
                </a:solidFill>
              </a:rPr>
              <a:t>với</a:t>
            </a:r>
            <a:r>
              <a:rPr lang="en-US" sz="2800" i="1" dirty="0">
                <a:solidFill>
                  <a:schemeClr val="bg1"/>
                </a:solidFill>
              </a:rPr>
              <a:t> </a:t>
            </a:r>
            <a:r>
              <a:rPr lang="en-US" sz="2800" i="1" dirty="0" err="1">
                <a:solidFill>
                  <a:schemeClr val="bg1"/>
                </a:solidFill>
              </a:rPr>
              <a:t>những</a:t>
            </a:r>
            <a:r>
              <a:rPr lang="en-US" sz="2800" i="1" dirty="0">
                <a:solidFill>
                  <a:schemeClr val="bg1"/>
                </a:solidFill>
              </a:rPr>
              <a:t> </a:t>
            </a:r>
            <a:r>
              <a:rPr lang="en-US" sz="2800" i="1" dirty="0" err="1">
                <a:solidFill>
                  <a:schemeClr val="bg1"/>
                </a:solidFill>
              </a:rPr>
              <a:t>tác</a:t>
            </a:r>
            <a:r>
              <a:rPr lang="en-US" sz="2800" i="1" dirty="0">
                <a:solidFill>
                  <a:schemeClr val="bg1"/>
                </a:solidFill>
              </a:rPr>
              <a:t> </a:t>
            </a:r>
            <a:r>
              <a:rPr lang="en-US" sz="2800" i="1" dirty="0" err="1">
                <a:solidFill>
                  <a:schemeClr val="bg1"/>
                </a:solidFill>
              </a:rPr>
              <a:t>phẩm</a:t>
            </a:r>
            <a:r>
              <a:rPr lang="en-US" sz="2800" i="1" dirty="0">
                <a:solidFill>
                  <a:schemeClr val="bg1"/>
                </a:solidFill>
              </a:rPr>
              <a:t> </a:t>
            </a:r>
            <a:r>
              <a:rPr lang="en-US" sz="2800" i="1" dirty="0" err="1">
                <a:solidFill>
                  <a:schemeClr val="bg1"/>
                </a:solidFill>
              </a:rPr>
              <a:t>nghệ</a:t>
            </a:r>
            <a:r>
              <a:rPr lang="en-US" sz="2800" i="1" dirty="0">
                <a:solidFill>
                  <a:schemeClr val="bg1"/>
                </a:solidFill>
              </a:rPr>
              <a:t> </a:t>
            </a:r>
            <a:r>
              <a:rPr lang="en-US" sz="2800" i="1" dirty="0" err="1">
                <a:solidFill>
                  <a:schemeClr val="bg1"/>
                </a:solidFill>
              </a:rPr>
              <a:t>thuật</a:t>
            </a:r>
            <a:r>
              <a:rPr lang="en-US" sz="2800" i="1" dirty="0">
                <a:solidFill>
                  <a:schemeClr val="bg1"/>
                </a:solidFill>
              </a:rPr>
              <a:t> </a:t>
            </a:r>
            <a:r>
              <a:rPr lang="en-US" sz="2800" i="1" dirty="0" err="1">
                <a:solidFill>
                  <a:schemeClr val="bg1"/>
                </a:solidFill>
              </a:rPr>
              <a:t>mà</a:t>
            </a:r>
            <a:r>
              <a:rPr lang="en-US" sz="2800" i="1" dirty="0">
                <a:solidFill>
                  <a:schemeClr val="bg1"/>
                </a:solidFill>
              </a:rPr>
              <a:t> </a:t>
            </a:r>
            <a:r>
              <a:rPr lang="en-US" sz="2800" i="1" dirty="0" err="1">
                <a:solidFill>
                  <a:schemeClr val="bg1"/>
                </a:solidFill>
              </a:rPr>
              <a:t>mình</a:t>
            </a:r>
            <a:r>
              <a:rPr lang="en-US" sz="2800" i="1" dirty="0">
                <a:solidFill>
                  <a:schemeClr val="bg1"/>
                </a:solidFill>
              </a:rPr>
              <a:t> </a:t>
            </a:r>
            <a:r>
              <a:rPr lang="en-US" sz="2800" i="1" dirty="0" err="1">
                <a:solidFill>
                  <a:schemeClr val="bg1"/>
                </a:solidFill>
              </a:rPr>
              <a:t>đã</a:t>
            </a:r>
            <a:r>
              <a:rPr lang="en-US" sz="2800" i="1" dirty="0">
                <a:solidFill>
                  <a:schemeClr val="bg1"/>
                </a:solidFill>
              </a:rPr>
              <a:t> </a:t>
            </a:r>
            <a:r>
              <a:rPr lang="en-US" sz="2800" i="1" dirty="0" err="1">
                <a:solidFill>
                  <a:schemeClr val="bg1"/>
                </a:solidFill>
              </a:rPr>
              <a:t>biết</a:t>
            </a:r>
            <a:r>
              <a:rPr lang="en-US" sz="2800" i="1" dirty="0">
                <a:solidFill>
                  <a:schemeClr val="bg1"/>
                </a:solidFill>
              </a:rPr>
              <a:t>.</a:t>
            </a:r>
            <a:endParaRPr lang="en-US" sz="2800" dirty="0">
              <a:solidFill>
                <a:schemeClr val="bg1"/>
              </a:solidFill>
            </a:endParaRPr>
          </a:p>
          <a:p>
            <a:pPr algn="ctr"/>
            <a:endParaRPr lang="en-US" dirty="0"/>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1063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72994"/>
            <a:ext cx="9291215" cy="1061351"/>
          </a:xfrm>
        </p:spPr>
        <p:txBody>
          <a:bodyPr/>
          <a:lstStyle/>
          <a:p>
            <a:r>
              <a:rPr lang="en-US" dirty="0" smtClean="0"/>
              <a:t>HOẠT ĐỘNG: LUYỆN TẬP</a:t>
            </a:r>
            <a:endParaRPr lang="en-US" dirty="0"/>
          </a:p>
        </p:txBody>
      </p:sp>
      <p:sp>
        <p:nvSpPr>
          <p:cNvPr id="3" name="Content Placeholder 2"/>
          <p:cNvSpPr>
            <a:spLocks noGrp="1"/>
          </p:cNvSpPr>
          <p:nvPr>
            <p:ph idx="1"/>
          </p:nvPr>
        </p:nvSpPr>
        <p:spPr>
          <a:xfrm>
            <a:off x="0" y="654908"/>
            <a:ext cx="12191999" cy="5412260"/>
          </a:xfrm>
        </p:spPr>
        <p:txBody>
          <a:bodyPr>
            <a:normAutofit/>
          </a:bodyPr>
          <a:lstStyle/>
          <a:p>
            <a:endParaRPr lang="en-US" dirty="0"/>
          </a:p>
        </p:txBody>
      </p:sp>
      <p:sp>
        <p:nvSpPr>
          <p:cNvPr id="4" name="Cloud Callout 3"/>
          <p:cNvSpPr/>
          <p:nvPr/>
        </p:nvSpPr>
        <p:spPr>
          <a:xfrm>
            <a:off x="4127157" y="0"/>
            <a:ext cx="7895967" cy="624016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u="sng" dirty="0" smtClean="0">
                <a:solidFill>
                  <a:schemeClr val="bg1"/>
                </a:solidFill>
                <a:latin typeface="Times New Roman" panose="02020603050405020304" pitchFamily="18" charset="0"/>
                <a:cs typeface="Times New Roman" panose="02020603050405020304" pitchFamily="18" charset="0"/>
              </a:rPr>
              <a:t>KẾT NỐI ĐỌC VIẾT:</a:t>
            </a:r>
          </a:p>
          <a:p>
            <a:pPr algn="ctr"/>
            <a:r>
              <a:rPr lang="en-US" sz="3600" i="1" dirty="0" err="1" smtClean="0">
                <a:solidFill>
                  <a:schemeClr val="bg1"/>
                </a:solidFill>
                <a:latin typeface="Times New Roman" panose="02020603050405020304" pitchFamily="18" charset="0"/>
                <a:cs typeface="Times New Roman" panose="02020603050405020304" pitchFamily="18" charset="0"/>
              </a:rPr>
              <a:t>Viết</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đoạn</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văn</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khoảng</a:t>
            </a:r>
            <a:r>
              <a:rPr lang="en-US" sz="3600" i="1" dirty="0" smtClean="0">
                <a:solidFill>
                  <a:schemeClr val="bg1"/>
                </a:solidFill>
                <a:latin typeface="Times New Roman" panose="02020603050405020304" pitchFamily="18" charset="0"/>
                <a:cs typeface="Times New Roman" panose="02020603050405020304" pitchFamily="18" charset="0"/>
              </a:rPr>
              <a:t> 150 </a:t>
            </a:r>
            <a:r>
              <a:rPr lang="en-US" sz="3600" i="1" dirty="0" err="1" smtClean="0">
                <a:solidFill>
                  <a:schemeClr val="bg1"/>
                </a:solidFill>
                <a:latin typeface="Times New Roman" panose="02020603050405020304" pitchFamily="18" charset="0"/>
                <a:cs typeface="Times New Roman" panose="02020603050405020304" pitchFamily="18" charset="0"/>
              </a:rPr>
              <a:t>chữ</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tóm</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tắt</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những</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thông</a:t>
            </a:r>
            <a:r>
              <a:rPr lang="en-US" sz="3600" i="1" dirty="0" smtClean="0">
                <a:solidFill>
                  <a:schemeClr val="bg1"/>
                </a:solidFill>
                <a:latin typeface="Times New Roman" panose="02020603050405020304" pitchFamily="18" charset="0"/>
                <a:cs typeface="Times New Roman" panose="02020603050405020304" pitchFamily="18" charset="0"/>
              </a:rPr>
              <a:t> tin </a:t>
            </a:r>
            <a:r>
              <a:rPr lang="en-US" sz="3600" i="1" dirty="0" err="1" smtClean="0">
                <a:solidFill>
                  <a:schemeClr val="bg1"/>
                </a:solidFill>
                <a:latin typeface="Times New Roman" panose="02020603050405020304" pitchFamily="18" charset="0"/>
                <a:cs typeface="Times New Roman" panose="02020603050405020304" pitchFamily="18" charset="0"/>
              </a:rPr>
              <a:t>thú</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vị</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mà</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bạn</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thu</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lượm</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được</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về</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trí</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thông</a:t>
            </a:r>
            <a:r>
              <a:rPr lang="en-US" sz="3600" i="1" dirty="0" smtClean="0">
                <a:solidFill>
                  <a:schemeClr val="bg1"/>
                </a:solidFill>
                <a:latin typeface="Times New Roman" panose="02020603050405020304" pitchFamily="18" charset="0"/>
                <a:cs typeface="Times New Roman" panose="02020603050405020304" pitchFamily="18" charset="0"/>
              </a:rPr>
              <a:t> minh </a:t>
            </a:r>
            <a:r>
              <a:rPr lang="en-US" sz="3600" i="1" dirty="0" err="1" smtClean="0">
                <a:solidFill>
                  <a:schemeClr val="bg1"/>
                </a:solidFill>
                <a:latin typeface="Times New Roman" panose="02020603050405020304" pitchFamily="18" charset="0"/>
                <a:cs typeface="Times New Roman" panose="02020603050405020304" pitchFamily="18" charset="0"/>
              </a:rPr>
              <a:t>nhân</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tạo</a:t>
            </a:r>
            <a:r>
              <a:rPr lang="en-US" sz="3600" i="1" dirty="0" smtClean="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a:p>
            <a:pPr algn="ctr"/>
            <a:endParaRPr lang="en-US" dirty="0"/>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8560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0B9FF-C935-4298-A15D-38393E539ECD}"/>
              </a:ext>
            </a:extLst>
          </p:cNvPr>
          <p:cNvSpPr>
            <a:spLocks noGrp="1"/>
          </p:cNvSpPr>
          <p:nvPr>
            <p:ph type="title"/>
          </p:nvPr>
        </p:nvSpPr>
        <p:spPr>
          <a:xfrm>
            <a:off x="838200" y="18255"/>
            <a:ext cx="10515600" cy="1325563"/>
          </a:xfrm>
        </p:spPr>
        <p:txBody>
          <a:bodyPr>
            <a:noAutofit/>
          </a:bodyPr>
          <a:lstStyle/>
          <a:p>
            <a:pPr algn="ctr"/>
            <a:r>
              <a:rPr lang="en-US" sz="3200" b="1" u="sng" dirty="0"/>
              <a:t>HOẠT ĐỘNG I: KHỞI ĐỘNG</a:t>
            </a:r>
            <a:r>
              <a:rPr lang="en-US" sz="3200" b="1" dirty="0"/>
              <a:t/>
            </a:r>
            <a:br>
              <a:rPr lang="en-US" sz="3200" b="1" dirty="0"/>
            </a:br>
            <a:r>
              <a:rPr lang="vi-VN" sz="2400" b="1" dirty="0"/>
              <a:t>Sophia là robot đầu tiên trong lịch sử được cấp quyền công dân như con người tại một quốc gia trên thế giới.</a:t>
            </a:r>
            <a:endParaRPr lang="en-US" sz="2400" b="1" dirty="0"/>
          </a:p>
        </p:txBody>
      </p:sp>
      <p:pic>
        <p:nvPicPr>
          <p:cNvPr id="4" name="Cuộc đối thoại gây sốc của rô-bốt Sophia với -cha đẻ- của chính mình">
            <a:hlinkClick r:id="" action="ppaction://media"/>
            <a:extLst>
              <a:ext uri="{FF2B5EF4-FFF2-40B4-BE49-F238E27FC236}">
                <a16:creationId xmlns="" xmlns:a16="http://schemas.microsoft.com/office/drawing/2014/main" id="{6ADEC390-B255-4DC2-A660-68C52BB98B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66850" y="1343025"/>
            <a:ext cx="9166225" cy="5156200"/>
          </a:xfrm>
        </p:spPr>
      </p:pic>
      <p:sp>
        <p:nvSpPr>
          <p:cNvPr id="3" name="Thought Bubble: Cloud 2">
            <a:extLst>
              <a:ext uri="{FF2B5EF4-FFF2-40B4-BE49-F238E27FC236}">
                <a16:creationId xmlns="" xmlns:a16="http://schemas.microsoft.com/office/drawing/2014/main" id="{A32F97E9-DB3F-4DCF-8BB1-CFED27D41D12}"/>
              </a:ext>
            </a:extLst>
          </p:cNvPr>
          <p:cNvSpPr/>
          <p:nvPr/>
        </p:nvSpPr>
        <p:spPr>
          <a:xfrm>
            <a:off x="3941805" y="1544595"/>
            <a:ext cx="6573795" cy="40653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63D8F11D-9412-44DC-B4E8-542FE699483C}"/>
              </a:ext>
            </a:extLst>
          </p:cNvPr>
          <p:cNvSpPr/>
          <p:nvPr/>
        </p:nvSpPr>
        <p:spPr>
          <a:xfrm>
            <a:off x="180623" y="1343817"/>
            <a:ext cx="11595366" cy="4896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dirty="0">
                <a:latin typeface="+mj-lt"/>
              </a:rPr>
              <a:t>Những điều đã biết: Trí tuệ nhân tạo hay trí thông minh nhân tạo (Artificial Intelligence – viết tắt là AI) là một ngành thuộc lĩnh vực khoa học máy tính (Computer science). Là trí tuệ do con người lập trình tạo nên với mục tiêu giúp máy tính có thể tự động hóa các hành vi thông minh như con người. Cụ thể, trí tuệ nhân tạo giúp máy tính có được những trí tuệ của con người như: biết suy nghĩ và lập luận để giải quyết vấn đề, biết giao tiếp do hiểu ngôn ngữ, tiếng nói, biết học và tự thích nghi, …Công nghệ AI tạo ra máy móc và hệ thống thông minh thông qua việc sử dụng mô hình máy tính, kỹ thuật và công nghệ liên quan, giúp thực hiện các công việc yêu cầu trí thông minh của con người. Nhìn chung, đây là một ngành học rất rộng, bao gồm các yếu tố tâm lý học, khoa học máy tính và kỹ thuật. Một số ví dụ phổ biến về AI có thể kể đến ô tô tự lái, phần mềm dịch thuật tự động, trợ lý ảo trên điện thoại hay đối thủ ảo khi chơi trò chơi trên điện thoại. </a:t>
            </a:r>
            <a:endParaRPr lang="en-US" sz="2700" dirty="0">
              <a:latin typeface="+mj-lt"/>
            </a:endParaRPr>
          </a:p>
        </p:txBody>
      </p:sp>
      <p:sp>
        <p:nvSpPr>
          <p:cNvPr id="6" name="Cloud Callout 5"/>
          <p:cNvSpPr/>
          <p:nvPr/>
        </p:nvSpPr>
        <p:spPr>
          <a:xfrm>
            <a:off x="4547286" y="308919"/>
            <a:ext cx="7644714" cy="5931243"/>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smtClean="0">
              <a:solidFill>
                <a:schemeClr val="bg1"/>
              </a:solidFill>
            </a:endParaRPr>
          </a:p>
          <a:p>
            <a:pPr algn="ctr"/>
            <a:r>
              <a:rPr lang="en-US" sz="2400" i="1" dirty="0" smtClean="0">
                <a:solidFill>
                  <a:schemeClr val="bg1"/>
                </a:solidFill>
              </a:rPr>
              <a:t>XEM CLIP, THẢO LUẬN  NHÓM</a:t>
            </a:r>
          </a:p>
          <a:p>
            <a:pPr algn="ctr"/>
            <a:r>
              <a:rPr lang="en-US" sz="2400" i="1" dirty="0" smtClean="0">
                <a:solidFill>
                  <a:schemeClr val="bg1"/>
                </a:solidFill>
              </a:rPr>
              <a:t>-Theo </a:t>
            </a:r>
            <a:r>
              <a:rPr lang="en-US" sz="2400" i="1" dirty="0" err="1">
                <a:solidFill>
                  <a:schemeClr val="bg1"/>
                </a:solidFill>
              </a:rPr>
              <a:t>em</a:t>
            </a:r>
            <a:r>
              <a:rPr lang="en-US" sz="2400" i="1" dirty="0">
                <a:solidFill>
                  <a:schemeClr val="bg1"/>
                </a:solidFill>
              </a:rPr>
              <a:t>, </a:t>
            </a:r>
            <a:r>
              <a:rPr lang="en-US" sz="2400" i="1" dirty="0" err="1">
                <a:solidFill>
                  <a:schemeClr val="bg1"/>
                </a:solidFill>
              </a:rPr>
              <a:t>trí</a:t>
            </a:r>
            <a:r>
              <a:rPr lang="en-US" sz="2400" i="1" dirty="0">
                <a:solidFill>
                  <a:schemeClr val="bg1"/>
                </a:solidFill>
              </a:rPr>
              <a:t> </a:t>
            </a:r>
            <a:r>
              <a:rPr lang="en-US" sz="2400" i="1" dirty="0" err="1">
                <a:solidFill>
                  <a:schemeClr val="bg1"/>
                </a:solidFill>
              </a:rPr>
              <a:t>thông</a:t>
            </a:r>
            <a:r>
              <a:rPr lang="en-US" sz="2400" i="1" dirty="0">
                <a:solidFill>
                  <a:schemeClr val="bg1"/>
                </a:solidFill>
              </a:rPr>
              <a:t> minh </a:t>
            </a:r>
            <a:r>
              <a:rPr lang="en-US" sz="2400" i="1" dirty="0" err="1">
                <a:solidFill>
                  <a:schemeClr val="bg1"/>
                </a:solidFill>
              </a:rPr>
              <a:t>nhân</a:t>
            </a:r>
            <a:r>
              <a:rPr lang="en-US" sz="2400" i="1" dirty="0">
                <a:solidFill>
                  <a:schemeClr val="bg1"/>
                </a:solidFill>
              </a:rPr>
              <a:t> </a:t>
            </a:r>
            <a:r>
              <a:rPr lang="en-US" sz="2400" i="1" dirty="0" err="1">
                <a:solidFill>
                  <a:schemeClr val="bg1"/>
                </a:solidFill>
              </a:rPr>
              <a:t>tạo</a:t>
            </a:r>
            <a:r>
              <a:rPr lang="en-US" sz="2400" i="1" dirty="0">
                <a:solidFill>
                  <a:schemeClr val="bg1"/>
                </a:solidFill>
              </a:rPr>
              <a:t> </a:t>
            </a:r>
            <a:r>
              <a:rPr lang="en-US" sz="2400" i="1" dirty="0" err="1">
                <a:solidFill>
                  <a:schemeClr val="bg1"/>
                </a:solidFill>
              </a:rPr>
              <a:t>là</a:t>
            </a:r>
            <a:r>
              <a:rPr lang="en-US" sz="2400" i="1" dirty="0">
                <a:solidFill>
                  <a:schemeClr val="bg1"/>
                </a:solidFill>
              </a:rPr>
              <a:t> </a:t>
            </a:r>
            <a:r>
              <a:rPr lang="en-US" sz="2400" i="1" dirty="0" err="1">
                <a:solidFill>
                  <a:schemeClr val="bg1"/>
                </a:solidFill>
              </a:rPr>
              <a:t>gì</a:t>
            </a:r>
            <a:r>
              <a:rPr lang="en-US" sz="2400" i="1" dirty="0" smtClean="0">
                <a:solidFill>
                  <a:schemeClr val="bg1"/>
                </a:solidFill>
              </a:rPr>
              <a:t>?</a:t>
            </a:r>
          </a:p>
          <a:p>
            <a:pPr algn="ctr"/>
            <a:r>
              <a:rPr lang="en-US" sz="2400" i="1" dirty="0" smtClean="0">
                <a:solidFill>
                  <a:schemeClr val="bg1"/>
                </a:solidFill>
              </a:rPr>
              <a:t>-</a:t>
            </a:r>
            <a:r>
              <a:rPr lang="en-US" sz="2400" i="1" dirty="0" err="1" smtClean="0">
                <a:solidFill>
                  <a:schemeClr val="bg1"/>
                </a:solidFill>
              </a:rPr>
              <a:t>Liệu</a:t>
            </a:r>
            <a:r>
              <a:rPr lang="en-US" sz="2400" i="1" dirty="0" smtClean="0">
                <a:solidFill>
                  <a:schemeClr val="bg1"/>
                </a:solidFill>
              </a:rPr>
              <a:t> </a:t>
            </a:r>
            <a:r>
              <a:rPr lang="en-US" sz="2400" i="1" dirty="0" err="1">
                <a:solidFill>
                  <a:schemeClr val="bg1"/>
                </a:solidFill>
              </a:rPr>
              <a:t>trí</a:t>
            </a:r>
            <a:r>
              <a:rPr lang="en-US" sz="2400" i="1" dirty="0">
                <a:solidFill>
                  <a:schemeClr val="bg1"/>
                </a:solidFill>
              </a:rPr>
              <a:t> </a:t>
            </a:r>
            <a:r>
              <a:rPr lang="en-US" sz="2400" i="1" dirty="0" err="1">
                <a:solidFill>
                  <a:schemeClr val="bg1"/>
                </a:solidFill>
              </a:rPr>
              <a:t>thông</a:t>
            </a:r>
            <a:r>
              <a:rPr lang="en-US" sz="2400" i="1" dirty="0">
                <a:solidFill>
                  <a:schemeClr val="bg1"/>
                </a:solidFill>
              </a:rPr>
              <a:t> minh </a:t>
            </a:r>
            <a:r>
              <a:rPr lang="en-US" sz="2400" i="1" dirty="0" err="1">
                <a:solidFill>
                  <a:schemeClr val="bg1"/>
                </a:solidFill>
              </a:rPr>
              <a:t>nhân</a:t>
            </a:r>
            <a:r>
              <a:rPr lang="en-US" sz="2400" i="1" dirty="0">
                <a:solidFill>
                  <a:schemeClr val="bg1"/>
                </a:solidFill>
              </a:rPr>
              <a:t> </a:t>
            </a:r>
            <a:r>
              <a:rPr lang="en-US" sz="2400" i="1" dirty="0" err="1">
                <a:solidFill>
                  <a:schemeClr val="bg1"/>
                </a:solidFill>
              </a:rPr>
              <a:t>tạo</a:t>
            </a:r>
            <a:r>
              <a:rPr lang="en-US" sz="2400" i="1" dirty="0">
                <a:solidFill>
                  <a:schemeClr val="bg1"/>
                </a:solidFill>
              </a:rPr>
              <a:t> </a:t>
            </a:r>
            <a:r>
              <a:rPr lang="en-US" sz="2400" i="1" dirty="0" err="1">
                <a:solidFill>
                  <a:schemeClr val="bg1"/>
                </a:solidFill>
              </a:rPr>
              <a:t>có</a:t>
            </a:r>
            <a:r>
              <a:rPr lang="en-US" sz="2400" i="1" dirty="0">
                <a:solidFill>
                  <a:schemeClr val="bg1"/>
                </a:solidFill>
              </a:rPr>
              <a:t> </a:t>
            </a:r>
            <a:r>
              <a:rPr lang="en-US" sz="2400" i="1" dirty="0" err="1">
                <a:solidFill>
                  <a:schemeClr val="bg1"/>
                </a:solidFill>
              </a:rPr>
              <a:t>thể</a:t>
            </a:r>
            <a:r>
              <a:rPr lang="en-US" sz="2400" i="1" dirty="0">
                <a:solidFill>
                  <a:schemeClr val="bg1"/>
                </a:solidFill>
              </a:rPr>
              <a:t> </a:t>
            </a:r>
            <a:r>
              <a:rPr lang="en-US" sz="2400" i="1" dirty="0" err="1">
                <a:solidFill>
                  <a:schemeClr val="bg1"/>
                </a:solidFill>
              </a:rPr>
              <a:t>thay</a:t>
            </a:r>
            <a:r>
              <a:rPr lang="en-US" sz="2400" i="1" dirty="0">
                <a:solidFill>
                  <a:schemeClr val="bg1"/>
                </a:solidFill>
              </a:rPr>
              <a:t> </a:t>
            </a:r>
            <a:r>
              <a:rPr lang="en-US" sz="2400" i="1" dirty="0" err="1">
                <a:solidFill>
                  <a:schemeClr val="bg1"/>
                </a:solidFill>
              </a:rPr>
              <a:t>thế</a:t>
            </a:r>
            <a:r>
              <a:rPr lang="en-US" sz="2400" i="1" dirty="0">
                <a:solidFill>
                  <a:schemeClr val="bg1"/>
                </a:solidFill>
              </a:rPr>
              <a:t> </a:t>
            </a:r>
            <a:r>
              <a:rPr lang="en-US" sz="2400" i="1" dirty="0" err="1">
                <a:solidFill>
                  <a:schemeClr val="bg1"/>
                </a:solidFill>
              </a:rPr>
              <a:t>được</a:t>
            </a:r>
            <a:r>
              <a:rPr lang="en-US" sz="2400" i="1" dirty="0">
                <a:solidFill>
                  <a:schemeClr val="bg1"/>
                </a:solidFill>
              </a:rPr>
              <a:t> con </a:t>
            </a:r>
            <a:r>
              <a:rPr lang="en-US" sz="2400" i="1" dirty="0" err="1">
                <a:solidFill>
                  <a:schemeClr val="bg1"/>
                </a:solidFill>
              </a:rPr>
              <a:t>người</a:t>
            </a:r>
            <a:r>
              <a:rPr lang="en-US" sz="2400" i="1" dirty="0">
                <a:solidFill>
                  <a:schemeClr val="bg1"/>
                </a:solidFill>
              </a:rPr>
              <a:t>? </a:t>
            </a:r>
            <a:endParaRPr lang="en-US" sz="2400" i="1" dirty="0" smtClean="0">
              <a:solidFill>
                <a:schemeClr val="bg1"/>
              </a:solidFill>
            </a:endParaRPr>
          </a:p>
          <a:p>
            <a:pPr algn="ctr"/>
            <a:r>
              <a:rPr lang="en-US" sz="2400" i="1" dirty="0" smtClean="0">
                <a:solidFill>
                  <a:schemeClr val="bg1"/>
                </a:solidFill>
              </a:rPr>
              <a:t>- </a:t>
            </a:r>
            <a:r>
              <a:rPr lang="en-US" sz="2400" i="1" dirty="0" err="1" smtClean="0">
                <a:solidFill>
                  <a:schemeClr val="bg1"/>
                </a:solidFill>
              </a:rPr>
              <a:t>Đâu</a:t>
            </a:r>
            <a:r>
              <a:rPr lang="en-US" sz="2400" i="1" dirty="0" smtClean="0">
                <a:solidFill>
                  <a:schemeClr val="bg1"/>
                </a:solidFill>
              </a:rPr>
              <a:t> </a:t>
            </a:r>
            <a:r>
              <a:rPr lang="en-US" sz="2400" i="1" dirty="0" err="1">
                <a:solidFill>
                  <a:schemeClr val="bg1"/>
                </a:solidFill>
              </a:rPr>
              <a:t>là</a:t>
            </a:r>
            <a:r>
              <a:rPr lang="en-US" sz="2400" i="1" dirty="0">
                <a:solidFill>
                  <a:schemeClr val="bg1"/>
                </a:solidFill>
              </a:rPr>
              <a:t> </a:t>
            </a:r>
            <a:r>
              <a:rPr lang="en-US" sz="2400" i="1" dirty="0" err="1">
                <a:solidFill>
                  <a:schemeClr val="bg1"/>
                </a:solidFill>
              </a:rPr>
              <a:t>phần</a:t>
            </a:r>
            <a:r>
              <a:rPr lang="en-US" sz="2400" i="1" dirty="0">
                <a:solidFill>
                  <a:schemeClr val="bg1"/>
                </a:solidFill>
              </a:rPr>
              <a:t> “</a:t>
            </a:r>
            <a:r>
              <a:rPr lang="en-US" sz="2400" i="1" dirty="0" err="1">
                <a:solidFill>
                  <a:schemeClr val="bg1"/>
                </a:solidFill>
              </a:rPr>
              <a:t>người</a:t>
            </a:r>
            <a:r>
              <a:rPr lang="en-US" sz="2400" i="1" dirty="0">
                <a:solidFill>
                  <a:schemeClr val="bg1"/>
                </a:solidFill>
              </a:rPr>
              <a:t>” </a:t>
            </a:r>
            <a:r>
              <a:rPr lang="en-US" sz="2400" i="1" dirty="0" err="1">
                <a:solidFill>
                  <a:schemeClr val="bg1"/>
                </a:solidFill>
              </a:rPr>
              <a:t>trong</a:t>
            </a:r>
            <a:r>
              <a:rPr lang="en-US" sz="2400" i="1" dirty="0">
                <a:solidFill>
                  <a:schemeClr val="bg1"/>
                </a:solidFill>
              </a:rPr>
              <a:t> con </a:t>
            </a:r>
            <a:r>
              <a:rPr lang="en-US" sz="2400" i="1" dirty="0" err="1">
                <a:solidFill>
                  <a:schemeClr val="bg1"/>
                </a:solidFill>
              </a:rPr>
              <a:t>người</a:t>
            </a:r>
            <a:r>
              <a:rPr lang="en-US" sz="2400" i="1" dirty="0">
                <a:solidFill>
                  <a:schemeClr val="bg1"/>
                </a:solidFill>
              </a:rPr>
              <a:t> </a:t>
            </a:r>
            <a:r>
              <a:rPr lang="en-US" sz="2400" i="1" dirty="0" err="1">
                <a:solidFill>
                  <a:schemeClr val="bg1"/>
                </a:solidFill>
              </a:rPr>
              <a:t>mà</a:t>
            </a:r>
            <a:r>
              <a:rPr lang="en-US" sz="2400" i="1" dirty="0">
                <a:solidFill>
                  <a:schemeClr val="bg1"/>
                </a:solidFill>
              </a:rPr>
              <a:t> </a:t>
            </a:r>
            <a:r>
              <a:rPr lang="en-US" sz="2400" i="1" dirty="0" err="1">
                <a:solidFill>
                  <a:schemeClr val="bg1"/>
                </a:solidFill>
              </a:rPr>
              <a:t>trí</a:t>
            </a:r>
            <a:r>
              <a:rPr lang="en-US" sz="2400" i="1" dirty="0">
                <a:solidFill>
                  <a:schemeClr val="bg1"/>
                </a:solidFill>
              </a:rPr>
              <a:t> </a:t>
            </a:r>
            <a:r>
              <a:rPr lang="en-US" sz="2400" i="1" dirty="0" err="1">
                <a:solidFill>
                  <a:schemeClr val="bg1"/>
                </a:solidFill>
              </a:rPr>
              <a:t>thông</a:t>
            </a:r>
            <a:r>
              <a:rPr lang="en-US" sz="2400" i="1" dirty="0">
                <a:solidFill>
                  <a:schemeClr val="bg1"/>
                </a:solidFill>
              </a:rPr>
              <a:t> minh </a:t>
            </a:r>
            <a:r>
              <a:rPr lang="en-US" sz="2400" i="1" dirty="0" err="1">
                <a:solidFill>
                  <a:schemeClr val="bg1"/>
                </a:solidFill>
              </a:rPr>
              <a:t>nhân</a:t>
            </a:r>
            <a:r>
              <a:rPr lang="en-US" sz="2400" i="1" dirty="0">
                <a:solidFill>
                  <a:schemeClr val="bg1"/>
                </a:solidFill>
              </a:rPr>
              <a:t> </a:t>
            </a:r>
            <a:r>
              <a:rPr lang="en-US" sz="2400" i="1" dirty="0" err="1">
                <a:solidFill>
                  <a:schemeClr val="bg1"/>
                </a:solidFill>
              </a:rPr>
              <a:t>tạo</a:t>
            </a:r>
            <a:r>
              <a:rPr lang="en-US" sz="2400" i="1" dirty="0">
                <a:solidFill>
                  <a:schemeClr val="bg1"/>
                </a:solidFill>
              </a:rPr>
              <a:t> </a:t>
            </a:r>
            <a:r>
              <a:rPr lang="en-US" sz="2400" i="1" dirty="0" err="1">
                <a:solidFill>
                  <a:schemeClr val="bg1"/>
                </a:solidFill>
              </a:rPr>
              <a:t>không</a:t>
            </a:r>
            <a:r>
              <a:rPr lang="en-US" sz="2400" i="1" dirty="0">
                <a:solidFill>
                  <a:schemeClr val="bg1"/>
                </a:solidFill>
              </a:rPr>
              <a:t> </a:t>
            </a:r>
            <a:r>
              <a:rPr lang="en-US" sz="2400" i="1" dirty="0" err="1">
                <a:solidFill>
                  <a:schemeClr val="bg1"/>
                </a:solidFill>
              </a:rPr>
              <a:t>thể</a:t>
            </a:r>
            <a:r>
              <a:rPr lang="en-US" sz="2400" i="1" dirty="0">
                <a:solidFill>
                  <a:schemeClr val="bg1"/>
                </a:solidFill>
              </a:rPr>
              <a:t> </a:t>
            </a:r>
            <a:r>
              <a:rPr lang="en-US" sz="2400" i="1" dirty="0" err="1">
                <a:solidFill>
                  <a:schemeClr val="bg1"/>
                </a:solidFill>
              </a:rPr>
              <a:t>thay</a:t>
            </a:r>
            <a:r>
              <a:rPr lang="en-US" sz="2400" i="1" dirty="0">
                <a:solidFill>
                  <a:schemeClr val="bg1"/>
                </a:solidFill>
              </a:rPr>
              <a:t> </a:t>
            </a:r>
            <a:r>
              <a:rPr lang="en-US" sz="2400" i="1" dirty="0" err="1">
                <a:solidFill>
                  <a:schemeClr val="bg1"/>
                </a:solidFill>
              </a:rPr>
              <a:t>thế</a:t>
            </a:r>
            <a:r>
              <a:rPr lang="en-US" sz="2400" i="1" dirty="0">
                <a:solidFill>
                  <a:schemeClr val="bg1"/>
                </a:solidFill>
              </a:rPr>
              <a:t>?</a:t>
            </a:r>
            <a:endParaRPr lang="en-US" sz="2400" dirty="0">
              <a:solidFill>
                <a:schemeClr val="bg1"/>
              </a:solidFill>
            </a:endParaRPr>
          </a:p>
          <a:p>
            <a:pPr algn="ctr"/>
            <a:endParaRPr lang="en-US" dirty="0"/>
          </a:p>
        </p:txBody>
      </p:sp>
      <p:sp>
        <p:nvSpPr>
          <p:cNvPr id="7" name="Footer Placeholder 6"/>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25284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6"/>
                                        </p:tgtEl>
                                        <p:attrNameLst>
                                          <p:attrName>ppt_w</p:attrName>
                                        </p:attrNameLst>
                                      </p:cBhvr>
                                      <p:tavLst>
                                        <p:tav tm="0">
                                          <p:val>
                                            <p:strVal val="ppt_w"/>
                                          </p:val>
                                        </p:tav>
                                        <p:tav tm="100000">
                                          <p:val>
                                            <p:fltVal val="0"/>
                                          </p:val>
                                        </p:tav>
                                      </p:tavLst>
                                    </p:anim>
                                    <p:anim calcmode="lin" valueType="num">
                                      <p:cBhvr>
                                        <p:cTn id="12" dur="1000"/>
                                        <p:tgtEl>
                                          <p:spTgt spid="6"/>
                                        </p:tgtEl>
                                        <p:attrNameLst>
                                          <p:attrName>ppt_h</p:attrName>
                                        </p:attrNameLst>
                                      </p:cBhvr>
                                      <p:tavLst>
                                        <p:tav tm="0">
                                          <p:val>
                                            <p:strVal val="ppt_h"/>
                                          </p:val>
                                        </p:tav>
                                        <p:tav tm="100000">
                                          <p:val>
                                            <p:fltVal val="0"/>
                                          </p:val>
                                        </p:tav>
                                      </p:tavLst>
                                    </p:anim>
                                    <p:anim calcmode="lin" valueType="num">
                                      <p:cBhvr>
                                        <p:cTn id="13" dur="1000"/>
                                        <p:tgtEl>
                                          <p:spTgt spid="6"/>
                                        </p:tgtEl>
                                        <p:attrNameLst>
                                          <p:attrName>style.rotation</p:attrName>
                                        </p:attrNameLst>
                                      </p:cBhvr>
                                      <p:tavLst>
                                        <p:tav tm="0">
                                          <p:val>
                                            <p:fltVal val="0"/>
                                          </p:val>
                                        </p:tav>
                                        <p:tav tm="100000">
                                          <p:val>
                                            <p:fltVal val="90"/>
                                          </p:val>
                                        </p:tav>
                                      </p:tavLst>
                                    </p:anim>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3756"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BED68-BEB6-47D4-9161-2E7C862E7F1B}"/>
              </a:ext>
            </a:extLst>
          </p:cNvPr>
          <p:cNvSpPr>
            <a:spLocks noGrp="1"/>
          </p:cNvSpPr>
          <p:nvPr>
            <p:ph type="title"/>
          </p:nvPr>
        </p:nvSpPr>
        <p:spPr>
          <a:xfrm>
            <a:off x="883777" y="133836"/>
            <a:ext cx="9291215" cy="1049235"/>
          </a:xfrm>
        </p:spPr>
        <p:txBody>
          <a:bodyPr/>
          <a:lstStyle/>
          <a:p>
            <a:r>
              <a:rPr lang="en-US" b="1" u="sng" dirty="0"/>
              <a:t>HOẠT ĐỘNG II: </a:t>
            </a:r>
            <a:r>
              <a:rPr lang="en-US" b="1" u="sng" dirty="0">
                <a:solidFill>
                  <a:srgbClr val="FFFF00"/>
                </a:solidFill>
              </a:rPr>
              <a:t>ĐỌC VĂN BẢN</a:t>
            </a:r>
            <a:endParaRPr lang="en-US" dirty="0">
              <a:solidFill>
                <a:srgbClr val="FFFF00"/>
              </a:solidFill>
            </a:endParaRPr>
          </a:p>
        </p:txBody>
      </p:sp>
      <p:sp>
        <p:nvSpPr>
          <p:cNvPr id="3" name="Content Placeholder 2">
            <a:extLst>
              <a:ext uri="{FF2B5EF4-FFF2-40B4-BE49-F238E27FC236}">
                <a16:creationId xmlns="" xmlns:a16="http://schemas.microsoft.com/office/drawing/2014/main" id="{EF3285F7-21F9-40E7-BA13-AC8711BC9A70}"/>
              </a:ext>
            </a:extLst>
          </p:cNvPr>
          <p:cNvSpPr>
            <a:spLocks noGrp="1"/>
          </p:cNvSpPr>
          <p:nvPr>
            <p:ph idx="1"/>
          </p:nvPr>
        </p:nvSpPr>
        <p:spPr>
          <a:xfrm>
            <a:off x="733697" y="1381488"/>
            <a:ext cx="10515600" cy="4351338"/>
          </a:xfrm>
          <a:noFill/>
        </p:spPr>
        <p:txBody>
          <a:bodyPr>
            <a:normAutofit/>
          </a:bodyPr>
          <a:lstStyle/>
          <a:p>
            <a:r>
              <a:rPr lang="en-US" sz="2800" b="1" u="sng" dirty="0"/>
              <a:t>1. </a:t>
            </a:r>
            <a:r>
              <a:rPr lang="en-US" sz="2800" b="1" u="sng" dirty="0" smtClean="0"/>
              <a:t>TÁC GIẢ (</a:t>
            </a:r>
            <a:r>
              <a:rPr lang="en-US" sz="2800" b="1" u="sng" dirty="0" err="1" smtClean="0"/>
              <a:t>trình</a:t>
            </a:r>
            <a:r>
              <a:rPr lang="en-US" sz="2800" b="1" u="sng" dirty="0" smtClean="0"/>
              <a:t> </a:t>
            </a:r>
            <a:r>
              <a:rPr lang="en-US" sz="2800" b="1" u="sng" dirty="0" err="1" smtClean="0"/>
              <a:t>bày</a:t>
            </a:r>
            <a:r>
              <a:rPr lang="en-US" sz="2800" b="1" u="sng" dirty="0" smtClean="0"/>
              <a:t> </a:t>
            </a:r>
            <a:r>
              <a:rPr lang="en-US" sz="2800" b="1" u="sng" dirty="0" err="1" smtClean="0"/>
              <a:t>phần</a:t>
            </a:r>
            <a:r>
              <a:rPr lang="en-US" sz="2800" b="1" u="sng" dirty="0" smtClean="0"/>
              <a:t> </a:t>
            </a:r>
            <a:r>
              <a:rPr lang="en-US" sz="2800" b="1" u="sng" dirty="0" err="1" smtClean="0"/>
              <a:t>chuẩn</a:t>
            </a:r>
            <a:r>
              <a:rPr lang="en-US" sz="2800" b="1" u="sng" dirty="0" smtClean="0"/>
              <a:t> </a:t>
            </a:r>
            <a:r>
              <a:rPr lang="en-US" sz="2800" b="1" u="sng" dirty="0" err="1" smtClean="0"/>
              <a:t>bị</a:t>
            </a:r>
            <a:r>
              <a:rPr lang="en-US" sz="2800" b="1" u="sng" dirty="0" smtClean="0"/>
              <a:t> ở </a:t>
            </a:r>
            <a:r>
              <a:rPr lang="en-US" sz="2800" b="1" u="sng" dirty="0" err="1" smtClean="0"/>
              <a:t>nhà</a:t>
            </a:r>
            <a:r>
              <a:rPr lang="en-US" sz="2800" b="1" u="sng" dirty="0" smtClean="0"/>
              <a:t>).</a:t>
            </a:r>
            <a:endParaRPr lang="en-US" sz="2800" b="1" u="sng" dirty="0"/>
          </a:p>
        </p:txBody>
      </p:sp>
      <p:sp>
        <p:nvSpPr>
          <p:cNvPr id="4" name="Thought Bubble: Cloud 3">
            <a:extLst>
              <a:ext uri="{FF2B5EF4-FFF2-40B4-BE49-F238E27FC236}">
                <a16:creationId xmlns="" xmlns:a16="http://schemas.microsoft.com/office/drawing/2014/main" id="{6D2FD660-562F-452C-89CA-1BF864673841}"/>
              </a:ext>
            </a:extLst>
          </p:cNvPr>
          <p:cNvSpPr/>
          <p:nvPr/>
        </p:nvSpPr>
        <p:spPr>
          <a:xfrm>
            <a:off x="5436973" y="133836"/>
            <a:ext cx="6038335" cy="5325762"/>
          </a:xfrm>
          <a:prstGeom prst="cloudCallout">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600" i="1"/>
              <a:t>Trình bày những hiểu biết của em về tác giả? Em từng đọc những cuốn sách nào của ông?</a:t>
            </a:r>
            <a:endParaRPr lang="en-US" sz="3600"/>
          </a:p>
        </p:txBody>
      </p:sp>
      <p:sp>
        <p:nvSpPr>
          <p:cNvPr id="5" name="Rectangle 4">
            <a:extLst>
              <a:ext uri="{FF2B5EF4-FFF2-40B4-BE49-F238E27FC236}">
                <a16:creationId xmlns="" xmlns:a16="http://schemas.microsoft.com/office/drawing/2014/main" id="{419967B9-073B-4488-A8B4-BDC076E8390D}"/>
              </a:ext>
            </a:extLst>
          </p:cNvPr>
          <p:cNvSpPr/>
          <p:nvPr/>
        </p:nvSpPr>
        <p:spPr>
          <a:xfrm>
            <a:off x="-77201" y="1959078"/>
            <a:ext cx="184731" cy="461665"/>
          </a:xfrm>
          <a:prstGeom prst="rect">
            <a:avLst/>
          </a:prstGeom>
        </p:spPr>
        <p:txBody>
          <a:bodyPr wrap="none">
            <a:spAutoFit/>
          </a:bodyPr>
          <a:lstStyle/>
          <a:p>
            <a:endParaRPr lang="en-US" sz="2400" dirty="0"/>
          </a:p>
        </p:txBody>
      </p:sp>
      <p:sp>
        <p:nvSpPr>
          <p:cNvPr id="6" name="Rectangle 5">
            <a:extLst>
              <a:ext uri="{FF2B5EF4-FFF2-40B4-BE49-F238E27FC236}">
                <a16:creationId xmlns="" xmlns:a16="http://schemas.microsoft.com/office/drawing/2014/main" id="{65EDCAC5-2F82-4B03-A54B-22C540298CDB}"/>
              </a:ext>
            </a:extLst>
          </p:cNvPr>
          <p:cNvSpPr/>
          <p:nvPr/>
        </p:nvSpPr>
        <p:spPr>
          <a:xfrm>
            <a:off x="125469" y="2608280"/>
            <a:ext cx="269626" cy="461665"/>
          </a:xfrm>
          <a:prstGeom prst="rect">
            <a:avLst/>
          </a:prstGeom>
        </p:spPr>
        <p:txBody>
          <a:bodyPr wrap="none">
            <a:spAutoFit/>
          </a:bodyPr>
          <a:lstStyle/>
          <a:p>
            <a:r>
              <a:rPr lang="en-US" sz="2400" dirty="0" smtClean="0"/>
              <a:t>:</a:t>
            </a:r>
            <a:endParaRPr lang="en-US" sz="2400" dirty="0"/>
          </a:p>
        </p:txBody>
      </p:sp>
      <p:sp>
        <p:nvSpPr>
          <p:cNvPr id="7" name="Footer Placeholder 6"/>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12039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xit" presetSubtype="1" fill="hold" grpId="1" nodeType="clickEffect">
                                  <p:stCondLst>
                                    <p:cond delay="0"/>
                                  </p:stCondLst>
                                  <p:childTnLst>
                                    <p:animEffect transition="out" filter="wheel(1)">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BED68-BEB6-47D4-9161-2E7C862E7F1B}"/>
              </a:ext>
            </a:extLst>
          </p:cNvPr>
          <p:cNvSpPr>
            <a:spLocks noGrp="1"/>
          </p:cNvSpPr>
          <p:nvPr>
            <p:ph type="title"/>
          </p:nvPr>
        </p:nvSpPr>
        <p:spPr>
          <a:xfrm>
            <a:off x="883777" y="133836"/>
            <a:ext cx="9291215" cy="1049235"/>
          </a:xfrm>
        </p:spPr>
        <p:txBody>
          <a:bodyPr/>
          <a:lstStyle/>
          <a:p>
            <a:r>
              <a:rPr lang="en-US" b="1" u="sng" dirty="0"/>
              <a:t>HOẠT ĐỘNG II: </a:t>
            </a:r>
            <a:r>
              <a:rPr lang="en-US" b="1" u="sng" dirty="0">
                <a:solidFill>
                  <a:srgbClr val="FFFF00"/>
                </a:solidFill>
              </a:rPr>
              <a:t>ĐỌC VĂN BẢN</a:t>
            </a:r>
            <a:endParaRPr lang="en-US" dirty="0">
              <a:solidFill>
                <a:srgbClr val="FFFF00"/>
              </a:solidFill>
            </a:endParaRPr>
          </a:p>
        </p:txBody>
      </p:sp>
      <p:sp>
        <p:nvSpPr>
          <p:cNvPr id="3" name="Content Placeholder 2">
            <a:extLst>
              <a:ext uri="{FF2B5EF4-FFF2-40B4-BE49-F238E27FC236}">
                <a16:creationId xmlns="" xmlns:a16="http://schemas.microsoft.com/office/drawing/2014/main" id="{EF3285F7-21F9-40E7-BA13-AC8711BC9A70}"/>
              </a:ext>
            </a:extLst>
          </p:cNvPr>
          <p:cNvSpPr>
            <a:spLocks noGrp="1"/>
          </p:cNvSpPr>
          <p:nvPr>
            <p:ph idx="1"/>
          </p:nvPr>
        </p:nvSpPr>
        <p:spPr>
          <a:xfrm>
            <a:off x="733697" y="1381488"/>
            <a:ext cx="10515600" cy="4351338"/>
          </a:xfrm>
          <a:noFill/>
        </p:spPr>
        <p:txBody>
          <a:bodyPr>
            <a:normAutofit/>
          </a:bodyPr>
          <a:lstStyle/>
          <a:p>
            <a:r>
              <a:rPr lang="en-US" sz="2800" b="1" u="sng" dirty="0" smtClean="0"/>
              <a:t>2. </a:t>
            </a:r>
            <a:r>
              <a:rPr lang="en-US" sz="2800" b="1" u="sng" dirty="0"/>
              <a:t>CHỦ ĐỀ VĂN BẢN.</a:t>
            </a:r>
          </a:p>
        </p:txBody>
      </p:sp>
      <p:sp>
        <p:nvSpPr>
          <p:cNvPr id="4" name="Thought Bubble: Cloud 3">
            <a:extLst>
              <a:ext uri="{FF2B5EF4-FFF2-40B4-BE49-F238E27FC236}">
                <a16:creationId xmlns="" xmlns:a16="http://schemas.microsoft.com/office/drawing/2014/main" id="{6D2FD660-562F-452C-89CA-1BF864673841}"/>
              </a:ext>
            </a:extLst>
          </p:cNvPr>
          <p:cNvSpPr/>
          <p:nvPr/>
        </p:nvSpPr>
        <p:spPr>
          <a:xfrm>
            <a:off x="7081005" y="407064"/>
            <a:ext cx="5110996" cy="5325762"/>
          </a:xfrm>
          <a:prstGeom prst="cloudCallout">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419967B9-073B-4488-A8B4-BDC076E8390D}"/>
              </a:ext>
            </a:extLst>
          </p:cNvPr>
          <p:cNvSpPr/>
          <p:nvPr/>
        </p:nvSpPr>
        <p:spPr>
          <a:xfrm>
            <a:off x="-77201" y="1959078"/>
            <a:ext cx="8251041" cy="461665"/>
          </a:xfrm>
          <a:prstGeom prst="rect">
            <a:avLst/>
          </a:prstGeom>
        </p:spPr>
        <p:txBody>
          <a:bodyPr wrap="none">
            <a:spAutoFit/>
          </a:bodyPr>
          <a:lstStyle/>
          <a:p>
            <a:r>
              <a:rPr lang="en-US" sz="2400" dirty="0">
                <a:solidFill>
                  <a:prstClr val="white"/>
                </a:solidFill>
              </a:rPr>
              <a:t>- </a:t>
            </a:r>
            <a:r>
              <a:rPr lang="vi-VN" sz="2400" dirty="0">
                <a:solidFill>
                  <a:prstClr val="white"/>
                </a:solidFill>
              </a:rPr>
              <a:t>Công nghệ AI đã</a:t>
            </a:r>
            <a:r>
              <a:rPr lang="en-US" sz="2400" dirty="0">
                <a:solidFill>
                  <a:prstClr val="white"/>
                </a:solidFill>
              </a:rPr>
              <a:t>, </a:t>
            </a:r>
            <a:r>
              <a:rPr lang="en-US" sz="2400" dirty="0" err="1">
                <a:solidFill>
                  <a:prstClr val="white"/>
                </a:solidFill>
              </a:rPr>
              <a:t>đang</a:t>
            </a:r>
            <a:r>
              <a:rPr lang="vi-VN" sz="2400" dirty="0">
                <a:solidFill>
                  <a:prstClr val="white"/>
                </a:solidFill>
              </a:rPr>
              <a:t> tiến dần vào cuộc sống con người</a:t>
            </a:r>
            <a:endParaRPr lang="en-US" sz="2400" dirty="0">
              <a:solidFill>
                <a:prstClr val="white"/>
              </a:solidFill>
            </a:endParaRPr>
          </a:p>
        </p:txBody>
      </p:sp>
      <p:sp>
        <p:nvSpPr>
          <p:cNvPr id="6" name="Rectangle 5">
            <a:extLst>
              <a:ext uri="{FF2B5EF4-FFF2-40B4-BE49-F238E27FC236}">
                <a16:creationId xmlns="" xmlns:a16="http://schemas.microsoft.com/office/drawing/2014/main" id="{65EDCAC5-2F82-4B03-A54B-22C540298CDB}"/>
              </a:ext>
            </a:extLst>
          </p:cNvPr>
          <p:cNvSpPr/>
          <p:nvPr/>
        </p:nvSpPr>
        <p:spPr>
          <a:xfrm>
            <a:off x="125469" y="2608280"/>
            <a:ext cx="3294492" cy="461665"/>
          </a:xfrm>
          <a:prstGeom prst="rect">
            <a:avLst/>
          </a:prstGeom>
        </p:spPr>
        <p:txBody>
          <a:bodyPr wrap="none">
            <a:spAutoFit/>
          </a:bodyPr>
          <a:lstStyle/>
          <a:p>
            <a:r>
              <a:rPr lang="en-US" sz="2400" dirty="0" smtClean="0">
                <a:solidFill>
                  <a:prstClr val="white"/>
                </a:solidFill>
              </a:rPr>
              <a:t>3. </a:t>
            </a:r>
            <a:r>
              <a:rPr lang="en-US" sz="2400" dirty="0">
                <a:solidFill>
                  <a:prstClr val="white"/>
                </a:solidFill>
              </a:rPr>
              <a:t>BỐ CỤC VĂN BẢN:</a:t>
            </a:r>
          </a:p>
        </p:txBody>
      </p:sp>
      <p:sp>
        <p:nvSpPr>
          <p:cNvPr id="7" name="Rectangle 6">
            <a:extLst>
              <a:ext uri="{FF2B5EF4-FFF2-40B4-BE49-F238E27FC236}">
                <a16:creationId xmlns="" xmlns:a16="http://schemas.microsoft.com/office/drawing/2014/main" id="{3FC3D973-AC62-47F4-A096-11220893A06E}"/>
              </a:ext>
            </a:extLst>
          </p:cNvPr>
          <p:cNvSpPr/>
          <p:nvPr/>
        </p:nvSpPr>
        <p:spPr>
          <a:xfrm>
            <a:off x="0" y="3343173"/>
            <a:ext cx="5635582" cy="1938992"/>
          </a:xfrm>
          <a:prstGeom prst="rect">
            <a:avLst/>
          </a:prstGeom>
        </p:spPr>
        <p:txBody>
          <a:bodyPr wrap="none">
            <a:spAutoFit/>
          </a:bodyPr>
          <a:lstStyle/>
          <a:p>
            <a:pPr marL="342900" indent="-342900">
              <a:buFontTx/>
              <a:buChar char="-"/>
            </a:pPr>
            <a:r>
              <a:rPr lang="en-US" sz="2400" dirty="0">
                <a:solidFill>
                  <a:prstClr val="white"/>
                </a:solidFill>
              </a:rPr>
              <a:t>G</a:t>
            </a:r>
            <a:r>
              <a:rPr lang="vi-VN" sz="2400" dirty="0">
                <a:solidFill>
                  <a:prstClr val="white"/>
                </a:solidFill>
              </a:rPr>
              <a:t>iới thiệu về trí thông minh nhân tạo</a:t>
            </a:r>
            <a:r>
              <a:rPr lang="en-US" sz="2400" dirty="0">
                <a:solidFill>
                  <a:prstClr val="white"/>
                </a:solidFill>
              </a:rPr>
              <a:t>.</a:t>
            </a:r>
          </a:p>
          <a:p>
            <a:pPr marL="342900" indent="-342900">
              <a:buFontTx/>
              <a:buChar char="-"/>
            </a:pPr>
            <a:r>
              <a:rPr lang="en-US" sz="2400" dirty="0" err="1">
                <a:solidFill>
                  <a:prstClr val="white"/>
                </a:solidFill>
              </a:rPr>
              <a:t>Những</a:t>
            </a:r>
            <a:r>
              <a:rPr lang="en-US" sz="2400" dirty="0">
                <a:solidFill>
                  <a:prstClr val="white"/>
                </a:solidFill>
              </a:rPr>
              <a:t> </a:t>
            </a:r>
            <a:r>
              <a:rPr lang="en-US" sz="2400" dirty="0" err="1">
                <a:solidFill>
                  <a:prstClr val="white"/>
                </a:solidFill>
              </a:rPr>
              <a:t>khả</a:t>
            </a:r>
            <a:r>
              <a:rPr lang="en-US" sz="2400" dirty="0">
                <a:solidFill>
                  <a:prstClr val="white"/>
                </a:solidFill>
              </a:rPr>
              <a:t> </a:t>
            </a:r>
            <a:r>
              <a:rPr lang="en-US" sz="2400" dirty="0" err="1">
                <a:solidFill>
                  <a:prstClr val="white"/>
                </a:solidFill>
              </a:rPr>
              <a:t>năng</a:t>
            </a:r>
            <a:r>
              <a:rPr lang="en-US" sz="2400" dirty="0">
                <a:solidFill>
                  <a:prstClr val="white"/>
                </a:solidFill>
              </a:rPr>
              <a:t> </a:t>
            </a:r>
            <a:r>
              <a:rPr lang="en-US" sz="2400" dirty="0" err="1">
                <a:solidFill>
                  <a:prstClr val="white"/>
                </a:solidFill>
              </a:rPr>
              <a:t>của</a:t>
            </a:r>
            <a:r>
              <a:rPr lang="en-US" sz="2400" dirty="0">
                <a:solidFill>
                  <a:prstClr val="white"/>
                </a:solidFill>
              </a:rPr>
              <a:t> </a:t>
            </a:r>
            <a:r>
              <a:rPr lang="en-US" sz="2400" dirty="0" err="1">
                <a:solidFill>
                  <a:prstClr val="white"/>
                </a:solidFill>
              </a:rPr>
              <a:t>trí</a:t>
            </a:r>
            <a:r>
              <a:rPr lang="en-US" sz="2400" dirty="0">
                <a:solidFill>
                  <a:prstClr val="white"/>
                </a:solidFill>
              </a:rPr>
              <a:t> </a:t>
            </a:r>
            <a:r>
              <a:rPr lang="en-US" sz="2400" dirty="0" err="1">
                <a:solidFill>
                  <a:prstClr val="white"/>
                </a:solidFill>
              </a:rPr>
              <a:t>tuệ</a:t>
            </a:r>
            <a:r>
              <a:rPr lang="en-US" sz="2400" dirty="0">
                <a:solidFill>
                  <a:prstClr val="white"/>
                </a:solidFill>
              </a:rPr>
              <a:t> </a:t>
            </a:r>
            <a:r>
              <a:rPr lang="en-US" sz="2400" dirty="0" err="1">
                <a:solidFill>
                  <a:prstClr val="white"/>
                </a:solidFill>
              </a:rPr>
              <a:t>nhân</a:t>
            </a:r>
            <a:r>
              <a:rPr lang="en-US" sz="2400" dirty="0">
                <a:solidFill>
                  <a:prstClr val="white"/>
                </a:solidFill>
              </a:rPr>
              <a:t> </a:t>
            </a:r>
            <a:r>
              <a:rPr lang="en-US" sz="2400" dirty="0" err="1">
                <a:solidFill>
                  <a:prstClr val="white"/>
                </a:solidFill>
              </a:rPr>
              <a:t>tạo</a:t>
            </a:r>
            <a:r>
              <a:rPr lang="en-US" sz="2400" dirty="0">
                <a:solidFill>
                  <a:prstClr val="white"/>
                </a:solidFill>
              </a:rPr>
              <a:t>.</a:t>
            </a:r>
          </a:p>
          <a:p>
            <a:pPr marL="342900" indent="-342900">
              <a:buFontTx/>
              <a:buChar char="-"/>
            </a:pPr>
            <a:r>
              <a:rPr lang="en-US" sz="2400" dirty="0">
                <a:solidFill>
                  <a:prstClr val="white"/>
                </a:solidFill>
              </a:rPr>
              <a:t>T</a:t>
            </a:r>
            <a:r>
              <a:rPr lang="vi-VN" sz="2400" dirty="0">
                <a:solidFill>
                  <a:prstClr val="white"/>
                </a:solidFill>
              </a:rPr>
              <a:t>ương lai của trí tuệ nhân tạo</a:t>
            </a:r>
            <a:r>
              <a:rPr lang="en-US" sz="2400" dirty="0">
                <a:solidFill>
                  <a:prstClr val="white"/>
                </a:solidFill>
              </a:rPr>
              <a:t>.</a:t>
            </a:r>
          </a:p>
          <a:p>
            <a:pPr marL="342900" indent="-342900">
              <a:buFontTx/>
              <a:buChar char="-"/>
            </a:pPr>
            <a:r>
              <a:rPr lang="en-US" sz="2400" dirty="0" err="1">
                <a:solidFill>
                  <a:prstClr val="white"/>
                </a:solidFill>
              </a:rPr>
              <a:t>Kết</a:t>
            </a:r>
            <a:r>
              <a:rPr lang="en-US" sz="2400" dirty="0">
                <a:solidFill>
                  <a:prstClr val="white"/>
                </a:solidFill>
              </a:rPr>
              <a:t> </a:t>
            </a:r>
            <a:r>
              <a:rPr lang="en-US" sz="2400" dirty="0" err="1">
                <a:solidFill>
                  <a:prstClr val="white"/>
                </a:solidFill>
              </a:rPr>
              <a:t>luận</a:t>
            </a:r>
            <a:r>
              <a:rPr lang="en-US" sz="2400" dirty="0">
                <a:solidFill>
                  <a:prstClr val="white"/>
                </a:solidFill>
              </a:rPr>
              <a:t>.</a:t>
            </a:r>
          </a:p>
          <a:p>
            <a:pPr marL="342900" indent="-342900">
              <a:buFontTx/>
              <a:buChar char="-"/>
            </a:pPr>
            <a:endParaRPr lang="en-US" sz="2400" dirty="0">
              <a:solidFill>
                <a:prstClr val="white"/>
              </a:solidFill>
            </a:endParaRPr>
          </a:p>
        </p:txBody>
      </p:sp>
      <p:sp>
        <p:nvSpPr>
          <p:cNvPr id="8" name="Thought Bubble: Cloud 7">
            <a:extLst>
              <a:ext uri="{FF2B5EF4-FFF2-40B4-BE49-F238E27FC236}">
                <a16:creationId xmlns="" xmlns:a16="http://schemas.microsoft.com/office/drawing/2014/main" id="{47BC5580-825F-4F7B-A749-0700EC8B9172}"/>
              </a:ext>
            </a:extLst>
          </p:cNvPr>
          <p:cNvSpPr/>
          <p:nvPr/>
        </p:nvSpPr>
        <p:spPr>
          <a:xfrm>
            <a:off x="7367659" y="623668"/>
            <a:ext cx="3629372" cy="465849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white"/>
                </a:solidFill>
                <a:latin typeface="Times New Roman" panose="02020603050405020304" pitchFamily="18" charset="0"/>
                <a:cs typeface="Times New Roman" panose="02020603050405020304" pitchFamily="18" charset="0"/>
              </a:rPr>
              <a:t>Thảo</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luận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nhóm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và</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tìm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bố</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cục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của</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văn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bản</a:t>
            </a: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387833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xit" presetSubtype="1" fill="hold" grpId="1" nodeType="clickEffect">
                                  <p:stCondLst>
                                    <p:cond delay="0"/>
                                  </p:stCondLst>
                                  <p:childTnLst>
                                    <p:animEffect transition="out" filter="wheel(1)">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F93A3368-0DC9-479B-B2B7-1A38A9F455F2}"/>
              </a:ext>
            </a:extLst>
          </p:cNvPr>
          <p:cNvGraphicFramePr>
            <a:graphicFrameLocks noGrp="1"/>
          </p:cNvGraphicFramePr>
          <p:nvPr>
            <p:ph idx="1"/>
            <p:extLst>
              <p:ext uri="{D42A27DB-BD31-4B8C-83A1-F6EECF244321}">
                <p14:modId xmlns:p14="http://schemas.microsoft.com/office/powerpoint/2010/main" val="2625485721"/>
              </p:ext>
            </p:extLst>
          </p:nvPr>
        </p:nvGraphicFramePr>
        <p:xfrm>
          <a:off x="1450975" y="2016125"/>
          <a:ext cx="9291638"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 xmlns:a16="http://schemas.microsoft.com/office/drawing/2014/main" id="{5F8E028E-325D-40F5-A6D3-60BF06381351}"/>
              </a:ext>
            </a:extLst>
          </p:cNvPr>
          <p:cNvSpPr>
            <a:spLocks noGrp="1"/>
          </p:cNvSpPr>
          <p:nvPr>
            <p:ph type="title"/>
          </p:nvPr>
        </p:nvSpPr>
        <p:spPr>
          <a:xfrm>
            <a:off x="1450975" y="253718"/>
            <a:ext cx="9291638" cy="1049337"/>
          </a:xfrm>
        </p:spPr>
        <p:txBody>
          <a:bodyPr/>
          <a:lstStyle/>
          <a:p>
            <a:r>
              <a:rPr lang="en-US" b="1" u="sng" dirty="0"/>
              <a:t>HOẠT ĐỘNG III: </a:t>
            </a:r>
            <a:r>
              <a:rPr lang="en-US" b="1" u="sng" dirty="0">
                <a:solidFill>
                  <a:srgbClr val="FFFF00"/>
                </a:solidFill>
              </a:rPr>
              <a:t>KHÁM PHÁ VĂN BẢN</a:t>
            </a:r>
            <a:endParaRPr lang="en-US" dirty="0">
              <a:solidFill>
                <a:srgbClr val="FFFF00"/>
              </a:solidFill>
            </a:endParaRPr>
          </a:p>
        </p:txBody>
      </p:sp>
      <p:sp>
        <p:nvSpPr>
          <p:cNvPr id="6" name="Thought Bubble: Cloud 5">
            <a:extLst>
              <a:ext uri="{FF2B5EF4-FFF2-40B4-BE49-F238E27FC236}">
                <a16:creationId xmlns="" xmlns:a16="http://schemas.microsoft.com/office/drawing/2014/main" id="{E6814B04-7177-4F53-B0DF-6375399F38B2}"/>
              </a:ext>
            </a:extLst>
          </p:cNvPr>
          <p:cNvSpPr/>
          <p:nvPr/>
        </p:nvSpPr>
        <p:spPr>
          <a:xfrm>
            <a:off x="7853819" y="137786"/>
            <a:ext cx="4338181" cy="567429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panose="02020603050405020304" pitchFamily="18" charset="0"/>
                <a:cs typeface="Times New Roman" panose="02020603050405020304" pitchFamily="18" charset="0"/>
              </a:rPr>
              <a:t>Căn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cứ</a:t>
            </a:r>
            <a:r>
              <a:rPr lang="en-US" sz="3600" dirty="0">
                <a:solidFill>
                  <a:schemeClr val="bg1"/>
                </a:solidFill>
                <a:latin typeface="Times New Roman" panose="02020603050405020304" pitchFamily="18" charset="0"/>
                <a:cs typeface="Times New Roman" panose="02020603050405020304" pitchFamily="18" charset="0"/>
              </a:rPr>
              <a:t> SGK </a:t>
            </a:r>
            <a:r>
              <a:rPr lang="en-US" sz="3600" dirty="0" err="1">
                <a:solidFill>
                  <a:schemeClr val="bg1"/>
                </a:solidFill>
                <a:latin typeface="Times New Roman" panose="02020603050405020304" pitchFamily="18" charset="0"/>
                <a:cs typeface="Times New Roman" panose="02020603050405020304" pitchFamily="18" charset="0"/>
              </a:rPr>
              <a:t>điền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thông</a:t>
            </a:r>
            <a:r>
              <a:rPr lang="en-US" sz="3600" dirty="0">
                <a:solidFill>
                  <a:schemeClr val="bg1"/>
                </a:solidFill>
                <a:latin typeface="Times New Roman" panose="02020603050405020304" pitchFamily="18" charset="0"/>
                <a:cs typeface="Times New Roman" panose="02020603050405020304" pitchFamily="18" charset="0"/>
              </a:rPr>
              <a:t> tin </a:t>
            </a:r>
            <a:r>
              <a:rPr lang="en-US" sz="3600" dirty="0" err="1">
                <a:solidFill>
                  <a:schemeClr val="bg1"/>
                </a:solidFill>
                <a:latin typeface="Times New Roman" panose="02020603050405020304" pitchFamily="18" charset="0"/>
                <a:cs typeface="Times New Roman" panose="02020603050405020304" pitchFamily="18" charset="0"/>
              </a:rPr>
              <a:t>gắn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dấu</a:t>
            </a:r>
            <a:r>
              <a:rPr lang="en-US" sz="3600" dirty="0">
                <a:solidFill>
                  <a:schemeClr val="bg1"/>
                </a:solidFill>
                <a:latin typeface="Times New Roman" panose="02020603050405020304" pitchFamily="18" charset="0"/>
                <a:cs typeface="Times New Roman" panose="02020603050405020304" pitchFamily="18" charset="0"/>
              </a:rPr>
              <a:t> ?????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nhận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xét</a:t>
            </a:r>
            <a:r>
              <a:rPr lang="en-US" sz="3600" dirty="0">
                <a:solidFill>
                  <a:schemeClr val="bg1"/>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F2914D27-04D9-4B92-8C35-DF845009803D}"/>
              </a:ext>
            </a:extLst>
          </p:cNvPr>
          <p:cNvSpPr/>
          <p:nvPr/>
        </p:nvSpPr>
        <p:spPr>
          <a:xfrm>
            <a:off x="263047" y="1102290"/>
            <a:ext cx="6388274" cy="70145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1. NHỮNG MỐC THỜI GIAN, THÀNH TỰU VÀ DỰ ĐOÁN</a:t>
            </a:r>
          </a:p>
        </p:txBody>
      </p:sp>
      <p:sp>
        <p:nvSpPr>
          <p:cNvPr id="2" name="Footer Placeholder 1"/>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17242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F93A3368-0DC9-479B-B2B7-1A38A9F455F2}"/>
              </a:ext>
            </a:extLst>
          </p:cNvPr>
          <p:cNvGraphicFramePr>
            <a:graphicFrameLocks noGrp="1"/>
          </p:cNvGraphicFramePr>
          <p:nvPr>
            <p:ph idx="1"/>
            <p:extLst>
              <p:ext uri="{D42A27DB-BD31-4B8C-83A1-F6EECF244321}">
                <p14:modId xmlns:p14="http://schemas.microsoft.com/office/powerpoint/2010/main" val="3375598071"/>
              </p:ext>
            </p:extLst>
          </p:nvPr>
        </p:nvGraphicFramePr>
        <p:xfrm>
          <a:off x="1450975" y="2016125"/>
          <a:ext cx="9291638"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 xmlns:a16="http://schemas.microsoft.com/office/drawing/2014/main" id="{5F8E028E-325D-40F5-A6D3-60BF06381351}"/>
              </a:ext>
            </a:extLst>
          </p:cNvPr>
          <p:cNvSpPr>
            <a:spLocks noGrp="1"/>
          </p:cNvSpPr>
          <p:nvPr>
            <p:ph type="title"/>
          </p:nvPr>
        </p:nvSpPr>
        <p:spPr>
          <a:xfrm>
            <a:off x="1450975" y="804863"/>
            <a:ext cx="9291638" cy="1049337"/>
          </a:xfrm>
        </p:spPr>
        <p:txBody>
          <a:bodyPr/>
          <a:lstStyle/>
          <a:p>
            <a:r>
              <a:rPr lang="en-US" b="1" u="sng" dirty="0"/>
              <a:t>HOẠT ĐỘNG III: </a:t>
            </a:r>
            <a:r>
              <a:rPr lang="en-US" b="1" u="sng" dirty="0">
                <a:solidFill>
                  <a:srgbClr val="FFFF00"/>
                </a:solidFill>
              </a:rPr>
              <a:t>KHÁM PHÁ VĂN BẢN</a:t>
            </a:r>
            <a:endParaRPr lang="en-US" dirty="0">
              <a:solidFill>
                <a:srgbClr val="FFFF00"/>
              </a:solidFill>
            </a:endParaRPr>
          </a:p>
        </p:txBody>
      </p:sp>
      <p:sp>
        <p:nvSpPr>
          <p:cNvPr id="2" name="Arrow: Right 1">
            <a:extLst>
              <a:ext uri="{FF2B5EF4-FFF2-40B4-BE49-F238E27FC236}">
                <a16:creationId xmlns="" xmlns:a16="http://schemas.microsoft.com/office/drawing/2014/main" id="{B34E74A7-36C9-44B9-AA23-6E2A404D2C8D}"/>
              </a:ext>
            </a:extLst>
          </p:cNvPr>
          <p:cNvSpPr/>
          <p:nvPr/>
        </p:nvSpPr>
        <p:spPr>
          <a:xfrm>
            <a:off x="463463" y="5373667"/>
            <a:ext cx="11198269" cy="1525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nhanh</a:t>
            </a:r>
            <a:r>
              <a:rPr lang="en-US" sz="3600" dirty="0">
                <a:latin typeface="Times New Roman" panose="02020603050405020304" pitchFamily="18" charset="0"/>
                <a:cs typeface="Times New Roman" panose="02020603050405020304" pitchFamily="18" charset="0"/>
              </a:rPr>
              <a:t>.</a:t>
            </a:r>
          </a:p>
        </p:txBody>
      </p:sp>
      <p:sp>
        <p:nvSpPr>
          <p:cNvPr id="3" name="Footer Placeholder 2"/>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22178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6CAED9-EFE6-4BC9-B0FE-267E11DAC2E7}"/>
              </a:ext>
            </a:extLst>
          </p:cNvPr>
          <p:cNvSpPr>
            <a:spLocks noGrp="1"/>
          </p:cNvSpPr>
          <p:nvPr>
            <p:ph type="title"/>
          </p:nvPr>
        </p:nvSpPr>
        <p:spPr>
          <a:xfrm>
            <a:off x="100208" y="183103"/>
            <a:ext cx="12091791" cy="1049235"/>
          </a:xfrm>
        </p:spPr>
        <p:txBody>
          <a:bodyPr/>
          <a:lstStyle/>
          <a:p>
            <a:r>
              <a:rPr lang="en-US" dirty="0"/>
              <a:t>2.Đ</a:t>
            </a:r>
            <a:r>
              <a:rPr lang="vi-VN" dirty="0"/>
              <a:t>ánh giá hiệu quả thông tin của sơ đồ được tác giả sử dụng</a:t>
            </a:r>
            <a:endParaRPr lang="en-US" dirty="0"/>
          </a:p>
        </p:txBody>
      </p:sp>
      <p:pic>
        <p:nvPicPr>
          <p:cNvPr id="4" name="Content Placeholder 3">
            <a:extLst>
              <a:ext uri="{FF2B5EF4-FFF2-40B4-BE49-F238E27FC236}">
                <a16:creationId xmlns="" xmlns:a16="http://schemas.microsoft.com/office/drawing/2014/main" id="{CC502D29-F4C1-427B-97A8-61D0E01F12B4}"/>
              </a:ext>
            </a:extLst>
          </p:cNvPr>
          <p:cNvPicPr>
            <a:picLocks noGrp="1" noChangeAspect="1"/>
          </p:cNvPicPr>
          <p:nvPr>
            <p:ph idx="1"/>
          </p:nvPr>
        </p:nvPicPr>
        <p:blipFill>
          <a:blip r:embed="rId3"/>
          <a:stretch>
            <a:fillRect/>
          </a:stretch>
        </p:blipFill>
        <p:spPr>
          <a:xfrm>
            <a:off x="0" y="1232338"/>
            <a:ext cx="12192000" cy="4917941"/>
          </a:xfrm>
          <a:prstGeom prst="rect">
            <a:avLst/>
          </a:prstGeom>
        </p:spPr>
      </p:pic>
      <p:sp>
        <p:nvSpPr>
          <p:cNvPr id="5" name="Thought Bubble: Cloud 4">
            <a:extLst>
              <a:ext uri="{FF2B5EF4-FFF2-40B4-BE49-F238E27FC236}">
                <a16:creationId xmlns="" xmlns:a16="http://schemas.microsoft.com/office/drawing/2014/main" id="{288F779D-2CA2-4FEF-A39F-90A23B66B9E4}"/>
              </a:ext>
            </a:extLst>
          </p:cNvPr>
          <p:cNvSpPr/>
          <p:nvPr/>
        </p:nvSpPr>
        <p:spPr>
          <a:xfrm>
            <a:off x="6789108" y="475989"/>
            <a:ext cx="5402892" cy="511061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N</a:t>
            </a:r>
            <a:r>
              <a:rPr lang="vi-VN" sz="4800" dirty="0">
                <a:latin typeface="Times New Roman" panose="02020603050405020304" pitchFamily="18" charset="0"/>
                <a:cs typeface="Times New Roman" panose="02020603050405020304" pitchFamily="18" charset="0"/>
              </a:rPr>
              <a:t>hững ký hiệu trên sơ đồ cho em biết những thông tin </a:t>
            </a:r>
            <a:r>
              <a:rPr lang="vi-VN" sz="4800" dirty="0"/>
              <a:t>gì</a:t>
            </a:r>
            <a:endParaRPr lang="en-US" sz="4800" dirty="0"/>
          </a:p>
        </p:txBody>
      </p:sp>
      <p:sp>
        <p:nvSpPr>
          <p:cNvPr id="6" name="Callout: Left Arrow 5">
            <a:extLst>
              <a:ext uri="{FF2B5EF4-FFF2-40B4-BE49-F238E27FC236}">
                <a16:creationId xmlns="" xmlns:a16="http://schemas.microsoft.com/office/drawing/2014/main" id="{F1D688AD-1D95-4E63-98C2-7435FE214F94}"/>
              </a:ext>
            </a:extLst>
          </p:cNvPr>
          <p:cNvSpPr/>
          <p:nvPr/>
        </p:nvSpPr>
        <p:spPr>
          <a:xfrm>
            <a:off x="2367419" y="0"/>
            <a:ext cx="9824580" cy="606259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vi-VN" sz="2400" dirty="0">
                <a:solidFill>
                  <a:schemeClr val="bg1"/>
                </a:solidFill>
                <a:latin typeface="+mj-lt"/>
              </a:rPr>
              <a:t>Các kí hiệu trên sơ đồ biểu thị những dự báo của tác giả về sự phát triển của trí thông minh nhân tạo, cho thấy tốc độ </a:t>
            </a:r>
            <a:r>
              <a:rPr lang="vi-VN" sz="2400" b="1" u="sng" dirty="0">
                <a:solidFill>
                  <a:schemeClr val="bg1"/>
                </a:solidFill>
                <a:latin typeface="+mj-lt"/>
              </a:rPr>
              <a:t>phát triển nhanh chóng</a:t>
            </a:r>
            <a:r>
              <a:rPr lang="vi-VN" sz="2400" dirty="0">
                <a:solidFill>
                  <a:schemeClr val="bg1"/>
                </a:solidFill>
                <a:latin typeface="+mj-lt"/>
              </a:rPr>
              <a:t> cũng như khả năng ngày càng lớn của trí thông minh nhân tạo, từ chỗ là một công cụ được tạo ra bởi con người, tới chỗ có thể cạnh tranh với não bộ người, đòi quyền bình đẳng với con người.</a:t>
            </a:r>
            <a:endParaRPr lang="en-US" sz="2400" dirty="0">
              <a:solidFill>
                <a:schemeClr val="bg1"/>
              </a:solidFill>
              <a:latin typeface="+mj-lt"/>
            </a:endParaRPr>
          </a:p>
          <a:p>
            <a:pPr marL="285750" indent="-285750" algn="just">
              <a:buFontTx/>
              <a:buChar char="-"/>
            </a:pPr>
            <a:r>
              <a:rPr lang="en-US" sz="2400" b="1" u="sng" dirty="0" err="1">
                <a:solidFill>
                  <a:schemeClr val="bg1"/>
                </a:solidFill>
                <a:latin typeface="+mj-lt"/>
              </a:rPr>
              <a:t>Hiệu</a:t>
            </a:r>
            <a:r>
              <a:rPr lang="en-US" sz="2400" b="1" u="sng" dirty="0">
                <a:solidFill>
                  <a:schemeClr val="bg1"/>
                </a:solidFill>
                <a:latin typeface="+mj-lt"/>
              </a:rPr>
              <a:t> </a:t>
            </a:r>
            <a:r>
              <a:rPr lang="en-US" sz="2400" b="1" u="sng" dirty="0" err="1">
                <a:solidFill>
                  <a:schemeClr val="bg1"/>
                </a:solidFill>
                <a:latin typeface="+mj-lt"/>
              </a:rPr>
              <a:t>quả</a:t>
            </a:r>
            <a:r>
              <a:rPr lang="en-US" sz="2400" b="1" u="sng" dirty="0">
                <a:solidFill>
                  <a:schemeClr val="bg1"/>
                </a:solidFill>
                <a:latin typeface="+mj-lt"/>
              </a:rPr>
              <a:t>: </a:t>
            </a:r>
            <a:r>
              <a:rPr lang="vi-VN" sz="2400" dirty="0">
                <a:solidFill>
                  <a:schemeClr val="bg1"/>
                </a:solidFill>
                <a:latin typeface="+mj-lt"/>
              </a:rPr>
              <a:t>Sơ đồ thời gian được tác giả sử dụng trong văn bản đã trực quan h</a:t>
            </a:r>
            <a:r>
              <a:rPr lang="en-US" sz="2400" dirty="0" err="1">
                <a:solidFill>
                  <a:schemeClr val="bg1"/>
                </a:solidFill>
                <a:latin typeface="+mj-lt"/>
              </a:rPr>
              <a:t>óa</a:t>
            </a:r>
            <a:r>
              <a:rPr lang="en-US" sz="2400" dirty="0">
                <a:solidFill>
                  <a:schemeClr val="bg1"/>
                </a:solidFill>
                <a:latin typeface="+mj-lt"/>
              </a:rPr>
              <a:t> </a:t>
            </a:r>
            <a:r>
              <a:rPr lang="vi-VN" sz="2400" dirty="0">
                <a:solidFill>
                  <a:schemeClr val="bg1"/>
                </a:solidFill>
                <a:latin typeface="+mj-lt"/>
              </a:rPr>
              <a:t>các mốc thời gian, các sự kiện quan trọng trong quá trình phát triển của trí thông minh nhân tạo. Nhờ sử dụng sơ đồ, các thông tin được trình bày một cách ngắn gọn, mạch lạc, logic, giúp người đọc dễ dàng nắm bắt thông tin.</a:t>
            </a:r>
            <a:endParaRPr lang="en-US" sz="2400" dirty="0">
              <a:solidFill>
                <a:schemeClr val="bg1"/>
              </a:solidFill>
              <a:latin typeface="+mj-lt"/>
            </a:endParaRPr>
          </a:p>
        </p:txBody>
      </p:sp>
      <p:sp>
        <p:nvSpPr>
          <p:cNvPr id="3" name="Footer Placeholder 2"/>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793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 calcmode="lin" valueType="num">
                                      <p:cBhvr>
                                        <p:cTn id="13" dur="1000"/>
                                        <p:tgtEl>
                                          <p:spTgt spid="5"/>
                                        </p:tgtEl>
                                        <p:attrNameLst>
                                          <p:attrName>style.rotation</p:attrName>
                                        </p:attrNameLst>
                                      </p:cBhvr>
                                      <p:tavLst>
                                        <p:tav tm="0">
                                          <p:val>
                                            <p:fltVal val="0"/>
                                          </p:val>
                                        </p:tav>
                                        <p:tav tm="100000">
                                          <p:val>
                                            <p:fltVal val="90"/>
                                          </p:val>
                                        </p:tav>
                                      </p:tavLst>
                                    </p:anim>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grpId="1" nodeType="clickEffect">
                                  <p:stCondLst>
                                    <p:cond delay="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anim calcmode="lin" valueType="num">
                                      <p:cBhvr>
                                        <p:cTn id="29" dur="1000"/>
                                        <p:tgtEl>
                                          <p:spTgt spid="6"/>
                                        </p:tgtEl>
                                        <p:attrNameLst>
                                          <p:attrName>style.rotation</p:attrName>
                                        </p:attrNameLst>
                                      </p:cBhvr>
                                      <p:tavLst>
                                        <p:tav tm="0">
                                          <p:val>
                                            <p:fltVal val="0"/>
                                          </p:val>
                                        </p:tav>
                                        <p:tav tm="100000">
                                          <p:val>
                                            <p:fltVal val="90"/>
                                          </p:val>
                                        </p:tav>
                                      </p:tavLst>
                                    </p:anim>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3AF83-9B53-4BA4-BDE8-41578911987A}"/>
              </a:ext>
            </a:extLst>
          </p:cNvPr>
          <p:cNvSpPr>
            <a:spLocks noGrp="1"/>
          </p:cNvSpPr>
          <p:nvPr>
            <p:ph type="title"/>
          </p:nvPr>
        </p:nvSpPr>
        <p:spPr>
          <a:xfrm>
            <a:off x="0" y="0"/>
            <a:ext cx="9291215" cy="1049235"/>
          </a:xfrm>
        </p:spPr>
        <p:txBody>
          <a:bodyPr/>
          <a:lstStyle/>
          <a:p>
            <a:r>
              <a:rPr lang="en-US" dirty="0"/>
              <a:t>3. XÁC ĐỊNH CẤU TRÚC Ý CỦA VĂN BẢN.</a:t>
            </a:r>
          </a:p>
        </p:txBody>
      </p:sp>
      <p:graphicFrame>
        <p:nvGraphicFramePr>
          <p:cNvPr id="4" name="Content Placeholder 3">
            <a:extLst>
              <a:ext uri="{FF2B5EF4-FFF2-40B4-BE49-F238E27FC236}">
                <a16:creationId xmlns="" xmlns:a16="http://schemas.microsoft.com/office/drawing/2014/main" id="{94A3D517-CF44-43E7-92A6-13D31449F766}"/>
              </a:ext>
            </a:extLst>
          </p:cNvPr>
          <p:cNvGraphicFramePr>
            <a:graphicFrameLocks noGrp="1"/>
          </p:cNvGraphicFramePr>
          <p:nvPr>
            <p:ph idx="1"/>
            <p:extLst>
              <p:ext uri="{D42A27DB-BD31-4B8C-83A1-F6EECF244321}">
                <p14:modId xmlns:p14="http://schemas.microsoft.com/office/powerpoint/2010/main" val="319943202"/>
              </p:ext>
            </p:extLst>
          </p:nvPr>
        </p:nvGraphicFramePr>
        <p:xfrm>
          <a:off x="162838" y="814193"/>
          <a:ext cx="11837095" cy="5612465"/>
        </p:xfrm>
        <a:graphic>
          <a:graphicData uri="http://schemas.openxmlformats.org/drawingml/2006/table">
            <a:tbl>
              <a:tblPr firstRow="1" firstCol="1" bandRow="1"/>
              <a:tblGrid>
                <a:gridCol w="3666441">
                  <a:extLst>
                    <a:ext uri="{9D8B030D-6E8A-4147-A177-3AD203B41FA5}">
                      <a16:colId xmlns="" xmlns:a16="http://schemas.microsoft.com/office/drawing/2014/main" val="1207873519"/>
                    </a:ext>
                  </a:extLst>
                </a:gridCol>
                <a:gridCol w="6502166">
                  <a:extLst>
                    <a:ext uri="{9D8B030D-6E8A-4147-A177-3AD203B41FA5}">
                      <a16:colId xmlns="" xmlns:a16="http://schemas.microsoft.com/office/drawing/2014/main" val="695080263"/>
                    </a:ext>
                  </a:extLst>
                </a:gridCol>
                <a:gridCol w="1668488">
                  <a:extLst>
                    <a:ext uri="{9D8B030D-6E8A-4147-A177-3AD203B41FA5}">
                      <a16:colId xmlns="" xmlns:a16="http://schemas.microsoft.com/office/drawing/2014/main" val="2090021322"/>
                    </a:ext>
                  </a:extLst>
                </a:gridCol>
              </a:tblGrid>
              <a:tr h="1066993">
                <a:tc>
                  <a:txBody>
                    <a:bodyPr/>
                    <a:lstStyle/>
                    <a:p>
                      <a:pPr algn="ctr">
                        <a:lnSpc>
                          <a:spcPct val="107000"/>
                        </a:lnSpc>
                        <a:spcAft>
                          <a:spcPts val="0"/>
                        </a:spcAft>
                      </a:pPr>
                      <a:endParaRPr lang="en-US" sz="2000" b="1" dirty="0">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Yu Mincho"/>
                          <a:cs typeface="Times New Roman" panose="02020603050405020304" pitchFamily="18" charset="0"/>
                        </a:rPr>
                        <a:t>Ý CHÍNH</a:t>
                      </a:r>
                      <a:endParaRPr lang="en-US" sz="1600" b="1"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endParaRPr lang="en-US" sz="2000" b="1" dirty="0">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Yu Mincho"/>
                          <a:cs typeface="Times New Roman" panose="02020603050405020304" pitchFamily="18" charset="0"/>
                        </a:rPr>
                        <a:t>Ý PHỤ</a:t>
                      </a:r>
                      <a:endParaRPr lang="en-US" sz="1600" b="1"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endParaRPr lang="en-US" sz="2000" b="1" dirty="0">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Yu Mincho"/>
                          <a:cs typeface="Times New Roman" panose="02020603050405020304" pitchFamily="18" charset="0"/>
                        </a:rPr>
                        <a:t>CHỦ ĐỀ</a:t>
                      </a:r>
                      <a:endParaRPr lang="en-US" sz="1600" b="1"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884931727"/>
                  </a:ext>
                </a:extLst>
              </a:tr>
              <a:tr h="842855">
                <a:tc>
                  <a:txBody>
                    <a:bodyPr/>
                    <a:lstStyle/>
                    <a:p>
                      <a:pPr>
                        <a:lnSpc>
                          <a:spcPct val="107000"/>
                        </a:lnSpc>
                        <a:spcAft>
                          <a:spcPts val="0"/>
                        </a:spcAft>
                      </a:pPr>
                      <a:r>
                        <a:rPr lang="en-US" sz="2400" dirty="0">
                          <a:effectLst/>
                          <a:latin typeface="Times New Roman" panose="02020603050405020304" pitchFamily="18" charset="0"/>
                          <a:ea typeface="Yu Mincho"/>
                          <a:cs typeface="Times New Roman" panose="02020603050405020304" pitchFamily="18" charset="0"/>
                        </a:rPr>
                        <a:t> 1.Tốc </a:t>
                      </a:r>
                      <a:r>
                        <a:rPr lang="en-US" sz="2400" dirty="0" err="1">
                          <a:effectLst/>
                          <a:latin typeface="Times New Roman" panose="02020603050405020304" pitchFamily="18" charset="0"/>
                          <a:ea typeface="Yu Mincho"/>
                          <a:cs typeface="Times New Roman" panose="02020603050405020304" pitchFamily="18" charset="0"/>
                        </a:rPr>
                        <a:t>độ</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phát</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triển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của</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trí</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thông</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minh</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nhân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tạo</a:t>
                      </a:r>
                      <a:r>
                        <a:rPr lang="en-US" sz="2400" dirty="0">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5">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993572607"/>
                  </a:ext>
                </a:extLst>
              </a:tr>
              <a:tr h="842855">
                <a:tc>
                  <a:txBody>
                    <a:bodyPr/>
                    <a:lstStyle/>
                    <a:p>
                      <a:pPr>
                        <a:lnSpc>
                          <a:spcPct val="107000"/>
                        </a:lnSpc>
                        <a:spcAft>
                          <a:spcPts val="0"/>
                        </a:spcAft>
                      </a:pPr>
                      <a:r>
                        <a:rPr lang="en-US" sz="2400" dirty="0">
                          <a:effectLst/>
                          <a:latin typeface="Times New Roman" panose="02020603050405020304" pitchFamily="18" charset="0"/>
                          <a:ea typeface="Yu Mincho"/>
                          <a:cs typeface="Times New Roman" panose="02020603050405020304" pitchFamily="18" charset="0"/>
                        </a:rPr>
                        <a:t> 2. </a:t>
                      </a:r>
                      <a:r>
                        <a:rPr lang="en-US" sz="2400" dirty="0" err="1">
                          <a:effectLst/>
                          <a:latin typeface="Times New Roman" panose="02020603050405020304" pitchFamily="18" charset="0"/>
                          <a:ea typeface="Yu Mincho"/>
                          <a:cs typeface="Times New Roman" panose="02020603050405020304" pitchFamily="18" charset="0"/>
                        </a:rPr>
                        <a:t>Các</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loại</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trí</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thông</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minh</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nhân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tạo</a:t>
                      </a:r>
                      <a:endParaRPr lang="en-US" sz="2400" dirty="0">
                        <a:effectLst/>
                        <a:latin typeface="Times New Roman" panose="02020603050405020304" pitchFamily="18"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189941483"/>
                  </a:ext>
                </a:extLst>
              </a:tr>
              <a:tr h="842855">
                <a:tc>
                  <a:txBody>
                    <a:bodyPr/>
                    <a:lstStyle/>
                    <a:p>
                      <a:pPr>
                        <a:lnSpc>
                          <a:spcPct val="107000"/>
                        </a:lnSpc>
                        <a:spcAft>
                          <a:spcPts val="0"/>
                        </a:spcAft>
                      </a:pPr>
                      <a:r>
                        <a:rPr lang="en-US" sz="2400" dirty="0">
                          <a:effectLst/>
                          <a:latin typeface="Times New Roman" panose="02020603050405020304" pitchFamily="18" charset="0"/>
                          <a:ea typeface="Yu Mincho"/>
                          <a:cs typeface="Times New Roman" panose="02020603050405020304" pitchFamily="18" charset="0"/>
                        </a:rPr>
                        <a:t> 3. </a:t>
                      </a:r>
                      <a:r>
                        <a:rPr lang="en-US" sz="2400" dirty="0" err="1">
                          <a:effectLst/>
                          <a:latin typeface="Times New Roman" panose="02020603050405020304" pitchFamily="18" charset="0"/>
                          <a:ea typeface="Yu Mincho"/>
                          <a:cs typeface="Times New Roman" panose="02020603050405020304" pitchFamily="18" charset="0"/>
                        </a:rPr>
                        <a:t>Các</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quan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điểm</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trái</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chiều</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về</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trí</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thông</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minh</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nhân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tạo</a:t>
                      </a:r>
                      <a:r>
                        <a:rPr lang="en-US" sz="2400" dirty="0">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2878087383"/>
                  </a:ext>
                </a:extLst>
              </a:tr>
              <a:tr h="885145">
                <a:tc>
                  <a:txBody>
                    <a:bodyPr/>
                    <a:lstStyle/>
                    <a:p>
                      <a:pPr>
                        <a:lnSpc>
                          <a:spcPct val="107000"/>
                        </a:lnSpc>
                        <a:spcAft>
                          <a:spcPts val="0"/>
                        </a:spcAft>
                      </a:pPr>
                      <a:r>
                        <a:rPr lang="en-US" sz="2400" dirty="0">
                          <a:effectLst/>
                          <a:latin typeface="Times New Roman" panose="02020603050405020304" pitchFamily="18" charset="0"/>
                          <a:ea typeface="Yu Mincho"/>
                          <a:cs typeface="Times New Roman" panose="02020603050405020304" pitchFamily="18" charset="0"/>
                        </a:rPr>
                        <a:t> 4. T</a:t>
                      </a:r>
                      <a:r>
                        <a:rPr lang="vi-VN" sz="2400" dirty="0">
                          <a:effectLst/>
                          <a:latin typeface="Times New Roman" panose="02020603050405020304" pitchFamily="18" charset="0"/>
                          <a:ea typeface="Yu Mincho"/>
                          <a:cs typeface="Times New Roman" panose="02020603050405020304" pitchFamily="18" charset="0"/>
                        </a:rPr>
                        <a:t>ác động của trí thông minh nhân tạo với đời sống con người</a:t>
                      </a:r>
                      <a:r>
                        <a:rPr lang="en-US" sz="2400" dirty="0">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2646433901"/>
                  </a:ext>
                </a:extLst>
              </a:tr>
              <a:tr h="842855">
                <a:tc>
                  <a:txBody>
                    <a:bodyPr/>
                    <a:lstStyle/>
                    <a:p>
                      <a:pPr>
                        <a:lnSpc>
                          <a:spcPct val="107000"/>
                        </a:lnSpc>
                        <a:spcAft>
                          <a:spcPts val="0"/>
                        </a:spcAft>
                      </a:pPr>
                      <a:r>
                        <a:rPr lang="en-US" sz="2400" dirty="0">
                          <a:effectLst/>
                          <a:latin typeface="Times New Roman" panose="02020603050405020304" pitchFamily="18" charset="0"/>
                          <a:ea typeface="Yu Mincho"/>
                          <a:cs typeface="Times New Roman" panose="02020603050405020304" pitchFamily="18" charset="0"/>
                        </a:rPr>
                        <a:t> 5. </a:t>
                      </a:r>
                      <a:r>
                        <a:rPr lang="en-US" sz="2400" dirty="0" err="1">
                          <a:effectLst/>
                          <a:latin typeface="Times New Roman" panose="02020603050405020304" pitchFamily="18" charset="0"/>
                          <a:ea typeface="Yu Mincho"/>
                          <a:cs typeface="Times New Roman" panose="02020603050405020304" pitchFamily="18" charset="0"/>
                        </a:rPr>
                        <a:t>Dự</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đoán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những</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viễn</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cảnh</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có</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thể</a:t>
                      </a:r>
                      <a:r>
                        <a:rPr lang="en-US" sz="2400" dirty="0">
                          <a:effectLst/>
                          <a:latin typeface="Times New Roman" panose="02020603050405020304" pitchFamily="18" charset="0"/>
                          <a:ea typeface="Yu Mincho"/>
                          <a:cs typeface="Times New Roman" panose="02020603050405020304" pitchFamily="18" charset="0"/>
                        </a:rPr>
                        <a:t> </a:t>
                      </a:r>
                      <a:r>
                        <a:rPr lang="en-US" sz="2400" dirty="0" err="1">
                          <a:effectLst/>
                          <a:latin typeface="Times New Roman" panose="02020603050405020304" pitchFamily="18" charset="0"/>
                          <a:ea typeface="Yu Mincho"/>
                          <a:cs typeface="Times New Roman" panose="02020603050405020304" pitchFamily="18" charset="0"/>
                        </a:rPr>
                        <a:t>xảy</a:t>
                      </a:r>
                      <a:r>
                        <a:rPr lang="en-US" sz="2400" dirty="0">
                          <a:effectLst/>
                          <a:latin typeface="Times New Roman" panose="02020603050405020304" pitchFamily="18" charset="0"/>
                          <a:ea typeface="Yu Mincho"/>
                          <a:cs typeface="Times New Roman" panose="02020603050405020304" pitchFamily="18" charset="0"/>
                        </a:rPr>
                        <a:t> 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effectLst/>
                          <a:latin typeface="Calibri" panose="020F0502020204030204" pitchFamily="34" charset="0"/>
                          <a:ea typeface="Yu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1619243906"/>
                  </a:ext>
                </a:extLst>
              </a:tr>
            </a:tbl>
          </a:graphicData>
        </a:graphic>
      </p:graphicFrame>
      <p:sp>
        <p:nvSpPr>
          <p:cNvPr id="3" name="Explosion 2 2"/>
          <p:cNvSpPr/>
          <p:nvPr/>
        </p:nvSpPr>
        <p:spPr>
          <a:xfrm>
            <a:off x="5844746" y="654908"/>
            <a:ext cx="7327557" cy="620309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Hoàn</a:t>
            </a:r>
            <a:r>
              <a:rPr lang="en-US" sz="4800" dirty="0" smtClean="0">
                <a:solidFill>
                  <a:schemeClr val="bg1"/>
                </a:solidFill>
              </a:rPr>
              <a:t> </a:t>
            </a:r>
            <a:r>
              <a:rPr lang="en-US" sz="4800" dirty="0" err="1" smtClean="0">
                <a:solidFill>
                  <a:schemeClr val="bg1"/>
                </a:solidFill>
              </a:rPr>
              <a:t>thành</a:t>
            </a:r>
            <a:r>
              <a:rPr lang="en-US" sz="4800" dirty="0" smtClean="0">
                <a:solidFill>
                  <a:schemeClr val="bg1"/>
                </a:solidFill>
              </a:rPr>
              <a:t> </a:t>
            </a:r>
            <a:r>
              <a:rPr lang="en-US" sz="4800" dirty="0" err="1" smtClean="0">
                <a:solidFill>
                  <a:schemeClr val="bg1"/>
                </a:solidFill>
              </a:rPr>
              <a:t>phiếu</a:t>
            </a:r>
            <a:r>
              <a:rPr lang="en-US" sz="4800" dirty="0" smtClean="0">
                <a:solidFill>
                  <a:schemeClr val="bg1"/>
                </a:solidFill>
              </a:rPr>
              <a:t> </a:t>
            </a:r>
            <a:r>
              <a:rPr lang="en-US" sz="4800" dirty="0" err="1" smtClean="0">
                <a:solidFill>
                  <a:schemeClr val="bg1"/>
                </a:solidFill>
              </a:rPr>
              <a:t>học</a:t>
            </a:r>
            <a:r>
              <a:rPr lang="en-US" sz="4800" dirty="0" smtClean="0">
                <a:solidFill>
                  <a:schemeClr val="bg1"/>
                </a:solidFill>
              </a:rPr>
              <a:t> </a:t>
            </a:r>
            <a:r>
              <a:rPr lang="en-US" sz="4800" dirty="0" err="1" smtClean="0">
                <a:solidFill>
                  <a:schemeClr val="bg1"/>
                </a:solidFill>
              </a:rPr>
              <a:t>tập</a:t>
            </a:r>
            <a:endParaRPr lang="en-US" sz="4800" dirty="0">
              <a:solidFill>
                <a:schemeClr val="bg1"/>
              </a:solidFill>
            </a:endParaRPr>
          </a:p>
        </p:txBody>
      </p:sp>
      <p:sp>
        <p:nvSpPr>
          <p:cNvPr id="5" name="Footer Placeholder 4"/>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15852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3AF83-9B53-4BA4-BDE8-41578911987A}"/>
              </a:ext>
            </a:extLst>
          </p:cNvPr>
          <p:cNvSpPr>
            <a:spLocks noGrp="1"/>
          </p:cNvSpPr>
          <p:nvPr>
            <p:ph type="title"/>
          </p:nvPr>
        </p:nvSpPr>
        <p:spPr>
          <a:xfrm>
            <a:off x="-782053" y="-132348"/>
            <a:ext cx="9291215" cy="814193"/>
          </a:xfrm>
        </p:spPr>
        <p:txBody>
          <a:bodyPr>
            <a:normAutofit/>
          </a:bodyPr>
          <a:lstStyle/>
          <a:p>
            <a:r>
              <a:rPr lang="en-US" sz="2800" dirty="0"/>
              <a:t>3. XÁC ĐỊNH CẤU TRÚC Ý CỦA VĂN BẢN.</a:t>
            </a:r>
          </a:p>
        </p:txBody>
      </p:sp>
      <p:graphicFrame>
        <p:nvGraphicFramePr>
          <p:cNvPr id="4" name="Content Placeholder 3">
            <a:extLst>
              <a:ext uri="{FF2B5EF4-FFF2-40B4-BE49-F238E27FC236}">
                <a16:creationId xmlns="" xmlns:a16="http://schemas.microsoft.com/office/drawing/2014/main" id="{94A3D517-CF44-43E7-92A6-13D31449F766}"/>
              </a:ext>
            </a:extLst>
          </p:cNvPr>
          <p:cNvGraphicFramePr>
            <a:graphicFrameLocks noGrp="1"/>
          </p:cNvGraphicFramePr>
          <p:nvPr>
            <p:ph idx="1"/>
            <p:extLst>
              <p:ext uri="{D42A27DB-BD31-4B8C-83A1-F6EECF244321}">
                <p14:modId xmlns:p14="http://schemas.microsoft.com/office/powerpoint/2010/main" val="486963723"/>
              </p:ext>
            </p:extLst>
          </p:nvPr>
        </p:nvGraphicFramePr>
        <p:xfrm>
          <a:off x="0" y="458819"/>
          <a:ext cx="12091737" cy="6419755"/>
        </p:xfrm>
        <a:graphic>
          <a:graphicData uri="http://schemas.openxmlformats.org/drawingml/2006/table">
            <a:tbl>
              <a:tblPr firstRow="1" firstCol="1" bandRow="1"/>
              <a:tblGrid>
                <a:gridCol w="3019926">
                  <a:extLst>
                    <a:ext uri="{9D8B030D-6E8A-4147-A177-3AD203B41FA5}">
                      <a16:colId xmlns="" xmlns:a16="http://schemas.microsoft.com/office/drawing/2014/main" val="1207873519"/>
                    </a:ext>
                  </a:extLst>
                </a:gridCol>
                <a:gridCol w="7367430">
                  <a:extLst>
                    <a:ext uri="{9D8B030D-6E8A-4147-A177-3AD203B41FA5}">
                      <a16:colId xmlns="" xmlns:a16="http://schemas.microsoft.com/office/drawing/2014/main" val="695080263"/>
                    </a:ext>
                  </a:extLst>
                </a:gridCol>
                <a:gridCol w="1704381">
                  <a:extLst>
                    <a:ext uri="{9D8B030D-6E8A-4147-A177-3AD203B41FA5}">
                      <a16:colId xmlns="" xmlns:a16="http://schemas.microsoft.com/office/drawing/2014/main" val="2090021322"/>
                    </a:ext>
                  </a:extLst>
                </a:gridCol>
              </a:tblGrid>
              <a:tr h="760176">
                <a:tc>
                  <a:txBody>
                    <a:bodyPr/>
                    <a:lstStyle/>
                    <a:p>
                      <a:pPr algn="ctr">
                        <a:lnSpc>
                          <a:spcPct val="107000"/>
                        </a:lnSpc>
                        <a:spcAft>
                          <a:spcPts val="0"/>
                        </a:spcAft>
                      </a:pPr>
                      <a:endParaRPr lang="en-US" sz="2000" b="1" dirty="0">
                        <a:solidFill>
                          <a:schemeClr val="bg1"/>
                        </a:solidFill>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solidFill>
                            <a:schemeClr val="bg1"/>
                          </a:solidFill>
                          <a:effectLst/>
                          <a:latin typeface="Times New Roman" panose="02020603050405020304" pitchFamily="18" charset="0"/>
                          <a:ea typeface="Yu Mincho"/>
                          <a:cs typeface="Times New Roman" panose="02020603050405020304" pitchFamily="18" charset="0"/>
                        </a:rPr>
                        <a:t>Ý CHÍNH</a:t>
                      </a:r>
                      <a:endParaRPr lang="en-US" sz="1600" b="1" dirty="0">
                        <a:solidFill>
                          <a:schemeClr val="bg1"/>
                        </a:solidFill>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endParaRPr lang="en-US" sz="2000" b="1" dirty="0">
                        <a:solidFill>
                          <a:schemeClr val="bg1"/>
                        </a:solidFill>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solidFill>
                            <a:schemeClr val="bg1"/>
                          </a:solidFill>
                          <a:effectLst/>
                          <a:latin typeface="Times New Roman" panose="02020603050405020304" pitchFamily="18" charset="0"/>
                          <a:ea typeface="Yu Mincho"/>
                          <a:cs typeface="Times New Roman" panose="02020603050405020304" pitchFamily="18" charset="0"/>
                        </a:rPr>
                        <a:t>Ý PHỤ</a:t>
                      </a:r>
                      <a:endParaRPr lang="en-US" sz="1600" b="1" dirty="0">
                        <a:solidFill>
                          <a:schemeClr val="bg1"/>
                        </a:solidFill>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endParaRPr lang="en-US" sz="2000" b="1" dirty="0">
                        <a:solidFill>
                          <a:schemeClr val="bg1"/>
                        </a:solidFill>
                        <a:effectLst/>
                        <a:latin typeface="Times New Roman" panose="02020603050405020304" pitchFamily="18" charset="0"/>
                        <a:ea typeface="Yu Mincho"/>
                        <a:cs typeface="Times New Roman" panose="02020603050405020304" pitchFamily="18" charset="0"/>
                      </a:endParaRPr>
                    </a:p>
                    <a:p>
                      <a:pPr algn="ctr">
                        <a:lnSpc>
                          <a:spcPct val="107000"/>
                        </a:lnSpc>
                        <a:spcAft>
                          <a:spcPts val="0"/>
                        </a:spcAft>
                      </a:pPr>
                      <a:r>
                        <a:rPr lang="en-US" sz="2000" b="1" dirty="0">
                          <a:solidFill>
                            <a:schemeClr val="bg1"/>
                          </a:solidFill>
                          <a:effectLst/>
                          <a:latin typeface="Times New Roman" panose="02020603050405020304" pitchFamily="18" charset="0"/>
                          <a:ea typeface="Yu Mincho"/>
                          <a:cs typeface="Times New Roman" panose="02020603050405020304" pitchFamily="18" charset="0"/>
                        </a:rPr>
                        <a:t>CHỦ ĐỀ</a:t>
                      </a:r>
                      <a:endParaRPr lang="en-US" sz="1600" b="1" dirty="0">
                        <a:solidFill>
                          <a:schemeClr val="bg1"/>
                        </a:solidFill>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884931727"/>
                  </a:ext>
                </a:extLst>
              </a:tr>
              <a:tr h="1525823">
                <a:tc>
                  <a:txBody>
                    <a:bodyPr/>
                    <a:lstStyle/>
                    <a:p>
                      <a:pPr>
                        <a:lnSpc>
                          <a:spcPct val="107000"/>
                        </a:lnSpc>
                        <a:spcAft>
                          <a:spcPts val="0"/>
                        </a:spcAft>
                      </a:pPr>
                      <a:r>
                        <a:rPr lang="en-US" sz="1800" dirty="0">
                          <a:solidFill>
                            <a:schemeClr val="bg1"/>
                          </a:solidFill>
                          <a:effectLst/>
                          <a:latin typeface="Times New Roman" panose="02020603050405020304" pitchFamily="18" charset="0"/>
                          <a:ea typeface="Yu Mincho"/>
                          <a:cs typeface="Times New Roman" panose="02020603050405020304" pitchFamily="18" charset="0"/>
                        </a:rPr>
                        <a:t> 1.Tốc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độ</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phát</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triển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của</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trí</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thông</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minh</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nhân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tạo</a:t>
                      </a:r>
                      <a:r>
                        <a:rPr lang="en-US" sz="1800" dirty="0">
                          <a:solidFill>
                            <a:schemeClr val="bg1"/>
                          </a:solidFill>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800" dirty="0">
                          <a:solidFill>
                            <a:schemeClr val="bg1"/>
                          </a:solidFill>
                          <a:effectLst/>
                          <a:latin typeface="Calibri" panose="020F0502020204030204" pitchFamily="34" charset="0"/>
                          <a:ea typeface="Yu Mincho"/>
                          <a:cs typeface="Times New Roman" panose="02020603050405020304" pitchFamily="18" charset="0"/>
                        </a:rPr>
                        <a:t> </a:t>
                      </a:r>
                      <a:r>
                        <a:rPr lang="vi-VN" sz="1800" b="0" i="0" kern="1200" dirty="0">
                          <a:solidFill>
                            <a:schemeClr val="bg1"/>
                          </a:solidFill>
                          <a:effectLst/>
                          <a:latin typeface="+mj-lt"/>
                          <a:ea typeface="+mn-ea"/>
                          <a:cs typeface="+mn-cs"/>
                        </a:rPr>
                        <a:t>– Năm 1956: Giôn Mác Cát-thi (John Mc Carthy) đặt ra thuật ngữ “trí thông minh nhân tạo".</a:t>
                      </a:r>
                      <a:r>
                        <a:rPr lang="vi-VN" sz="1800" dirty="0">
                          <a:solidFill>
                            <a:schemeClr val="bg1"/>
                          </a:solidFill>
                          <a:latin typeface="+mj-lt"/>
                        </a:rPr>
                        <a:t/>
                      </a:r>
                      <a:br>
                        <a:rPr lang="vi-VN" sz="1800" dirty="0">
                          <a:solidFill>
                            <a:schemeClr val="bg1"/>
                          </a:solidFill>
                          <a:latin typeface="+mj-lt"/>
                        </a:rPr>
                      </a:br>
                      <a:r>
                        <a:rPr lang="vi-VN" sz="1800" b="0" i="0" kern="1200" dirty="0">
                          <a:solidFill>
                            <a:schemeClr val="bg1"/>
                          </a:solidFill>
                          <a:effectLst/>
                          <a:latin typeface="+mj-lt"/>
                          <a:ea typeface="+mn-ea"/>
                          <a:cs typeface="+mn-cs"/>
                        </a:rPr>
                        <a:t>– Năm 2008: Máy tính cá nhân có khả năng xử lí khoảng 10 tỉ lệnh mỗi giây.</a:t>
                      </a:r>
                      <a:r>
                        <a:rPr lang="vi-VN" sz="1800" dirty="0">
                          <a:solidFill>
                            <a:schemeClr val="bg1"/>
                          </a:solidFill>
                          <a:latin typeface="+mj-lt"/>
                        </a:rPr>
                        <a:t/>
                      </a:r>
                      <a:br>
                        <a:rPr lang="vi-VN" sz="1800" dirty="0">
                          <a:solidFill>
                            <a:schemeClr val="bg1"/>
                          </a:solidFill>
                          <a:latin typeface="+mj-lt"/>
                        </a:rPr>
                      </a:br>
                      <a:r>
                        <a:rPr lang="vi-VN" sz="1800" b="0" i="0" kern="1200" dirty="0">
                          <a:solidFill>
                            <a:schemeClr val="bg1"/>
                          </a:solidFill>
                          <a:effectLst/>
                          <a:latin typeface="+mj-lt"/>
                          <a:ea typeface="+mn-ea"/>
                          <a:cs typeface="+mn-cs"/>
                        </a:rPr>
                        <a:t>– Năm 2040: Máy tính được dự báo có khả năng xử lí gần 100 nghìn tỉ lệnh mỗi giây.</a:t>
                      </a:r>
                      <a:endParaRPr lang="en-US" sz="1800" dirty="0">
                        <a:solidFill>
                          <a:schemeClr val="bg1"/>
                        </a:solidFill>
                        <a:effectLst/>
                        <a:latin typeface="+mj-lt"/>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5">
                  <a:txBody>
                    <a:bodyPr/>
                    <a:lstStyle/>
                    <a:p>
                      <a:pPr>
                        <a:lnSpc>
                          <a:spcPct val="107000"/>
                        </a:lnSpc>
                        <a:spcAft>
                          <a:spcPts val="0"/>
                        </a:spcAft>
                      </a:pPr>
                      <a:r>
                        <a:rPr lang="en-US" sz="2400" dirty="0">
                          <a:solidFill>
                            <a:schemeClr val="bg1"/>
                          </a:solidFill>
                          <a:effectLst/>
                          <a:latin typeface="Times New Roman" panose="02020603050405020304" pitchFamily="18" charset="0"/>
                          <a:ea typeface="Yu Mincho"/>
                          <a:cs typeface="Times New Roman" panose="02020603050405020304" pitchFamily="18" charset="0"/>
                        </a:rPr>
                        <a:t> </a:t>
                      </a:r>
                      <a:endParaRPr lang="en-US" sz="2400" dirty="0" smtClean="0">
                        <a:solidFill>
                          <a:schemeClr val="bg1"/>
                        </a:solidFill>
                        <a:effectLst/>
                        <a:latin typeface="Times New Roman" panose="02020603050405020304" pitchFamily="18" charset="0"/>
                        <a:ea typeface="Yu Mincho"/>
                        <a:cs typeface="Times New Roman" panose="02020603050405020304" pitchFamily="18" charset="0"/>
                      </a:endParaRPr>
                    </a:p>
                    <a:p>
                      <a:pPr>
                        <a:lnSpc>
                          <a:spcPct val="107000"/>
                        </a:lnSpc>
                        <a:spcAft>
                          <a:spcPts val="0"/>
                        </a:spcAft>
                      </a:pPr>
                      <a:endParaRPr lang="en-US" sz="2400" dirty="0" smtClean="0">
                        <a:solidFill>
                          <a:schemeClr val="bg1"/>
                        </a:solidFill>
                        <a:effectLst/>
                        <a:latin typeface="Times New Roman" panose="02020603050405020304" pitchFamily="18" charset="0"/>
                        <a:ea typeface="Yu Mincho"/>
                        <a:cs typeface="Times New Roman" panose="02020603050405020304" pitchFamily="18" charset="0"/>
                      </a:endParaRPr>
                    </a:p>
                    <a:p>
                      <a:pPr>
                        <a:lnSpc>
                          <a:spcPct val="107000"/>
                        </a:lnSpc>
                        <a:spcAft>
                          <a:spcPts val="0"/>
                        </a:spcAft>
                      </a:pPr>
                      <a:r>
                        <a:rPr lang="en-US" sz="2400" dirty="0" err="1" smtClean="0">
                          <a:solidFill>
                            <a:schemeClr val="bg1"/>
                          </a:solidFill>
                          <a:effectLst/>
                          <a:latin typeface="Times New Roman" panose="02020603050405020304" pitchFamily="18" charset="0"/>
                          <a:ea typeface="Yu Mincho"/>
                          <a:cs typeface="Times New Roman" panose="02020603050405020304" pitchFamily="18" charset="0"/>
                        </a:rPr>
                        <a:t>Dự</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báo</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về</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sự</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phát</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triển</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của</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trí</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thông</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minh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nhân</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tạo</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trong</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tương</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en-US" sz="2400" baseline="0" dirty="0" err="1" smtClean="0">
                          <a:solidFill>
                            <a:schemeClr val="bg1"/>
                          </a:solidFill>
                          <a:effectLst/>
                          <a:latin typeface="Times New Roman" panose="02020603050405020304" pitchFamily="18" charset="0"/>
                          <a:ea typeface="Yu Mincho"/>
                          <a:cs typeface="Times New Roman" panose="02020603050405020304" pitchFamily="18" charset="0"/>
                        </a:rPr>
                        <a:t>lai</a:t>
                      </a:r>
                      <a:r>
                        <a:rPr lang="en-US" sz="2400" baseline="0" dirty="0" smtClean="0">
                          <a:solidFill>
                            <a:schemeClr val="bg1"/>
                          </a:solidFill>
                          <a:effectLst/>
                          <a:latin typeface="Times New Roman" panose="02020603050405020304" pitchFamily="18" charset="0"/>
                          <a:ea typeface="Yu Mincho"/>
                          <a:cs typeface="Times New Roman" panose="02020603050405020304" pitchFamily="18" charset="0"/>
                        </a:rPr>
                        <a:t>.</a:t>
                      </a:r>
                      <a:endParaRPr lang="en-US" sz="2400" dirty="0">
                        <a:solidFill>
                          <a:schemeClr val="bg1"/>
                        </a:solidFill>
                        <a:effectLst/>
                        <a:latin typeface="Times New Roman" panose="02020603050405020304" pitchFamily="18"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993572607"/>
                  </a:ext>
                </a:extLst>
              </a:tr>
              <a:tr h="673768">
                <a:tc>
                  <a:txBody>
                    <a:bodyPr/>
                    <a:lstStyle/>
                    <a:p>
                      <a:pPr>
                        <a:lnSpc>
                          <a:spcPct val="107000"/>
                        </a:lnSpc>
                        <a:spcAft>
                          <a:spcPts val="0"/>
                        </a:spcAft>
                      </a:pPr>
                      <a:r>
                        <a:rPr lang="en-US" sz="1800" dirty="0">
                          <a:solidFill>
                            <a:schemeClr val="bg1"/>
                          </a:solidFill>
                          <a:effectLst/>
                          <a:latin typeface="Times New Roman" panose="02020603050405020304" pitchFamily="18" charset="0"/>
                          <a:ea typeface="Yu Mincho"/>
                          <a:cs typeface="Times New Roman" panose="02020603050405020304" pitchFamily="18" charset="0"/>
                        </a:rPr>
                        <a:t> 2.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Các</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loại</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trí</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thông</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minh</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nhân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tạo</a:t>
                      </a:r>
                      <a:endParaRPr lang="en-US" sz="1800" dirty="0">
                        <a:solidFill>
                          <a:schemeClr val="bg1"/>
                        </a:solidFill>
                        <a:effectLst/>
                        <a:latin typeface="Times New Roman" panose="02020603050405020304" pitchFamily="18"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smtClean="0">
                          <a:solidFill>
                            <a:schemeClr val="bg1"/>
                          </a:solidFill>
                          <a:effectLst/>
                          <a:latin typeface="Times New Roman" panose="02020603050405020304" pitchFamily="18" charset="0"/>
                          <a:ea typeface="Yu Mincho"/>
                          <a:cs typeface="Times New Roman" panose="02020603050405020304" pitchFamily="18" charset="0"/>
                        </a:rPr>
                        <a:t>- </a:t>
                      </a:r>
                      <a:r>
                        <a:rPr lang="vi-VN" sz="1800" dirty="0" smtClean="0">
                          <a:solidFill>
                            <a:schemeClr val="bg1"/>
                          </a:solidFill>
                          <a:effectLst/>
                          <a:latin typeface="Times New Roman" panose="02020603050405020304" pitchFamily="18" charset="0"/>
                          <a:ea typeface="Yu Mincho"/>
                          <a:cs typeface="Times New Roman" panose="02020603050405020304" pitchFamily="18" charset="0"/>
                        </a:rPr>
                        <a:t>AI mạnh: Cỗ máy có khả năng suy nghĩ thực sự.</a:t>
                      </a:r>
                      <a:endParaRPr lang="en-US" sz="1800" dirty="0" smtClean="0">
                        <a:solidFill>
                          <a:schemeClr val="bg1"/>
                        </a:solidFill>
                        <a:effectLst/>
                        <a:latin typeface="Times New Roman" panose="02020603050405020304" pitchFamily="18" charset="0"/>
                        <a:ea typeface="Yu Mincho"/>
                        <a:cs typeface="Times New Roman" panose="02020603050405020304" pitchFamily="18" charset="0"/>
                      </a:endParaRPr>
                    </a:p>
                    <a:p>
                      <a:pPr>
                        <a:lnSpc>
                          <a:spcPct val="107000"/>
                        </a:lnSpc>
                        <a:spcAft>
                          <a:spcPts val="0"/>
                        </a:spcAft>
                      </a:pPr>
                      <a:r>
                        <a:rPr lang="en-US" sz="1800" dirty="0" smtClean="0">
                          <a:solidFill>
                            <a:schemeClr val="bg1"/>
                          </a:solidFill>
                          <a:effectLst/>
                          <a:latin typeface="Times New Roman" panose="02020603050405020304" pitchFamily="18" charset="0"/>
                          <a:ea typeface="Yu Mincho"/>
                          <a:cs typeface="Times New Roman" panose="02020603050405020304" pitchFamily="18" charset="0"/>
                        </a:rPr>
                        <a:t>-</a:t>
                      </a:r>
                      <a:r>
                        <a:rPr lang="en-US" sz="1800" baseline="0" dirty="0" smtClean="0">
                          <a:solidFill>
                            <a:schemeClr val="bg1"/>
                          </a:solidFill>
                          <a:effectLst/>
                          <a:latin typeface="Times New Roman" panose="02020603050405020304" pitchFamily="18" charset="0"/>
                          <a:ea typeface="Yu Mincho"/>
                          <a:cs typeface="Times New Roman" panose="02020603050405020304" pitchFamily="18" charset="0"/>
                        </a:rPr>
                        <a:t> </a:t>
                      </a:r>
                      <a:r>
                        <a:rPr lang="vi-VN" sz="1800" dirty="0" smtClean="0">
                          <a:solidFill>
                            <a:schemeClr val="bg1"/>
                          </a:solidFill>
                          <a:effectLst/>
                          <a:latin typeface="Times New Roman" panose="02020603050405020304" pitchFamily="18" charset="0"/>
                          <a:ea typeface="Yu Mincho"/>
                          <a:cs typeface="Times New Roman" panose="02020603050405020304" pitchFamily="18" charset="0"/>
                        </a:rPr>
                        <a:t>AI yếu: Trí thông minh được dùng để b</a:t>
                      </a:r>
                      <a:r>
                        <a:rPr lang="en-US" sz="1800" dirty="0" smtClean="0">
                          <a:solidFill>
                            <a:schemeClr val="bg1"/>
                          </a:solidFill>
                          <a:effectLst/>
                          <a:latin typeface="Times New Roman" panose="02020603050405020304" pitchFamily="18" charset="0"/>
                          <a:ea typeface="Yu Mincho"/>
                          <a:cs typeface="Times New Roman" panose="02020603050405020304" pitchFamily="18" charset="0"/>
                        </a:rPr>
                        <a:t>ổ</a:t>
                      </a:r>
                      <a:r>
                        <a:rPr lang="vi-VN" sz="1800" dirty="0" smtClean="0">
                          <a:solidFill>
                            <a:schemeClr val="bg1"/>
                          </a:solidFill>
                          <a:effectLst/>
                          <a:latin typeface="Times New Roman" panose="02020603050405020304" pitchFamily="18" charset="0"/>
                          <a:ea typeface="Yu Mincho"/>
                          <a:cs typeface="Times New Roman" panose="02020603050405020304" pitchFamily="18" charset="0"/>
                        </a:rPr>
                        <a:t> sung.</a:t>
                      </a:r>
                      <a:endParaRPr lang="en-US" sz="1800" dirty="0">
                        <a:solidFill>
                          <a:schemeClr val="bg1"/>
                        </a:solidFill>
                        <a:effectLst/>
                        <a:latin typeface="Times New Roman" panose="02020603050405020304" pitchFamily="18"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189941483"/>
                  </a:ext>
                </a:extLst>
              </a:tr>
              <a:tr h="709863">
                <a:tc>
                  <a:txBody>
                    <a:bodyPr/>
                    <a:lstStyle/>
                    <a:p>
                      <a:pPr>
                        <a:lnSpc>
                          <a:spcPct val="107000"/>
                        </a:lnSpc>
                        <a:spcAft>
                          <a:spcPts val="0"/>
                        </a:spcAft>
                      </a:pPr>
                      <a:r>
                        <a:rPr lang="en-US" sz="1800" dirty="0">
                          <a:solidFill>
                            <a:schemeClr val="bg1"/>
                          </a:solidFill>
                          <a:effectLst/>
                          <a:latin typeface="Times New Roman" panose="02020603050405020304" pitchFamily="18" charset="0"/>
                          <a:ea typeface="Yu Mincho"/>
                          <a:cs typeface="Times New Roman" panose="02020603050405020304" pitchFamily="18" charset="0"/>
                        </a:rPr>
                        <a:t> 3.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Các</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quan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điểm</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trái</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chiều</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về</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trí</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thông</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minh</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nhân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tạo</a:t>
                      </a:r>
                      <a:r>
                        <a:rPr lang="en-US" sz="1800" dirty="0">
                          <a:solidFill>
                            <a:schemeClr val="bg1"/>
                          </a:solidFill>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800" dirty="0">
                          <a:solidFill>
                            <a:schemeClr val="bg1"/>
                          </a:solidFill>
                          <a:effectLst/>
                          <a:latin typeface="Calibri" panose="020F0502020204030204" pitchFamily="34" charset="0"/>
                          <a:ea typeface="Yu Mincho"/>
                          <a:cs typeface="Times New Roman" panose="02020603050405020304" pitchFamily="18" charset="0"/>
                        </a:rPr>
                        <a:t> </a:t>
                      </a:r>
                      <a:r>
                        <a:rPr lang="en-US" sz="1800" dirty="0" smtClean="0">
                          <a:solidFill>
                            <a:schemeClr val="bg1"/>
                          </a:solidFill>
                          <a:effectLst/>
                          <a:latin typeface="Calibri" panose="020F0502020204030204" pitchFamily="34" charset="0"/>
                          <a:ea typeface="Yu Mincho"/>
                          <a:cs typeface="Times New Roman" panose="02020603050405020304" pitchFamily="18" charset="0"/>
                        </a:rPr>
                        <a:t>- </a:t>
                      </a:r>
                      <a:r>
                        <a:rPr lang="vi-VN" sz="1800" dirty="0" smtClean="0">
                          <a:solidFill>
                            <a:schemeClr val="bg1"/>
                          </a:solidFill>
                          <a:effectLst/>
                          <a:latin typeface="+mj-lt"/>
                          <a:ea typeface="Yu Mincho"/>
                          <a:cs typeface="Times New Roman" panose="02020603050405020304" pitchFamily="18" charset="0"/>
                        </a:rPr>
                        <a:t>Một số người tin vào khả năng học h</a:t>
                      </a:r>
                      <a:r>
                        <a:rPr lang="en-US" sz="1800" dirty="0" err="1" smtClean="0">
                          <a:solidFill>
                            <a:schemeClr val="bg1"/>
                          </a:solidFill>
                          <a:effectLst/>
                          <a:latin typeface="+mj-lt"/>
                          <a:ea typeface="Yu Mincho"/>
                          <a:cs typeface="Times New Roman" panose="02020603050405020304" pitchFamily="18" charset="0"/>
                        </a:rPr>
                        <a:t>ỏi</a:t>
                      </a:r>
                      <a:r>
                        <a:rPr lang="vi-VN" sz="1800" dirty="0" smtClean="0">
                          <a:solidFill>
                            <a:schemeClr val="bg1"/>
                          </a:solidFill>
                          <a:effectLst/>
                          <a:latin typeface="+mj-lt"/>
                          <a:ea typeface="Yu Mincho"/>
                          <a:cs typeface="Times New Roman" panose="02020603050405020304" pitchFamily="18" charset="0"/>
                        </a:rPr>
                        <a:t> và phản</a:t>
                      </a:r>
                      <a:r>
                        <a:rPr lang="en-US" sz="1800" dirty="0" smtClean="0">
                          <a:solidFill>
                            <a:schemeClr val="bg1"/>
                          </a:solidFill>
                          <a:effectLst/>
                          <a:latin typeface="+mj-lt"/>
                          <a:ea typeface="Yu Mincho"/>
                          <a:cs typeface="Times New Roman" panose="02020603050405020304" pitchFamily="18" charset="0"/>
                        </a:rPr>
                        <a:t> </a:t>
                      </a:r>
                      <a:r>
                        <a:rPr lang="vi-VN" sz="1800" dirty="0" smtClean="0">
                          <a:solidFill>
                            <a:schemeClr val="bg1"/>
                          </a:solidFill>
                          <a:effectLst/>
                          <a:latin typeface="+mj-lt"/>
                          <a:ea typeface="Yu Mincho"/>
                          <a:cs typeface="Times New Roman" panose="02020603050405020304" pitchFamily="18" charset="0"/>
                        </a:rPr>
                        <a:t>ứng của máy tính.</a:t>
                      </a:r>
                      <a:endParaRPr lang="en-US" sz="1800" dirty="0" smtClean="0">
                        <a:solidFill>
                          <a:schemeClr val="bg1"/>
                        </a:solidFill>
                        <a:effectLst/>
                        <a:latin typeface="+mj-lt"/>
                        <a:ea typeface="Yu Mincho"/>
                        <a:cs typeface="Times New Roman" panose="02020603050405020304" pitchFamily="18" charset="0"/>
                      </a:endParaRPr>
                    </a:p>
                    <a:p>
                      <a:pPr>
                        <a:lnSpc>
                          <a:spcPct val="107000"/>
                        </a:lnSpc>
                        <a:spcAft>
                          <a:spcPts val="0"/>
                        </a:spcAft>
                      </a:pPr>
                      <a:r>
                        <a:rPr lang="en-US" sz="1800" dirty="0" smtClean="0">
                          <a:solidFill>
                            <a:schemeClr val="bg1"/>
                          </a:solidFill>
                          <a:effectLst/>
                          <a:latin typeface="+mj-lt"/>
                          <a:ea typeface="Yu Mincho"/>
                          <a:cs typeface="Times New Roman" panose="02020603050405020304" pitchFamily="18" charset="0"/>
                        </a:rPr>
                        <a:t>-</a:t>
                      </a:r>
                      <a:r>
                        <a:rPr lang="en-US" sz="1800" baseline="0" dirty="0" smtClean="0">
                          <a:solidFill>
                            <a:schemeClr val="bg1"/>
                          </a:solidFill>
                          <a:effectLst/>
                          <a:latin typeface="+mj-lt"/>
                          <a:ea typeface="Yu Mincho"/>
                          <a:cs typeface="Times New Roman" panose="02020603050405020304" pitchFamily="18" charset="0"/>
                        </a:rPr>
                        <a:t> </a:t>
                      </a:r>
                      <a:r>
                        <a:rPr lang="vi-VN" sz="1800" dirty="0" smtClean="0">
                          <a:solidFill>
                            <a:schemeClr val="bg1"/>
                          </a:solidFill>
                          <a:effectLst/>
                          <a:latin typeface="+mj-lt"/>
                          <a:ea typeface="Yu Mincho"/>
                          <a:cs typeface="Times New Roman" panose="02020603050405020304" pitchFamily="18" charset="0"/>
                        </a:rPr>
                        <a:t>Một số người cho rằng máy tính không thể</a:t>
                      </a:r>
                      <a:r>
                        <a:rPr lang="en-US" sz="1800" dirty="0" smtClean="0">
                          <a:solidFill>
                            <a:schemeClr val="bg1"/>
                          </a:solidFill>
                          <a:effectLst/>
                          <a:latin typeface="+mj-lt"/>
                          <a:ea typeface="Yu Mincho"/>
                          <a:cs typeface="Times New Roman" panose="02020603050405020304" pitchFamily="18" charset="0"/>
                        </a:rPr>
                        <a:t> </a:t>
                      </a:r>
                      <a:r>
                        <a:rPr lang="vi-VN" sz="1800" dirty="0" smtClean="0">
                          <a:solidFill>
                            <a:schemeClr val="bg1"/>
                          </a:solidFill>
                          <a:effectLst/>
                          <a:latin typeface="+mj-lt"/>
                          <a:ea typeface="Yu Mincho"/>
                          <a:cs typeface="Times New Roman" panose="02020603050405020304" pitchFamily="18" charset="0"/>
                        </a:rPr>
                        <a:t>vượt qua não bộ con người.</a:t>
                      </a:r>
                      <a:endParaRPr lang="en-US" sz="1800" dirty="0">
                        <a:solidFill>
                          <a:schemeClr val="bg1"/>
                        </a:solidFill>
                        <a:effectLst/>
                        <a:latin typeface="+mj-lt"/>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2878087383"/>
                  </a:ext>
                </a:extLst>
              </a:tr>
              <a:tr h="1576137">
                <a:tc>
                  <a:txBody>
                    <a:bodyPr/>
                    <a:lstStyle/>
                    <a:p>
                      <a:pPr>
                        <a:lnSpc>
                          <a:spcPct val="107000"/>
                        </a:lnSpc>
                        <a:spcAft>
                          <a:spcPts val="0"/>
                        </a:spcAft>
                      </a:pPr>
                      <a:r>
                        <a:rPr lang="en-US" sz="1800" dirty="0">
                          <a:solidFill>
                            <a:schemeClr val="bg1"/>
                          </a:solidFill>
                          <a:effectLst/>
                          <a:latin typeface="Times New Roman" panose="02020603050405020304" pitchFamily="18" charset="0"/>
                          <a:ea typeface="Yu Mincho"/>
                          <a:cs typeface="Times New Roman" panose="02020603050405020304" pitchFamily="18" charset="0"/>
                        </a:rPr>
                        <a:t> 4. T</a:t>
                      </a:r>
                      <a:r>
                        <a:rPr lang="vi-VN" sz="1800" dirty="0">
                          <a:solidFill>
                            <a:schemeClr val="bg1"/>
                          </a:solidFill>
                          <a:effectLst/>
                          <a:latin typeface="Times New Roman" panose="02020603050405020304" pitchFamily="18" charset="0"/>
                          <a:ea typeface="Yu Mincho"/>
                          <a:cs typeface="Times New Roman" panose="02020603050405020304" pitchFamily="18" charset="0"/>
                        </a:rPr>
                        <a:t>ác động của trí thông minh nhân tạo với đời sống con người</a:t>
                      </a:r>
                      <a:r>
                        <a:rPr lang="en-US" sz="1800" dirty="0">
                          <a:solidFill>
                            <a:schemeClr val="bg1"/>
                          </a:solidFill>
                          <a:effectLst/>
                          <a:latin typeface="Times New Roman" panose="02020603050405020304" pitchFamily="18" charset="0"/>
                          <a:ea typeface="Yu Mincho"/>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800" dirty="0">
                          <a:solidFill>
                            <a:schemeClr val="bg1"/>
                          </a:solidFill>
                          <a:effectLst/>
                          <a:latin typeface="Calibri" panose="020F0502020204030204" pitchFamily="34" charset="0"/>
                          <a:ea typeface="Yu Mincho"/>
                          <a:cs typeface="Times New Roman" panose="02020603050405020304" pitchFamily="18" charset="0"/>
                        </a:rPr>
                        <a:t> </a:t>
                      </a:r>
                      <a:r>
                        <a:rPr lang="en-US" sz="1800" dirty="0" smtClean="0">
                          <a:solidFill>
                            <a:schemeClr val="bg1"/>
                          </a:solidFill>
                          <a:effectLst/>
                          <a:latin typeface="Calibri" panose="020F0502020204030204" pitchFamily="34" charset="0"/>
                          <a:ea typeface="Yu Mincho"/>
                          <a:cs typeface="Times New Roman" panose="02020603050405020304" pitchFamily="18" charset="0"/>
                        </a:rPr>
                        <a:t>-</a:t>
                      </a:r>
                      <a:r>
                        <a:rPr lang="vi-VN" sz="1800" dirty="0" smtClean="0">
                          <a:solidFill>
                            <a:schemeClr val="bg1"/>
                          </a:solidFill>
                          <a:effectLst/>
                          <a:latin typeface="+mj-lt"/>
                          <a:ea typeface="Yu Mincho"/>
                          <a:cs typeface="Times New Roman" panose="02020603050405020304" pitchFamily="18" charset="0"/>
                        </a:rPr>
                        <a:t>Nuôi dưỡng các ý tưởng, danh tiếng, thông tin,cái được gọi là trí thông minh tổng hợp.</a:t>
                      </a:r>
                      <a:endParaRPr lang="en-US" sz="1800" dirty="0" smtClean="0">
                        <a:solidFill>
                          <a:schemeClr val="bg1"/>
                        </a:solidFill>
                        <a:effectLst/>
                        <a:latin typeface="+mj-lt"/>
                        <a:ea typeface="Yu Mincho"/>
                        <a:cs typeface="Times New Roman" panose="02020603050405020304" pitchFamily="18" charset="0"/>
                      </a:endParaRPr>
                    </a:p>
                    <a:p>
                      <a:pPr>
                        <a:lnSpc>
                          <a:spcPct val="107000"/>
                        </a:lnSpc>
                        <a:spcAft>
                          <a:spcPts val="0"/>
                        </a:spcAft>
                      </a:pPr>
                      <a:r>
                        <a:rPr lang="vi-VN" sz="1800" dirty="0" smtClean="0">
                          <a:solidFill>
                            <a:schemeClr val="bg1"/>
                          </a:solidFill>
                          <a:effectLst/>
                          <a:latin typeface="+mj-lt"/>
                          <a:ea typeface="Yu Mincho"/>
                          <a:cs typeface="Times New Roman" panose="02020603050405020304" pitchFamily="18" charset="0"/>
                        </a:rPr>
                        <a:t> </a:t>
                      </a:r>
                      <a:r>
                        <a:rPr lang="en-US" sz="1800" dirty="0" smtClean="0">
                          <a:solidFill>
                            <a:schemeClr val="bg1"/>
                          </a:solidFill>
                          <a:effectLst/>
                          <a:latin typeface="+mj-lt"/>
                          <a:ea typeface="Yu Mincho"/>
                          <a:cs typeface="Times New Roman" panose="02020603050405020304" pitchFamily="18" charset="0"/>
                        </a:rPr>
                        <a:t>-</a:t>
                      </a:r>
                      <a:r>
                        <a:rPr lang="vi-VN" sz="1800" dirty="0" smtClean="0">
                          <a:solidFill>
                            <a:schemeClr val="bg1"/>
                          </a:solidFill>
                          <a:effectLst/>
                          <a:latin typeface="+mj-lt"/>
                          <a:ea typeface="Yu Mincho"/>
                          <a:cs typeface="Times New Roman" panose="02020603050405020304" pitchFamily="18" charset="0"/>
                        </a:rPr>
                        <a:t>Giúp người mua và người bán tạo ra nhiềuhàng hoá hơn, hiệu quả hơn.</a:t>
                      </a:r>
                      <a:endParaRPr lang="en-US" sz="1800" dirty="0" smtClean="0">
                        <a:solidFill>
                          <a:schemeClr val="bg1"/>
                        </a:solidFill>
                        <a:effectLst/>
                        <a:latin typeface="+mj-lt"/>
                        <a:ea typeface="Yu Mincho"/>
                        <a:cs typeface="Times New Roman" panose="02020603050405020304" pitchFamily="18" charset="0"/>
                      </a:endParaRPr>
                    </a:p>
                    <a:p>
                      <a:pPr>
                        <a:lnSpc>
                          <a:spcPct val="107000"/>
                        </a:lnSpc>
                        <a:spcAft>
                          <a:spcPts val="0"/>
                        </a:spcAft>
                      </a:pPr>
                      <a:r>
                        <a:rPr lang="en-US" sz="1800" dirty="0" smtClean="0">
                          <a:solidFill>
                            <a:schemeClr val="bg1"/>
                          </a:solidFill>
                          <a:effectLst/>
                          <a:latin typeface="+mj-lt"/>
                          <a:ea typeface="Yu Mincho"/>
                          <a:cs typeface="Times New Roman" panose="02020603050405020304" pitchFamily="18" charset="0"/>
                        </a:rPr>
                        <a:t>-</a:t>
                      </a:r>
                      <a:r>
                        <a:rPr lang="vi-VN" sz="1800" dirty="0" smtClean="0">
                          <a:solidFill>
                            <a:schemeClr val="bg1"/>
                          </a:solidFill>
                          <a:effectLst/>
                          <a:latin typeface="+mj-lt"/>
                          <a:ea typeface="Yu Mincho"/>
                          <a:cs typeface="Times New Roman" panose="02020603050405020304" pitchFamily="18" charset="0"/>
                        </a:rPr>
                        <a:t>Tạo ra nhiều tri thức hơn với ít thiên lệch vàtheo đuổi một dải các quy định rộng hơn.</a:t>
                      </a:r>
                      <a:endParaRPr lang="en-US" sz="1800" dirty="0">
                        <a:solidFill>
                          <a:schemeClr val="bg1"/>
                        </a:solidFill>
                        <a:effectLst/>
                        <a:latin typeface="+mj-lt"/>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2646433901"/>
                  </a:ext>
                </a:extLst>
              </a:tr>
              <a:tr h="903819">
                <a:tc>
                  <a:txBody>
                    <a:bodyPr/>
                    <a:lstStyle/>
                    <a:p>
                      <a:pPr>
                        <a:lnSpc>
                          <a:spcPct val="107000"/>
                        </a:lnSpc>
                        <a:spcAft>
                          <a:spcPts val="0"/>
                        </a:spcAft>
                      </a:pPr>
                      <a:r>
                        <a:rPr lang="en-US" sz="24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a:solidFill>
                            <a:schemeClr val="bg1"/>
                          </a:solidFill>
                          <a:effectLst/>
                          <a:latin typeface="Times New Roman" panose="02020603050405020304" pitchFamily="18" charset="0"/>
                          <a:ea typeface="Yu Mincho"/>
                          <a:cs typeface="Times New Roman" panose="02020603050405020304" pitchFamily="18" charset="0"/>
                        </a:rPr>
                        <a:t>5.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Dự</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đoán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những</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viễn</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cảnh</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có</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thể</a:t>
                      </a:r>
                      <a:r>
                        <a:rPr lang="en-US" sz="1800" dirty="0">
                          <a:solidFill>
                            <a:schemeClr val="bg1"/>
                          </a:solidFill>
                          <a:effectLst/>
                          <a:latin typeface="Times New Roman" panose="02020603050405020304" pitchFamily="18" charset="0"/>
                          <a:ea typeface="Yu Mincho"/>
                          <a:cs typeface="Times New Roman" panose="02020603050405020304" pitchFamily="18" charset="0"/>
                        </a:rPr>
                        <a:t> </a:t>
                      </a:r>
                      <a:r>
                        <a:rPr lang="en-US" sz="1800" dirty="0" err="1">
                          <a:solidFill>
                            <a:schemeClr val="bg1"/>
                          </a:solidFill>
                          <a:effectLst/>
                          <a:latin typeface="Times New Roman" panose="02020603050405020304" pitchFamily="18" charset="0"/>
                          <a:ea typeface="Yu Mincho"/>
                          <a:cs typeface="Times New Roman" panose="02020603050405020304" pitchFamily="18" charset="0"/>
                        </a:rPr>
                        <a:t>xảy</a:t>
                      </a:r>
                      <a:r>
                        <a:rPr lang="en-US" sz="1800" dirty="0">
                          <a:solidFill>
                            <a:schemeClr val="bg1"/>
                          </a:solidFill>
                          <a:effectLst/>
                          <a:latin typeface="Times New Roman" panose="02020603050405020304" pitchFamily="18" charset="0"/>
                          <a:ea typeface="Yu Mincho"/>
                          <a:cs typeface="Times New Roman" panose="02020603050405020304" pitchFamily="18" charset="0"/>
                        </a:rPr>
                        <a:t> 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US" sz="1100" dirty="0">
                          <a:solidFill>
                            <a:schemeClr val="bg1"/>
                          </a:solidFill>
                          <a:effectLst/>
                          <a:latin typeface="Calibri" panose="020F0502020204030204" pitchFamily="34" charset="0"/>
                          <a:ea typeface="Yu Mincho"/>
                          <a:cs typeface="Times New Roman" panose="02020603050405020304" pitchFamily="18" charset="0"/>
                        </a:rPr>
                        <a:t> </a:t>
                      </a:r>
                      <a:r>
                        <a:rPr lang="vi-VN" sz="1800" dirty="0" smtClean="0">
                          <a:solidFill>
                            <a:schemeClr val="bg1"/>
                          </a:solidFill>
                          <a:effectLst/>
                          <a:latin typeface="+mj-lt"/>
                          <a:ea typeface="Yu Mincho"/>
                          <a:cs typeface="Times New Roman" panose="02020603050405020304" pitchFamily="18" charset="0"/>
                        </a:rPr>
                        <a:t>= Phải chăng não bộ con người chỉ là một cỗ máy.vật chất, có thể bị thay thế bởi máy móc vàcon người có thể đạt tới sự hợp nhất với máy móc?= Khi máy móc trở nên rất thông minh, điều gìcó thể xảy đến với những người làm những việcmà máy móc sẽ đảm nhiệm trong tương lai?</a:t>
                      </a:r>
                      <a:endParaRPr lang="en-US" sz="1800" dirty="0">
                        <a:solidFill>
                          <a:schemeClr val="bg1"/>
                        </a:solidFill>
                        <a:effectLst/>
                        <a:latin typeface="+mj-lt"/>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 xmlns:a16="http://schemas.microsoft.com/office/drawing/2014/main" val="1619243906"/>
                  </a:ext>
                </a:extLst>
              </a:tr>
            </a:tbl>
          </a:graphicData>
        </a:graphic>
      </p:graphicFrame>
      <p:sp>
        <p:nvSpPr>
          <p:cNvPr id="3" name="Footer Placeholder 2"/>
          <p:cNvSpPr>
            <a:spLocks noGrp="1"/>
          </p:cNvSpPr>
          <p:nvPr>
            <p:ph type="ftr" sz="quarter" idx="11"/>
          </p:nvPr>
        </p:nvSpPr>
        <p:spPr/>
        <p:txBody>
          <a:bodyPr/>
          <a:lstStyle/>
          <a:p>
            <a:r>
              <a:rPr lang="en-US" smtClean="0"/>
              <a:t>Sản phẩm của nhóm zalo: NGỮ VĂN THPT (nhóm cô Thu Huyền) – Dự án cộng đồng</a:t>
            </a:r>
            <a:endParaRPr lang="en-US"/>
          </a:p>
        </p:txBody>
      </p:sp>
    </p:spTree>
    <p:extLst>
      <p:ext uri="{BB962C8B-B14F-4D97-AF65-F5344CB8AC3E}">
        <p14:creationId xmlns:p14="http://schemas.microsoft.com/office/powerpoint/2010/main" val="3126871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486</TotalTime>
  <Words>2131</Words>
  <Application>Microsoft Office PowerPoint</Application>
  <PresentationFormat>Widescreen</PresentationFormat>
  <Paragraphs>155</Paragraphs>
  <Slides>13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Rockwell</vt:lpstr>
      <vt:lpstr>Times New Roman</vt:lpstr>
      <vt:lpstr>Yu Mincho</vt:lpstr>
      <vt:lpstr>Gallery</vt:lpstr>
      <vt:lpstr> YÊU CẦU CẦN ĐẠT </vt:lpstr>
      <vt:lpstr>HOẠT ĐỘNG I: KHỞI ĐỘNG Sophia là robot đầu tiên trong lịch sử được cấp quyền công dân như con người tại một quốc gia trên thế giới.</vt:lpstr>
      <vt:lpstr>HOẠT ĐỘNG II: ĐỌC VĂN BẢN</vt:lpstr>
      <vt:lpstr>HOẠT ĐỘNG II: ĐỌC VĂN BẢN</vt:lpstr>
      <vt:lpstr>HOẠT ĐỘNG III: KHÁM PHÁ VĂN BẢN</vt:lpstr>
      <vt:lpstr>HOẠT ĐỘNG III: KHÁM PHÁ VĂN BẢN</vt:lpstr>
      <vt:lpstr>2.Đánh giá hiệu quả thông tin của sơ đồ được tác giả sử dụng</vt:lpstr>
      <vt:lpstr>3. XÁC ĐỊNH CẤU TRÚC Ý CỦA VĂN BẢN.</vt:lpstr>
      <vt:lpstr>3. XÁC ĐỊNH CẤU TRÚC Ý CỦA VĂN BẢN.</vt:lpstr>
      <vt:lpstr>4. QUAN ĐIỂM, THÁI ĐỘ CỦA TÁC GIẢ:</vt:lpstr>
      <vt:lpstr>III. Tổng kết </vt:lpstr>
      <vt:lpstr>HOẠT ĐỘNG: LUYỆN TẬP</vt:lpstr>
      <vt:lpstr>HOẠT ĐỘNG: LUYỆN TẬP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YÊU CẦU CẦN ĐẠT - Nhận biết được bố cục, mạch lạc của văn bản, cách trình bày dữ liệu, thông tin của người viết và đánh giá hiệu quả đạt được; biết suy luận và phân tích mối liên hệ giữa các chi tiết và vai trò của chúng trong việc thể hiện thông tin chính của văn bản.  - Phân tích và đánh giá được đề tài, thông tin cơ bản của văn bản, cách đặt nhan đề của tác giả; nhận biết được thái độ, quan điểm của người viết; thể hiện được thái độ, đánh giá đối với nội dung của văn bản hay quan điểm của người viết và giải thích lí do. - Phân tích và đánh giá được tác dụng của các yếu tố hình thức (bao gồm phương tiện phi ngôn ngữ) trong việc làm tăng hiệu quả biểu đạt của văn bản thông tin. - Viết được bài thuyết minh về một sự vật, hiện tượng trong tự nhiên có lồng ghép một hay nhiều yếu tố như miêu tả, tự sự, biểu cảm, nghị luận. - Biết tranh biện có hiệu quả và có văn hoá về một vấn đề trong đời sống phù hợp với lứa tuổi. - Biết tiếp nhận thông tin đa chiều để xây dựng được tâm thế sống vững vàng, chủ động; coi trọng những giá trị văn hoá được xây đắp bền vững qua thời gian.</dc:title>
  <dc:creator>Win 8 32bit VS7</dc:creator>
  <cp:lastModifiedBy>Admin</cp:lastModifiedBy>
  <cp:revision>43</cp:revision>
  <dcterms:created xsi:type="dcterms:W3CDTF">2023-07-12T13:42:36Z</dcterms:created>
  <dcterms:modified xsi:type="dcterms:W3CDTF">2023-08-11T05:52:35Z</dcterms:modified>
</cp:coreProperties>
</file>