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25"/>
  </p:notesMasterIdLst>
  <p:handoutMasterIdLst>
    <p:handoutMasterId r:id="rId26"/>
  </p:handoutMasterIdLst>
  <p:sldIdLst>
    <p:sldId id="279" r:id="rId3"/>
    <p:sldId id="278" r:id="rId4"/>
    <p:sldId id="257" r:id="rId5"/>
    <p:sldId id="260" r:id="rId6"/>
    <p:sldId id="281" r:id="rId7"/>
    <p:sldId id="282" r:id="rId8"/>
    <p:sldId id="266" r:id="rId9"/>
    <p:sldId id="263" r:id="rId10"/>
    <p:sldId id="264" r:id="rId11"/>
    <p:sldId id="268" r:id="rId12"/>
    <p:sldId id="283" r:id="rId13"/>
    <p:sldId id="284" r:id="rId14"/>
    <p:sldId id="265" r:id="rId15"/>
    <p:sldId id="271" r:id="rId16"/>
    <p:sldId id="290" r:id="rId17"/>
    <p:sldId id="285" r:id="rId18"/>
    <p:sldId id="291" r:id="rId19"/>
    <p:sldId id="292" r:id="rId20"/>
    <p:sldId id="293" r:id="rId21"/>
    <p:sldId id="294" r:id="rId22"/>
    <p:sldId id="280"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99"/>
    <a:srgbClr val="FFFF00"/>
    <a:srgbClr val="66FFFF"/>
    <a:srgbClr val="00CC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6E0105-34BC-4F01-A5BB-D70756B2AD25}" type="datetimeFigureOut">
              <a:rPr lang="en-US" smtClean="0"/>
              <a:t>11/8/2023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77EE28-91E0-443C-B5CF-9E73A1A083A8}" type="slidenum">
              <a:rPr lang="en-US" smtClean="0"/>
              <a:t>‹#›</a:t>
            </a:fld>
            <a:endParaRPr lang="en-US"/>
          </a:p>
        </p:txBody>
      </p:sp>
    </p:spTree>
    <p:extLst>
      <p:ext uri="{BB962C8B-B14F-4D97-AF65-F5344CB8AC3E}">
        <p14:creationId xmlns:p14="http://schemas.microsoft.com/office/powerpoint/2010/main" val="153551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4A1D5-4D19-4DA8-8776-8219C7A83803}"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5BDCE-E258-4FD9-968C-AC533F105D5F}" type="slidenum">
              <a:rPr lang="en-US" smtClean="0"/>
              <a:t>‹#›</a:t>
            </a:fld>
            <a:endParaRPr lang="en-US"/>
          </a:p>
        </p:txBody>
      </p:sp>
    </p:spTree>
    <p:extLst>
      <p:ext uri="{BB962C8B-B14F-4D97-AF65-F5344CB8AC3E}">
        <p14:creationId xmlns:p14="http://schemas.microsoft.com/office/powerpoint/2010/main" val="334329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a:t>
            </a:fld>
            <a:endParaRPr lang="en-US"/>
          </a:p>
        </p:txBody>
      </p:sp>
    </p:spTree>
    <p:extLst>
      <p:ext uri="{BB962C8B-B14F-4D97-AF65-F5344CB8AC3E}">
        <p14:creationId xmlns:p14="http://schemas.microsoft.com/office/powerpoint/2010/main" val="381413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10</a:t>
            </a:fld>
            <a:endParaRPr lang="en-US"/>
          </a:p>
        </p:txBody>
      </p:sp>
    </p:spTree>
    <p:extLst>
      <p:ext uri="{BB962C8B-B14F-4D97-AF65-F5344CB8AC3E}">
        <p14:creationId xmlns:p14="http://schemas.microsoft.com/office/powerpoint/2010/main" val="23737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11</a:t>
            </a:fld>
            <a:endParaRPr lang="en-US"/>
          </a:p>
        </p:txBody>
      </p:sp>
    </p:spTree>
    <p:extLst>
      <p:ext uri="{BB962C8B-B14F-4D97-AF65-F5344CB8AC3E}">
        <p14:creationId xmlns:p14="http://schemas.microsoft.com/office/powerpoint/2010/main" val="266865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12</a:t>
            </a:fld>
            <a:endParaRPr lang="en-US"/>
          </a:p>
        </p:txBody>
      </p:sp>
    </p:spTree>
    <p:extLst>
      <p:ext uri="{BB962C8B-B14F-4D97-AF65-F5344CB8AC3E}">
        <p14:creationId xmlns:p14="http://schemas.microsoft.com/office/powerpoint/2010/main" val="236485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13</a:t>
            </a:fld>
            <a:endParaRPr lang="en-US"/>
          </a:p>
        </p:txBody>
      </p:sp>
    </p:spTree>
    <p:extLst>
      <p:ext uri="{BB962C8B-B14F-4D97-AF65-F5344CB8AC3E}">
        <p14:creationId xmlns:p14="http://schemas.microsoft.com/office/powerpoint/2010/main" val="208649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14</a:t>
            </a:fld>
            <a:endParaRPr lang="en-US"/>
          </a:p>
        </p:txBody>
      </p:sp>
    </p:spTree>
    <p:extLst>
      <p:ext uri="{BB962C8B-B14F-4D97-AF65-F5344CB8AC3E}">
        <p14:creationId xmlns:p14="http://schemas.microsoft.com/office/powerpoint/2010/main" val="3588080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15</a:t>
            </a:fld>
            <a:endParaRPr lang="en-US"/>
          </a:p>
        </p:txBody>
      </p:sp>
    </p:spTree>
    <p:extLst>
      <p:ext uri="{BB962C8B-B14F-4D97-AF65-F5344CB8AC3E}">
        <p14:creationId xmlns:p14="http://schemas.microsoft.com/office/powerpoint/2010/main" val="807080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16</a:t>
            </a:fld>
            <a:endParaRPr lang="en-US"/>
          </a:p>
        </p:txBody>
      </p:sp>
    </p:spTree>
    <p:extLst>
      <p:ext uri="{BB962C8B-B14F-4D97-AF65-F5344CB8AC3E}">
        <p14:creationId xmlns:p14="http://schemas.microsoft.com/office/powerpoint/2010/main" val="77619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17</a:t>
            </a:fld>
            <a:endParaRPr lang="en-US"/>
          </a:p>
        </p:txBody>
      </p:sp>
    </p:spTree>
    <p:extLst>
      <p:ext uri="{BB962C8B-B14F-4D97-AF65-F5344CB8AC3E}">
        <p14:creationId xmlns:p14="http://schemas.microsoft.com/office/powerpoint/2010/main" val="1973657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18</a:t>
            </a:fld>
            <a:endParaRPr lang="en-US"/>
          </a:p>
        </p:txBody>
      </p:sp>
    </p:spTree>
    <p:extLst>
      <p:ext uri="{BB962C8B-B14F-4D97-AF65-F5344CB8AC3E}">
        <p14:creationId xmlns:p14="http://schemas.microsoft.com/office/powerpoint/2010/main" val="1213237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19</a:t>
            </a:fld>
            <a:endParaRPr lang="en-US"/>
          </a:p>
        </p:txBody>
      </p:sp>
    </p:spTree>
    <p:extLst>
      <p:ext uri="{BB962C8B-B14F-4D97-AF65-F5344CB8AC3E}">
        <p14:creationId xmlns:p14="http://schemas.microsoft.com/office/powerpoint/2010/main" val="213396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2</a:t>
            </a:fld>
            <a:endParaRPr lang="en-US"/>
          </a:p>
        </p:txBody>
      </p:sp>
    </p:spTree>
    <p:extLst>
      <p:ext uri="{BB962C8B-B14F-4D97-AF65-F5344CB8AC3E}">
        <p14:creationId xmlns:p14="http://schemas.microsoft.com/office/powerpoint/2010/main" val="3321478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20</a:t>
            </a:fld>
            <a:endParaRPr lang="en-US"/>
          </a:p>
        </p:txBody>
      </p:sp>
    </p:spTree>
    <p:extLst>
      <p:ext uri="{BB962C8B-B14F-4D97-AF65-F5344CB8AC3E}">
        <p14:creationId xmlns:p14="http://schemas.microsoft.com/office/powerpoint/2010/main" val="413196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21</a:t>
            </a:fld>
            <a:endParaRPr lang="en-US"/>
          </a:p>
        </p:txBody>
      </p:sp>
    </p:spTree>
    <p:extLst>
      <p:ext uri="{BB962C8B-B14F-4D97-AF65-F5344CB8AC3E}">
        <p14:creationId xmlns:p14="http://schemas.microsoft.com/office/powerpoint/2010/main" val="4138109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22</a:t>
            </a:fld>
            <a:endParaRPr lang="en-US"/>
          </a:p>
        </p:txBody>
      </p:sp>
    </p:spTree>
    <p:extLst>
      <p:ext uri="{BB962C8B-B14F-4D97-AF65-F5344CB8AC3E}">
        <p14:creationId xmlns:p14="http://schemas.microsoft.com/office/powerpoint/2010/main" val="118159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3</a:t>
            </a:fld>
            <a:endParaRPr lang="en-US"/>
          </a:p>
        </p:txBody>
      </p:sp>
    </p:spTree>
    <p:extLst>
      <p:ext uri="{BB962C8B-B14F-4D97-AF65-F5344CB8AC3E}">
        <p14:creationId xmlns:p14="http://schemas.microsoft.com/office/powerpoint/2010/main" val="82121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4</a:t>
            </a:fld>
            <a:endParaRPr lang="en-US"/>
          </a:p>
        </p:txBody>
      </p:sp>
    </p:spTree>
    <p:extLst>
      <p:ext uri="{BB962C8B-B14F-4D97-AF65-F5344CB8AC3E}">
        <p14:creationId xmlns:p14="http://schemas.microsoft.com/office/powerpoint/2010/main" val="328362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5</a:t>
            </a:fld>
            <a:endParaRPr lang="en-US"/>
          </a:p>
        </p:txBody>
      </p:sp>
    </p:spTree>
    <p:extLst>
      <p:ext uri="{BB962C8B-B14F-4D97-AF65-F5344CB8AC3E}">
        <p14:creationId xmlns:p14="http://schemas.microsoft.com/office/powerpoint/2010/main" val="155410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6</a:t>
            </a:fld>
            <a:endParaRPr lang="en-US"/>
          </a:p>
        </p:txBody>
      </p:sp>
    </p:spTree>
    <p:extLst>
      <p:ext uri="{BB962C8B-B14F-4D97-AF65-F5344CB8AC3E}">
        <p14:creationId xmlns:p14="http://schemas.microsoft.com/office/powerpoint/2010/main" val="291092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7</a:t>
            </a:fld>
            <a:endParaRPr lang="en-US"/>
          </a:p>
        </p:txBody>
      </p:sp>
    </p:spTree>
    <p:extLst>
      <p:ext uri="{BB962C8B-B14F-4D97-AF65-F5344CB8AC3E}">
        <p14:creationId xmlns:p14="http://schemas.microsoft.com/office/powerpoint/2010/main" val="412527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8</a:t>
            </a:fld>
            <a:endParaRPr lang="en-US"/>
          </a:p>
        </p:txBody>
      </p:sp>
    </p:spTree>
    <p:extLst>
      <p:ext uri="{BB962C8B-B14F-4D97-AF65-F5344CB8AC3E}">
        <p14:creationId xmlns:p14="http://schemas.microsoft.com/office/powerpoint/2010/main" val="48583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zalo</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NGỮ VĂN THPT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Dự</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2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05BDCE-E258-4FD9-968C-AC533F105D5F}" type="slidenum">
              <a:rPr lang="en-US" smtClean="0"/>
              <a:t>9</a:t>
            </a:fld>
            <a:endParaRPr lang="en-US"/>
          </a:p>
        </p:txBody>
      </p:sp>
    </p:spTree>
    <p:extLst>
      <p:ext uri="{BB962C8B-B14F-4D97-AF65-F5344CB8AC3E}">
        <p14:creationId xmlns:p14="http://schemas.microsoft.com/office/powerpoint/2010/main" val="2862624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www.pptmon.com/"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pptmon.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hyperlink" Target="http://www.pptmon.com/" TargetMode="Externa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pptmon.com/"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pptmon.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hyperlink" Target="http://www.pptmon.com/"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96EDFBDD-7496-4AE7-906C-2A8A42701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61060"/>
            <a:ext cx="5776686" cy="6011453"/>
          </a:xfrm>
          <a:prstGeom prst="rect">
            <a:avLst/>
          </a:prstGeom>
        </p:spPr>
      </p:pic>
      <p:pic>
        <p:nvPicPr>
          <p:cNvPr id="6" name="그림 5">
            <a:extLst>
              <a:ext uri="{FF2B5EF4-FFF2-40B4-BE49-F238E27FC236}">
                <a16:creationId xmlns="" xmlns:a16="http://schemas.microsoft.com/office/drawing/2014/main" id="{A0A97D31-003C-41BE-B82E-80947D39C5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8522" y="0"/>
            <a:ext cx="4553477" cy="6011452"/>
          </a:xfrm>
          <a:prstGeom prst="rect">
            <a:avLst/>
          </a:prstGeom>
        </p:spPr>
      </p:pic>
      <p:pic>
        <p:nvPicPr>
          <p:cNvPr id="8" name="그림 7">
            <a:extLst>
              <a:ext uri="{FF2B5EF4-FFF2-40B4-BE49-F238E27FC236}">
                <a16:creationId xmlns="" xmlns:a16="http://schemas.microsoft.com/office/drawing/2014/main" id="{FB2166F6-A8D9-4298-A7A3-FFC9EAEB4D8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207" t="31307"/>
          <a:stretch/>
        </p:blipFill>
        <p:spPr>
          <a:xfrm>
            <a:off x="-1" y="-1"/>
            <a:ext cx="5488029" cy="3788230"/>
          </a:xfrm>
          <a:prstGeom prst="rect">
            <a:avLst/>
          </a:prstGeom>
        </p:spPr>
      </p:pic>
      <p:pic>
        <p:nvPicPr>
          <p:cNvPr id="14" name="그림 13">
            <a:extLst>
              <a:ext uri="{FF2B5EF4-FFF2-40B4-BE49-F238E27FC236}">
                <a16:creationId xmlns="" xmlns:a16="http://schemas.microsoft.com/office/drawing/2014/main" id="{C15731E0-D866-447F-AE7A-17C09A209B3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1989" t="31049"/>
          <a:stretch/>
        </p:blipFill>
        <p:spPr>
          <a:xfrm flipH="1" flipV="1">
            <a:off x="7808685" y="3845203"/>
            <a:ext cx="4383313" cy="3027309"/>
          </a:xfrm>
          <a:prstGeom prst="rect">
            <a:avLst/>
          </a:prstGeom>
        </p:spPr>
      </p:pic>
      <p:pic>
        <p:nvPicPr>
          <p:cNvPr id="15" name="Graphic 3">
            <a:hlinkClick r:id="rId5"/>
            <a:extLst>
              <a:ext uri="{FF2B5EF4-FFF2-40B4-BE49-F238E27FC236}">
                <a16:creationId xmlns="" xmlns:a16="http://schemas.microsoft.com/office/drawing/2014/main" id="{3B55A27A-2A44-4306-AC06-E6828EB5483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5647236" y="7063924"/>
            <a:ext cx="2471738" cy="190500"/>
          </a:xfrm>
          <a:prstGeom prst="rect">
            <a:avLst/>
          </a:prstGeom>
        </p:spPr>
      </p:pic>
      <p:sp>
        <p:nvSpPr>
          <p:cNvPr id="16" name="TextBox 15">
            <a:extLst>
              <a:ext uri="{FF2B5EF4-FFF2-40B4-BE49-F238E27FC236}">
                <a16:creationId xmlns="" xmlns:a16="http://schemas.microsoft.com/office/drawing/2014/main" id="{0701C080-F348-433F-AB8A-0644251BD5DC}"/>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5"/>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1657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04033" y="0"/>
            <a:ext cx="3087966" cy="4076700"/>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pic>
        <p:nvPicPr>
          <p:cNvPr id="8" name="그림 7">
            <a:extLst>
              <a:ext uri="{FF2B5EF4-FFF2-40B4-BE49-F238E27FC236}">
                <a16:creationId xmlns="" xmlns:a16="http://schemas.microsoft.com/office/drawing/2014/main" id="{EFD1C761-E438-4147-BF0B-7DA13422B0E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9747" b="15854"/>
          <a:stretch/>
        </p:blipFill>
        <p:spPr>
          <a:xfrm flipH="1" flipV="1">
            <a:off x="7383680" y="-2"/>
            <a:ext cx="4808319" cy="2451101"/>
          </a:xfrm>
          <a:prstGeom prst="rect">
            <a:avLst/>
          </a:prstGeom>
        </p:spPr>
      </p:pic>
      <p:sp>
        <p:nvSpPr>
          <p:cNvPr id="9" name="그림 개체 틀 4">
            <a:extLst>
              <a:ext uri="{FF2B5EF4-FFF2-40B4-BE49-F238E27FC236}">
                <a16:creationId xmlns="" xmlns:a16="http://schemas.microsoft.com/office/drawing/2014/main" id="{27640B09-C37C-43E5-B817-0B83C091B07D}"/>
              </a:ext>
            </a:extLst>
          </p:cNvPr>
          <p:cNvSpPr>
            <a:spLocks noGrp="1"/>
          </p:cNvSpPr>
          <p:nvPr>
            <p:ph type="pic" sz="quarter" idx="11" hasCustomPrompt="1"/>
          </p:nvPr>
        </p:nvSpPr>
        <p:spPr>
          <a:xfrm>
            <a:off x="990381" y="990379"/>
            <a:ext cx="4419592" cy="4877239"/>
          </a:xfrm>
          <a:prstGeom prst="roundRect">
            <a:avLst>
              <a:gd name="adj" fmla="val 7759"/>
            </a:avLst>
          </a:prstGeom>
          <a:pattFill prst="pct10">
            <a:fgClr>
              <a:schemeClr val="bg1">
                <a:lumMod val="75000"/>
              </a:schemeClr>
            </a:fgClr>
            <a:bgClr>
              <a:schemeClr val="bg1">
                <a:lumMod val="95000"/>
              </a:schemeClr>
            </a:bgClr>
          </a:pattFill>
        </p:spPr>
        <p:txBody>
          <a:bodyPr tIns="828000" bIns="90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22165449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32808"/>
            <a:ext cx="3771900" cy="3925191"/>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2877" r="13219"/>
          <a:stretch/>
        </p:blipFill>
        <p:spPr>
          <a:xfrm flipH="1" flipV="1">
            <a:off x="0" y="3757469"/>
            <a:ext cx="3327400" cy="3100530"/>
          </a:xfrm>
          <a:prstGeom prst="rect">
            <a:avLst/>
          </a:prstGeom>
        </p:spPr>
      </p:pic>
      <p:pic>
        <p:nvPicPr>
          <p:cNvPr id="9" name="그림 8">
            <a:extLst>
              <a:ext uri="{FF2B5EF4-FFF2-40B4-BE49-F238E27FC236}">
                <a16:creationId xmlns="" xmlns:a16="http://schemas.microsoft.com/office/drawing/2014/main" id="{A9798306-E93C-48C9-AAC9-981E4DE8A3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494" y="0"/>
            <a:ext cx="3251505" cy="4292602"/>
          </a:xfrm>
          <a:prstGeom prst="rect">
            <a:avLst/>
          </a:prstGeom>
        </p:spPr>
      </p:pic>
      <p:pic>
        <p:nvPicPr>
          <p:cNvPr id="10" name="그림 9">
            <a:extLst>
              <a:ext uri="{FF2B5EF4-FFF2-40B4-BE49-F238E27FC236}">
                <a16:creationId xmlns="" xmlns:a16="http://schemas.microsoft.com/office/drawing/2014/main" id="{885D393B-6E24-4FE2-9642-59075DE5F44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747" b="15854"/>
          <a:stretch/>
        </p:blipFill>
        <p:spPr>
          <a:xfrm flipH="1" flipV="1">
            <a:off x="7159458" y="-2"/>
            <a:ext cx="5032541" cy="2565401"/>
          </a:xfrm>
          <a:prstGeom prst="rect">
            <a:avLst/>
          </a:prstGeom>
        </p:spPr>
      </p:pic>
      <p:sp>
        <p:nvSpPr>
          <p:cNvPr id="11" name="그림 개체 틀 4">
            <a:extLst>
              <a:ext uri="{FF2B5EF4-FFF2-40B4-BE49-F238E27FC236}">
                <a16:creationId xmlns="" xmlns:a16="http://schemas.microsoft.com/office/drawing/2014/main" id="{7C238899-B005-40F4-AC05-23386854E037}"/>
              </a:ext>
            </a:extLst>
          </p:cNvPr>
          <p:cNvSpPr>
            <a:spLocks noGrp="1"/>
          </p:cNvSpPr>
          <p:nvPr>
            <p:ph type="pic" sz="quarter" idx="10" hasCustomPrompt="1"/>
          </p:nvPr>
        </p:nvSpPr>
        <p:spPr>
          <a:xfrm>
            <a:off x="874526" y="1803400"/>
            <a:ext cx="2946400" cy="29464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b="0"/>
            </a:lvl1pPr>
          </a:lstStyle>
          <a:p>
            <a:r>
              <a:rPr lang="en-US" altLang="ko-KR" dirty="0"/>
              <a:t>Click icon to add picture</a:t>
            </a:r>
            <a:endParaRPr lang="ko-KR" altLang="en-US" dirty="0"/>
          </a:p>
        </p:txBody>
      </p:sp>
      <p:sp>
        <p:nvSpPr>
          <p:cNvPr id="12" name="그림 개체 틀 4">
            <a:extLst>
              <a:ext uri="{FF2B5EF4-FFF2-40B4-BE49-F238E27FC236}">
                <a16:creationId xmlns="" xmlns:a16="http://schemas.microsoft.com/office/drawing/2014/main" id="{C59D1434-54A6-4DB5-BB51-645A44D00FBC}"/>
              </a:ext>
            </a:extLst>
          </p:cNvPr>
          <p:cNvSpPr>
            <a:spLocks noGrp="1"/>
          </p:cNvSpPr>
          <p:nvPr>
            <p:ph type="pic" sz="quarter" idx="11" hasCustomPrompt="1"/>
          </p:nvPr>
        </p:nvSpPr>
        <p:spPr>
          <a:xfrm>
            <a:off x="4622800" y="1803400"/>
            <a:ext cx="2946400" cy="29464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b="0"/>
            </a:lvl1pPr>
          </a:lstStyle>
          <a:p>
            <a:r>
              <a:rPr lang="en-US" altLang="ko-KR" dirty="0"/>
              <a:t>Click icon to add picture</a:t>
            </a:r>
            <a:endParaRPr lang="ko-KR" altLang="en-US" dirty="0"/>
          </a:p>
        </p:txBody>
      </p:sp>
      <p:sp>
        <p:nvSpPr>
          <p:cNvPr id="13" name="그림 개체 틀 4">
            <a:extLst>
              <a:ext uri="{FF2B5EF4-FFF2-40B4-BE49-F238E27FC236}">
                <a16:creationId xmlns="" xmlns:a16="http://schemas.microsoft.com/office/drawing/2014/main" id="{B0A647D4-E0ED-4C33-BAC1-CA2CCD0B2EA6}"/>
              </a:ext>
            </a:extLst>
          </p:cNvPr>
          <p:cNvSpPr>
            <a:spLocks noGrp="1"/>
          </p:cNvSpPr>
          <p:nvPr>
            <p:ph type="pic" sz="quarter" idx="12" hasCustomPrompt="1"/>
          </p:nvPr>
        </p:nvSpPr>
        <p:spPr>
          <a:xfrm>
            <a:off x="8366810" y="1803400"/>
            <a:ext cx="2946400" cy="29464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b="0"/>
            </a:lvl1pPr>
          </a:lstStyle>
          <a:p>
            <a:r>
              <a:rPr lang="en-US" altLang="ko-KR" dirty="0"/>
              <a:t>Click icon to add picture</a:t>
            </a:r>
            <a:endParaRPr lang="ko-KR" altLang="en-US" dirty="0"/>
          </a:p>
        </p:txBody>
      </p:sp>
    </p:spTree>
    <p:extLst>
      <p:ext uri="{BB962C8B-B14F-4D97-AF65-F5344CB8AC3E}">
        <p14:creationId xmlns:p14="http://schemas.microsoft.com/office/powerpoint/2010/main" val="27968245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ADF3A47-FF5D-45C4-B12A-CAD52307E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58300" y="2984962"/>
            <a:ext cx="2933699" cy="3873038"/>
          </a:xfrm>
          <a:prstGeom prst="rect">
            <a:avLst/>
          </a:prstGeom>
        </p:spPr>
      </p:pic>
      <p:pic>
        <p:nvPicPr>
          <p:cNvPr id="10" name="그림 9">
            <a:extLst>
              <a:ext uri="{FF2B5EF4-FFF2-40B4-BE49-F238E27FC236}">
                <a16:creationId xmlns="" xmlns:a16="http://schemas.microsoft.com/office/drawing/2014/main" id="{127C10DE-59A3-4648-80AB-970F45263B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889" r="12702"/>
          <a:stretch/>
        </p:blipFill>
        <p:spPr>
          <a:xfrm>
            <a:off x="8534198" y="0"/>
            <a:ext cx="3657801" cy="3543300"/>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sp>
        <p:nvSpPr>
          <p:cNvPr id="8" name="그림 개체 틀 5">
            <a:extLst>
              <a:ext uri="{FF2B5EF4-FFF2-40B4-BE49-F238E27FC236}">
                <a16:creationId xmlns="" xmlns:a16="http://schemas.microsoft.com/office/drawing/2014/main" id="{45162535-FBD7-41BC-877F-F650E9C15FF9}"/>
              </a:ext>
            </a:extLst>
          </p:cNvPr>
          <p:cNvSpPr>
            <a:spLocks noGrp="1"/>
          </p:cNvSpPr>
          <p:nvPr>
            <p:ph type="pic" sz="quarter" idx="10" hasCustomPrompt="1"/>
          </p:nvPr>
        </p:nvSpPr>
        <p:spPr>
          <a:xfrm>
            <a:off x="1138204" y="2298700"/>
            <a:ext cx="2934821" cy="3924300"/>
          </a:xfrm>
          <a:prstGeom prst="roundRect">
            <a:avLst>
              <a:gd name="adj" fmla="val 5388"/>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3" name="그림 개체 틀 5">
            <a:extLst>
              <a:ext uri="{FF2B5EF4-FFF2-40B4-BE49-F238E27FC236}">
                <a16:creationId xmlns="" xmlns:a16="http://schemas.microsoft.com/office/drawing/2014/main" id="{224EB965-FB26-44ED-9CF0-6F6A918E77B0}"/>
              </a:ext>
            </a:extLst>
          </p:cNvPr>
          <p:cNvSpPr>
            <a:spLocks noGrp="1"/>
          </p:cNvSpPr>
          <p:nvPr>
            <p:ph type="pic" sz="quarter" idx="13" hasCustomPrompt="1"/>
          </p:nvPr>
        </p:nvSpPr>
        <p:spPr>
          <a:xfrm>
            <a:off x="4628590" y="2298700"/>
            <a:ext cx="2934821" cy="3924300"/>
          </a:xfrm>
          <a:prstGeom prst="roundRect">
            <a:avLst>
              <a:gd name="adj" fmla="val 5388"/>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4" name="그림 개체 틀 5">
            <a:extLst>
              <a:ext uri="{FF2B5EF4-FFF2-40B4-BE49-F238E27FC236}">
                <a16:creationId xmlns="" xmlns:a16="http://schemas.microsoft.com/office/drawing/2014/main" id="{11E3680D-E52D-4FB6-B23C-09E77C87F856}"/>
              </a:ext>
            </a:extLst>
          </p:cNvPr>
          <p:cNvSpPr>
            <a:spLocks noGrp="1"/>
          </p:cNvSpPr>
          <p:nvPr>
            <p:ph type="pic" sz="quarter" idx="14" hasCustomPrompt="1"/>
          </p:nvPr>
        </p:nvSpPr>
        <p:spPr>
          <a:xfrm>
            <a:off x="8118975" y="2298700"/>
            <a:ext cx="2934821" cy="3924300"/>
          </a:xfrm>
          <a:prstGeom prst="roundRect">
            <a:avLst>
              <a:gd name="adj" fmla="val 5388"/>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6358822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6AB2BDA-8117-4E2A-A187-F8EE76BA3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506" y="3264506"/>
            <a:ext cx="3097586" cy="4089400"/>
          </a:xfrm>
          <a:prstGeom prst="rect">
            <a:avLst/>
          </a:prstGeom>
        </p:spPr>
      </p:pic>
      <p:pic>
        <p:nvPicPr>
          <p:cNvPr id="4" name="Graphic 3">
            <a:hlinkClick r:id="rId3"/>
            <a:extLst>
              <a:ext uri="{FF2B5EF4-FFF2-40B4-BE49-F238E27FC236}">
                <a16:creationId xmlns="" xmlns:a16="http://schemas.microsoft.com/office/drawing/2014/main" id="{18391A64-485F-424B-B3B2-B1CB6E26B08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3"/>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sp>
        <p:nvSpPr>
          <p:cNvPr id="8" name="그림 개체 틀 4">
            <a:extLst>
              <a:ext uri="{FF2B5EF4-FFF2-40B4-BE49-F238E27FC236}">
                <a16:creationId xmlns="" xmlns:a16="http://schemas.microsoft.com/office/drawing/2014/main" id="{D8D91F96-DCC2-4047-B409-5F6EC4418608}"/>
              </a:ext>
            </a:extLst>
          </p:cNvPr>
          <p:cNvSpPr>
            <a:spLocks noGrp="1"/>
          </p:cNvSpPr>
          <p:nvPr>
            <p:ph type="pic" sz="quarter" idx="12" hasCustomPrompt="1"/>
          </p:nvPr>
        </p:nvSpPr>
        <p:spPr>
          <a:xfrm>
            <a:off x="493486" y="3428993"/>
            <a:ext cx="11205028" cy="2935509"/>
          </a:xfrm>
          <a:prstGeom prst="roundRect">
            <a:avLst>
              <a:gd name="adj" fmla="val 5851"/>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2489888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32808"/>
            <a:ext cx="3771900" cy="3925191"/>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2877" r="13219"/>
          <a:stretch/>
        </p:blipFill>
        <p:spPr>
          <a:xfrm flipH="1" flipV="1">
            <a:off x="0" y="3757469"/>
            <a:ext cx="3327400" cy="3100530"/>
          </a:xfrm>
          <a:prstGeom prst="rect">
            <a:avLst/>
          </a:prstGeom>
        </p:spPr>
      </p:pic>
      <p:pic>
        <p:nvPicPr>
          <p:cNvPr id="9" name="그림 8">
            <a:extLst>
              <a:ext uri="{FF2B5EF4-FFF2-40B4-BE49-F238E27FC236}">
                <a16:creationId xmlns="" xmlns:a16="http://schemas.microsoft.com/office/drawing/2014/main" id="{A9798306-E93C-48C9-AAC9-981E4DE8A3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494" y="0"/>
            <a:ext cx="3251505" cy="4292602"/>
          </a:xfrm>
          <a:prstGeom prst="rect">
            <a:avLst/>
          </a:prstGeom>
        </p:spPr>
      </p:pic>
      <p:pic>
        <p:nvPicPr>
          <p:cNvPr id="10" name="그림 9">
            <a:extLst>
              <a:ext uri="{FF2B5EF4-FFF2-40B4-BE49-F238E27FC236}">
                <a16:creationId xmlns="" xmlns:a16="http://schemas.microsoft.com/office/drawing/2014/main" id="{885D393B-6E24-4FE2-9642-59075DE5F44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747" b="15854"/>
          <a:stretch/>
        </p:blipFill>
        <p:spPr>
          <a:xfrm flipH="1" flipV="1">
            <a:off x="7159458" y="-2"/>
            <a:ext cx="5032541" cy="2565401"/>
          </a:xfrm>
          <a:prstGeom prst="rect">
            <a:avLst/>
          </a:prstGeom>
        </p:spPr>
      </p:pic>
      <p:sp>
        <p:nvSpPr>
          <p:cNvPr id="11" name="그림 개체 틀 7">
            <a:extLst>
              <a:ext uri="{FF2B5EF4-FFF2-40B4-BE49-F238E27FC236}">
                <a16:creationId xmlns="" xmlns:a16="http://schemas.microsoft.com/office/drawing/2014/main" id="{2EFC6376-C913-4D49-B1FD-3BAD1A5E1834}"/>
              </a:ext>
            </a:extLst>
          </p:cNvPr>
          <p:cNvSpPr>
            <a:spLocks noGrp="1"/>
          </p:cNvSpPr>
          <p:nvPr>
            <p:ph type="pic" sz="quarter" idx="11" hasCustomPrompt="1"/>
          </p:nvPr>
        </p:nvSpPr>
        <p:spPr>
          <a:xfrm>
            <a:off x="1477727" y="1737811"/>
            <a:ext cx="1959655" cy="3896405"/>
          </a:xfrm>
          <a:prstGeom prst="roundRect">
            <a:avLst>
              <a:gd name="adj" fmla="val 428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12" name="그림 개체 틀 7">
            <a:extLst>
              <a:ext uri="{FF2B5EF4-FFF2-40B4-BE49-F238E27FC236}">
                <a16:creationId xmlns="" xmlns:a16="http://schemas.microsoft.com/office/drawing/2014/main" id="{58B95944-AD93-47D1-AE0A-0B87B8F94FFF}"/>
              </a:ext>
            </a:extLst>
          </p:cNvPr>
          <p:cNvSpPr>
            <a:spLocks noGrp="1"/>
          </p:cNvSpPr>
          <p:nvPr>
            <p:ph type="pic" sz="quarter" idx="12" hasCustomPrompt="1"/>
          </p:nvPr>
        </p:nvSpPr>
        <p:spPr>
          <a:xfrm>
            <a:off x="4279780" y="1737811"/>
            <a:ext cx="1959655" cy="3896405"/>
          </a:xfrm>
          <a:prstGeom prst="roundRect">
            <a:avLst>
              <a:gd name="adj" fmla="val 428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165224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ADF3A47-FF5D-45C4-B12A-CAD52307E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58300" y="2984962"/>
            <a:ext cx="2933699" cy="3873038"/>
          </a:xfrm>
          <a:prstGeom prst="rect">
            <a:avLst/>
          </a:prstGeom>
        </p:spPr>
      </p:pic>
      <p:pic>
        <p:nvPicPr>
          <p:cNvPr id="10" name="그림 9">
            <a:extLst>
              <a:ext uri="{FF2B5EF4-FFF2-40B4-BE49-F238E27FC236}">
                <a16:creationId xmlns="" xmlns:a16="http://schemas.microsoft.com/office/drawing/2014/main" id="{127C10DE-59A3-4648-80AB-970F45263B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889" r="12702"/>
          <a:stretch/>
        </p:blipFill>
        <p:spPr>
          <a:xfrm>
            <a:off x="8534198" y="0"/>
            <a:ext cx="3657801" cy="3543300"/>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sp>
        <p:nvSpPr>
          <p:cNvPr id="8" name="그림 개체 틀 7">
            <a:extLst>
              <a:ext uri="{FF2B5EF4-FFF2-40B4-BE49-F238E27FC236}">
                <a16:creationId xmlns="" xmlns:a16="http://schemas.microsoft.com/office/drawing/2014/main" id="{8DAD892C-1F20-4878-A314-80DE9965A160}"/>
              </a:ext>
            </a:extLst>
          </p:cNvPr>
          <p:cNvSpPr>
            <a:spLocks noGrp="1"/>
          </p:cNvSpPr>
          <p:nvPr>
            <p:ph type="pic" sz="quarter" idx="11" hasCustomPrompt="1"/>
          </p:nvPr>
        </p:nvSpPr>
        <p:spPr>
          <a:xfrm>
            <a:off x="2008863" y="1223799"/>
            <a:ext cx="3668682" cy="4543425"/>
          </a:xfrm>
          <a:prstGeom prst="roundRect">
            <a:avLst>
              <a:gd name="adj" fmla="val 140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01172596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6AB2BDA-8117-4E2A-A187-F8EE76BA3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506" y="3264506"/>
            <a:ext cx="3097586" cy="4089400"/>
          </a:xfrm>
          <a:prstGeom prst="rect">
            <a:avLst/>
          </a:prstGeom>
        </p:spPr>
      </p:pic>
      <p:pic>
        <p:nvPicPr>
          <p:cNvPr id="10" name="그림 9">
            <a:extLst>
              <a:ext uri="{FF2B5EF4-FFF2-40B4-BE49-F238E27FC236}">
                <a16:creationId xmlns="" xmlns:a16="http://schemas.microsoft.com/office/drawing/2014/main" id="{7C1D4938-5B0A-4EA2-B8D0-6752B511D6B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1989" t="31049"/>
          <a:stretch/>
        </p:blipFill>
        <p:spPr>
          <a:xfrm flipH="1" flipV="1">
            <a:off x="8953500" y="4621349"/>
            <a:ext cx="3238499" cy="2236649"/>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sp>
        <p:nvSpPr>
          <p:cNvPr id="8" name="그림 개체 틀 7">
            <a:extLst>
              <a:ext uri="{FF2B5EF4-FFF2-40B4-BE49-F238E27FC236}">
                <a16:creationId xmlns="" xmlns:a16="http://schemas.microsoft.com/office/drawing/2014/main" id="{1C5C52CD-1E6D-4322-AC62-B1C188699749}"/>
              </a:ext>
            </a:extLst>
          </p:cNvPr>
          <p:cNvSpPr>
            <a:spLocks noGrp="1"/>
          </p:cNvSpPr>
          <p:nvPr>
            <p:ph type="pic" sz="quarter" idx="11" hasCustomPrompt="1"/>
          </p:nvPr>
        </p:nvSpPr>
        <p:spPr>
          <a:xfrm>
            <a:off x="767611" y="1161067"/>
            <a:ext cx="6290413" cy="3657600"/>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27290786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7178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 xmlns:a16="http://schemas.microsoft.com/office/drawing/2014/main" id="{AA0AA798-D794-425E-BA64-2DD060502271}"/>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3379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96EDFBDD-7496-4AE7-906C-2A8A42701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61060"/>
            <a:ext cx="5776686" cy="6011453"/>
          </a:xfrm>
          <a:prstGeom prst="rect">
            <a:avLst/>
          </a:prstGeom>
        </p:spPr>
      </p:pic>
      <p:pic>
        <p:nvPicPr>
          <p:cNvPr id="6" name="그림 5">
            <a:extLst>
              <a:ext uri="{FF2B5EF4-FFF2-40B4-BE49-F238E27FC236}">
                <a16:creationId xmlns="" xmlns:a16="http://schemas.microsoft.com/office/drawing/2014/main" id="{A0A97D31-003C-41BE-B82E-80947D39C5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8522" y="0"/>
            <a:ext cx="4553477" cy="6011452"/>
          </a:xfrm>
          <a:prstGeom prst="rect">
            <a:avLst/>
          </a:prstGeom>
        </p:spPr>
      </p:pic>
      <p:pic>
        <p:nvPicPr>
          <p:cNvPr id="8" name="그림 7">
            <a:extLst>
              <a:ext uri="{FF2B5EF4-FFF2-40B4-BE49-F238E27FC236}">
                <a16:creationId xmlns="" xmlns:a16="http://schemas.microsoft.com/office/drawing/2014/main" id="{FB2166F6-A8D9-4298-A7A3-FFC9EAEB4D8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207" t="31307"/>
          <a:stretch/>
        </p:blipFill>
        <p:spPr>
          <a:xfrm>
            <a:off x="-1" y="-1"/>
            <a:ext cx="5488029" cy="3788230"/>
          </a:xfrm>
          <a:prstGeom prst="rect">
            <a:avLst/>
          </a:prstGeom>
        </p:spPr>
      </p:pic>
      <p:pic>
        <p:nvPicPr>
          <p:cNvPr id="14" name="그림 13">
            <a:extLst>
              <a:ext uri="{FF2B5EF4-FFF2-40B4-BE49-F238E27FC236}">
                <a16:creationId xmlns="" xmlns:a16="http://schemas.microsoft.com/office/drawing/2014/main" id="{C15731E0-D866-447F-AE7A-17C09A209B3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1989" t="31049"/>
          <a:stretch/>
        </p:blipFill>
        <p:spPr>
          <a:xfrm flipH="1" flipV="1">
            <a:off x="7808685" y="3845203"/>
            <a:ext cx="4383313" cy="3027309"/>
          </a:xfrm>
          <a:prstGeom prst="rect">
            <a:avLst/>
          </a:prstGeom>
        </p:spPr>
      </p:pic>
      <p:pic>
        <p:nvPicPr>
          <p:cNvPr id="15" name="Graphic 3">
            <a:hlinkClick r:id="rId5"/>
            <a:extLst>
              <a:ext uri="{FF2B5EF4-FFF2-40B4-BE49-F238E27FC236}">
                <a16:creationId xmlns="" xmlns:a16="http://schemas.microsoft.com/office/drawing/2014/main" id="{3B55A27A-2A44-4306-AC06-E6828EB5483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5647236" y="7063924"/>
            <a:ext cx="2471738" cy="190500"/>
          </a:xfrm>
          <a:prstGeom prst="rect">
            <a:avLst/>
          </a:prstGeom>
        </p:spPr>
      </p:pic>
      <p:sp>
        <p:nvSpPr>
          <p:cNvPr id="16" name="TextBox 15">
            <a:extLst>
              <a:ext uri="{FF2B5EF4-FFF2-40B4-BE49-F238E27FC236}">
                <a16:creationId xmlns="" xmlns:a16="http://schemas.microsoft.com/office/drawing/2014/main" id="{0701C080-F348-433F-AB8A-0644251BD5DC}"/>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5"/>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1985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85672"/>
            <a:ext cx="3721100" cy="3872327"/>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29091" y="0"/>
            <a:ext cx="2962908" cy="3911600"/>
          </a:xfrm>
          <a:prstGeom prst="rect">
            <a:avLst/>
          </a:prstGeom>
        </p:spPr>
      </p:pic>
      <p:pic>
        <p:nvPicPr>
          <p:cNvPr id="3" name="그림 2">
            <a:extLst>
              <a:ext uri="{FF2B5EF4-FFF2-40B4-BE49-F238E27FC236}">
                <a16:creationId xmlns="" xmlns:a16="http://schemas.microsoft.com/office/drawing/2014/main" id="{3A657A7C-AFC3-4046-BF21-9B623BEC366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8889" r="12702"/>
          <a:stretch/>
        </p:blipFill>
        <p:spPr>
          <a:xfrm>
            <a:off x="8337542" y="0"/>
            <a:ext cx="3854457" cy="3733800"/>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2877" r="13219"/>
          <a:stretch/>
        </p:blipFill>
        <p:spPr>
          <a:xfrm flipH="1" flipV="1">
            <a:off x="0" y="3544456"/>
            <a:ext cx="3556000" cy="3313543"/>
          </a:xfrm>
          <a:prstGeom prst="rect">
            <a:avLst/>
          </a:prstGeom>
        </p:spPr>
      </p:pic>
    </p:spTree>
    <p:extLst>
      <p:ext uri="{BB962C8B-B14F-4D97-AF65-F5344CB8AC3E}">
        <p14:creationId xmlns:p14="http://schemas.microsoft.com/office/powerpoint/2010/main" val="31485695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85672"/>
            <a:ext cx="3721100" cy="3872327"/>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29091" y="0"/>
            <a:ext cx="2962908" cy="3911600"/>
          </a:xfrm>
          <a:prstGeom prst="rect">
            <a:avLst/>
          </a:prstGeom>
        </p:spPr>
      </p:pic>
      <p:pic>
        <p:nvPicPr>
          <p:cNvPr id="3" name="그림 2">
            <a:extLst>
              <a:ext uri="{FF2B5EF4-FFF2-40B4-BE49-F238E27FC236}">
                <a16:creationId xmlns="" xmlns:a16="http://schemas.microsoft.com/office/drawing/2014/main" id="{3A657A7C-AFC3-4046-BF21-9B623BEC366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8889" r="12702"/>
          <a:stretch/>
        </p:blipFill>
        <p:spPr>
          <a:xfrm>
            <a:off x="8337542" y="0"/>
            <a:ext cx="3854457" cy="3733800"/>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2877" r="13219"/>
          <a:stretch/>
        </p:blipFill>
        <p:spPr>
          <a:xfrm flipH="1" flipV="1">
            <a:off x="0" y="3544456"/>
            <a:ext cx="3556000" cy="3313543"/>
          </a:xfrm>
          <a:prstGeom prst="rect">
            <a:avLst/>
          </a:prstGeom>
        </p:spPr>
      </p:pic>
    </p:spTree>
    <p:extLst>
      <p:ext uri="{BB962C8B-B14F-4D97-AF65-F5344CB8AC3E}">
        <p14:creationId xmlns:p14="http://schemas.microsoft.com/office/powerpoint/2010/main" val="31214234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94643" y="0"/>
            <a:ext cx="2597355" cy="34290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pic>
        <p:nvPicPr>
          <p:cNvPr id="8" name="그림 7">
            <a:extLst>
              <a:ext uri="{FF2B5EF4-FFF2-40B4-BE49-F238E27FC236}">
                <a16:creationId xmlns="" xmlns:a16="http://schemas.microsoft.com/office/drawing/2014/main" id="{BD4AF879-FB98-4F84-B39F-B03C4B05703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1989" t="31049"/>
          <a:stretch/>
        </p:blipFill>
        <p:spPr>
          <a:xfrm flipH="1" flipV="1">
            <a:off x="9740899" y="5165162"/>
            <a:ext cx="2451100" cy="1692837"/>
          </a:xfrm>
          <a:prstGeom prst="rect">
            <a:avLst/>
          </a:prstGeom>
        </p:spPr>
      </p:pic>
    </p:spTree>
    <p:extLst>
      <p:ext uri="{BB962C8B-B14F-4D97-AF65-F5344CB8AC3E}">
        <p14:creationId xmlns:p14="http://schemas.microsoft.com/office/powerpoint/2010/main" val="12419809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04033" y="0"/>
            <a:ext cx="3087966" cy="4076700"/>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pic>
        <p:nvPicPr>
          <p:cNvPr id="8" name="그림 7">
            <a:extLst>
              <a:ext uri="{FF2B5EF4-FFF2-40B4-BE49-F238E27FC236}">
                <a16:creationId xmlns="" xmlns:a16="http://schemas.microsoft.com/office/drawing/2014/main" id="{EFD1C761-E438-4147-BF0B-7DA13422B0E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9747" b="15854"/>
          <a:stretch/>
        </p:blipFill>
        <p:spPr>
          <a:xfrm flipH="1" flipV="1">
            <a:off x="7383680" y="-2"/>
            <a:ext cx="4808319" cy="2451101"/>
          </a:xfrm>
          <a:prstGeom prst="rect">
            <a:avLst/>
          </a:prstGeom>
        </p:spPr>
      </p:pic>
    </p:spTree>
    <p:extLst>
      <p:ext uri="{BB962C8B-B14F-4D97-AF65-F5344CB8AC3E}">
        <p14:creationId xmlns:p14="http://schemas.microsoft.com/office/powerpoint/2010/main" val="35603640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32808"/>
            <a:ext cx="3771900" cy="3925191"/>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2877" r="13219"/>
          <a:stretch/>
        </p:blipFill>
        <p:spPr>
          <a:xfrm flipH="1" flipV="1">
            <a:off x="0" y="3757469"/>
            <a:ext cx="3327400" cy="3100530"/>
          </a:xfrm>
          <a:prstGeom prst="rect">
            <a:avLst/>
          </a:prstGeom>
        </p:spPr>
      </p:pic>
      <p:pic>
        <p:nvPicPr>
          <p:cNvPr id="9" name="그림 8">
            <a:extLst>
              <a:ext uri="{FF2B5EF4-FFF2-40B4-BE49-F238E27FC236}">
                <a16:creationId xmlns="" xmlns:a16="http://schemas.microsoft.com/office/drawing/2014/main" id="{A9798306-E93C-48C9-AAC9-981E4DE8A3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494" y="0"/>
            <a:ext cx="3251505" cy="4292602"/>
          </a:xfrm>
          <a:prstGeom prst="rect">
            <a:avLst/>
          </a:prstGeom>
        </p:spPr>
      </p:pic>
      <p:pic>
        <p:nvPicPr>
          <p:cNvPr id="10" name="그림 9">
            <a:extLst>
              <a:ext uri="{FF2B5EF4-FFF2-40B4-BE49-F238E27FC236}">
                <a16:creationId xmlns="" xmlns:a16="http://schemas.microsoft.com/office/drawing/2014/main" id="{885D393B-6E24-4FE2-9642-59075DE5F44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747" b="15854"/>
          <a:stretch/>
        </p:blipFill>
        <p:spPr>
          <a:xfrm flipH="1" flipV="1">
            <a:off x="7159458" y="-2"/>
            <a:ext cx="5032541" cy="2565401"/>
          </a:xfrm>
          <a:prstGeom prst="rect">
            <a:avLst/>
          </a:prstGeom>
        </p:spPr>
      </p:pic>
    </p:spTree>
    <p:extLst>
      <p:ext uri="{BB962C8B-B14F-4D97-AF65-F5344CB8AC3E}">
        <p14:creationId xmlns:p14="http://schemas.microsoft.com/office/powerpoint/2010/main" val="21272578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ADF3A47-FF5D-45C4-B12A-CAD52307E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58300" y="2984962"/>
            <a:ext cx="2933699" cy="3873038"/>
          </a:xfrm>
          <a:prstGeom prst="rect">
            <a:avLst/>
          </a:prstGeom>
        </p:spPr>
      </p:pic>
      <p:pic>
        <p:nvPicPr>
          <p:cNvPr id="10" name="그림 9">
            <a:extLst>
              <a:ext uri="{FF2B5EF4-FFF2-40B4-BE49-F238E27FC236}">
                <a16:creationId xmlns="" xmlns:a16="http://schemas.microsoft.com/office/drawing/2014/main" id="{127C10DE-59A3-4648-80AB-970F45263B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889" r="12702"/>
          <a:stretch/>
        </p:blipFill>
        <p:spPr>
          <a:xfrm>
            <a:off x="8534198" y="0"/>
            <a:ext cx="3657801" cy="3543300"/>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spTree>
    <p:extLst>
      <p:ext uri="{BB962C8B-B14F-4D97-AF65-F5344CB8AC3E}">
        <p14:creationId xmlns:p14="http://schemas.microsoft.com/office/powerpoint/2010/main" val="37032898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6AB2BDA-8117-4E2A-A187-F8EE76BA3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506" y="3264506"/>
            <a:ext cx="3097586" cy="4089400"/>
          </a:xfrm>
          <a:prstGeom prst="rect">
            <a:avLst/>
          </a:prstGeom>
        </p:spPr>
      </p:pic>
      <p:pic>
        <p:nvPicPr>
          <p:cNvPr id="10" name="그림 9">
            <a:extLst>
              <a:ext uri="{FF2B5EF4-FFF2-40B4-BE49-F238E27FC236}">
                <a16:creationId xmlns="" xmlns:a16="http://schemas.microsoft.com/office/drawing/2014/main" id="{7C1D4938-5B0A-4EA2-B8D0-6752B511D6B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1989" t="31049"/>
          <a:stretch/>
        </p:blipFill>
        <p:spPr>
          <a:xfrm flipH="1" flipV="1">
            <a:off x="8953500" y="4621349"/>
            <a:ext cx="3238499" cy="2236649"/>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spTree>
    <p:extLst>
      <p:ext uri="{BB962C8B-B14F-4D97-AF65-F5344CB8AC3E}">
        <p14:creationId xmlns:p14="http://schemas.microsoft.com/office/powerpoint/2010/main" val="31308742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85672"/>
            <a:ext cx="3721100" cy="3872327"/>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29091" y="0"/>
            <a:ext cx="2962908" cy="3911600"/>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2877" r="13219"/>
          <a:stretch/>
        </p:blipFill>
        <p:spPr>
          <a:xfrm flipH="1" flipV="1">
            <a:off x="0" y="3544456"/>
            <a:ext cx="3556000" cy="3313543"/>
          </a:xfrm>
          <a:prstGeom prst="rect">
            <a:avLst/>
          </a:prstGeom>
        </p:spPr>
      </p:pic>
      <p:pic>
        <p:nvPicPr>
          <p:cNvPr id="11" name="그림 10">
            <a:extLst>
              <a:ext uri="{FF2B5EF4-FFF2-40B4-BE49-F238E27FC236}">
                <a16:creationId xmlns="" xmlns:a16="http://schemas.microsoft.com/office/drawing/2014/main" id="{BCE8178B-75B0-4BD9-B6D1-9FB48AC1375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8889" r="12702"/>
          <a:stretch/>
        </p:blipFill>
        <p:spPr>
          <a:xfrm>
            <a:off x="8337542" y="0"/>
            <a:ext cx="3854457" cy="3733800"/>
          </a:xfrm>
          <a:prstGeom prst="rect">
            <a:avLst/>
          </a:prstGeom>
        </p:spPr>
      </p:pic>
      <p:sp>
        <p:nvSpPr>
          <p:cNvPr id="9" name="그림 개체 틀 4">
            <a:extLst>
              <a:ext uri="{FF2B5EF4-FFF2-40B4-BE49-F238E27FC236}">
                <a16:creationId xmlns="" xmlns:a16="http://schemas.microsoft.com/office/drawing/2014/main" id="{808BCCD1-9D07-4A8B-B3A6-428949345BE2}"/>
              </a:ext>
            </a:extLst>
          </p:cNvPr>
          <p:cNvSpPr>
            <a:spLocks noGrp="1"/>
          </p:cNvSpPr>
          <p:nvPr>
            <p:ph type="pic" sz="quarter" idx="12" hasCustomPrompt="1"/>
          </p:nvPr>
        </p:nvSpPr>
        <p:spPr>
          <a:xfrm>
            <a:off x="6695066" y="750528"/>
            <a:ext cx="3848101" cy="5356944"/>
          </a:xfrm>
          <a:prstGeom prst="roundRect">
            <a:avLst>
              <a:gd name="adj" fmla="val 6106"/>
            </a:avLst>
          </a:prstGeom>
          <a:pattFill prst="pct10">
            <a:fgClr>
              <a:schemeClr val="bg1">
                <a:lumMod val="75000"/>
              </a:schemeClr>
            </a:fgClr>
            <a:bgClr>
              <a:schemeClr val="bg1">
                <a:lumMod val="95000"/>
              </a:schemeClr>
            </a:bgClr>
          </a:pattFill>
        </p:spPr>
        <p:txBody>
          <a:bodyPr bIns="468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513536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94643" y="0"/>
            <a:ext cx="2597355" cy="34290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pic>
        <p:nvPicPr>
          <p:cNvPr id="8" name="그림 7">
            <a:extLst>
              <a:ext uri="{FF2B5EF4-FFF2-40B4-BE49-F238E27FC236}">
                <a16:creationId xmlns="" xmlns:a16="http://schemas.microsoft.com/office/drawing/2014/main" id="{BD4AF879-FB98-4F84-B39F-B03C4B05703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1989" t="31049"/>
          <a:stretch/>
        </p:blipFill>
        <p:spPr>
          <a:xfrm flipH="1" flipV="1">
            <a:off x="9740899" y="5165162"/>
            <a:ext cx="2451100" cy="1692837"/>
          </a:xfrm>
          <a:prstGeom prst="rect">
            <a:avLst/>
          </a:prstGeom>
        </p:spPr>
      </p:pic>
      <p:sp>
        <p:nvSpPr>
          <p:cNvPr id="9" name="그림 개체 틀 2">
            <a:extLst>
              <a:ext uri="{FF2B5EF4-FFF2-40B4-BE49-F238E27FC236}">
                <a16:creationId xmlns="" xmlns:a16="http://schemas.microsoft.com/office/drawing/2014/main" id="{15214BCE-45DE-42C4-9067-6B577FD5CBDB}"/>
              </a:ext>
            </a:extLst>
          </p:cNvPr>
          <p:cNvSpPr>
            <a:spLocks noGrp="1"/>
          </p:cNvSpPr>
          <p:nvPr>
            <p:ph type="pic" sz="quarter" idx="12" hasCustomPrompt="1"/>
          </p:nvPr>
        </p:nvSpPr>
        <p:spPr>
          <a:xfrm>
            <a:off x="3902485"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0" name="그림 개체 틀 2">
            <a:extLst>
              <a:ext uri="{FF2B5EF4-FFF2-40B4-BE49-F238E27FC236}">
                <a16:creationId xmlns="" xmlns:a16="http://schemas.microsoft.com/office/drawing/2014/main" id="{48B9493D-74DA-4528-9607-69A9D874B019}"/>
              </a:ext>
            </a:extLst>
          </p:cNvPr>
          <p:cNvSpPr>
            <a:spLocks noGrp="1"/>
          </p:cNvSpPr>
          <p:nvPr>
            <p:ph type="pic" sz="quarter" idx="13" hasCustomPrompt="1"/>
          </p:nvPr>
        </p:nvSpPr>
        <p:spPr>
          <a:xfrm>
            <a:off x="6346436"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2">
            <a:extLst>
              <a:ext uri="{FF2B5EF4-FFF2-40B4-BE49-F238E27FC236}">
                <a16:creationId xmlns="" xmlns:a16="http://schemas.microsoft.com/office/drawing/2014/main" id="{F7F9483B-127C-4430-B3C3-73BC81319787}"/>
              </a:ext>
            </a:extLst>
          </p:cNvPr>
          <p:cNvSpPr>
            <a:spLocks noGrp="1"/>
          </p:cNvSpPr>
          <p:nvPr>
            <p:ph type="pic" sz="quarter" idx="14" hasCustomPrompt="1"/>
          </p:nvPr>
        </p:nvSpPr>
        <p:spPr>
          <a:xfrm>
            <a:off x="8790387"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2" name="그림 개체 틀 2">
            <a:extLst>
              <a:ext uri="{FF2B5EF4-FFF2-40B4-BE49-F238E27FC236}">
                <a16:creationId xmlns="" xmlns:a16="http://schemas.microsoft.com/office/drawing/2014/main" id="{1793DC44-D6BD-488E-9E08-FF36E716D261}"/>
              </a:ext>
            </a:extLst>
          </p:cNvPr>
          <p:cNvSpPr>
            <a:spLocks noGrp="1"/>
          </p:cNvSpPr>
          <p:nvPr>
            <p:ph type="pic" sz="quarter" idx="15" hasCustomPrompt="1"/>
          </p:nvPr>
        </p:nvSpPr>
        <p:spPr>
          <a:xfrm>
            <a:off x="1458534"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4448192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04033" y="0"/>
            <a:ext cx="3087966" cy="4076700"/>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pic>
        <p:nvPicPr>
          <p:cNvPr id="8" name="그림 7">
            <a:extLst>
              <a:ext uri="{FF2B5EF4-FFF2-40B4-BE49-F238E27FC236}">
                <a16:creationId xmlns="" xmlns:a16="http://schemas.microsoft.com/office/drawing/2014/main" id="{EFD1C761-E438-4147-BF0B-7DA13422B0E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9747" b="15854"/>
          <a:stretch/>
        </p:blipFill>
        <p:spPr>
          <a:xfrm flipH="1" flipV="1">
            <a:off x="7383680" y="-2"/>
            <a:ext cx="4808319" cy="2451101"/>
          </a:xfrm>
          <a:prstGeom prst="rect">
            <a:avLst/>
          </a:prstGeom>
        </p:spPr>
      </p:pic>
      <p:sp>
        <p:nvSpPr>
          <p:cNvPr id="9" name="그림 개체 틀 4">
            <a:extLst>
              <a:ext uri="{FF2B5EF4-FFF2-40B4-BE49-F238E27FC236}">
                <a16:creationId xmlns="" xmlns:a16="http://schemas.microsoft.com/office/drawing/2014/main" id="{27640B09-C37C-43E5-B817-0B83C091B07D}"/>
              </a:ext>
            </a:extLst>
          </p:cNvPr>
          <p:cNvSpPr>
            <a:spLocks noGrp="1"/>
          </p:cNvSpPr>
          <p:nvPr>
            <p:ph type="pic" sz="quarter" idx="11" hasCustomPrompt="1"/>
          </p:nvPr>
        </p:nvSpPr>
        <p:spPr>
          <a:xfrm>
            <a:off x="990381" y="990379"/>
            <a:ext cx="4419592" cy="4877239"/>
          </a:xfrm>
          <a:prstGeom prst="roundRect">
            <a:avLst>
              <a:gd name="adj" fmla="val 7759"/>
            </a:avLst>
          </a:prstGeom>
          <a:pattFill prst="pct10">
            <a:fgClr>
              <a:schemeClr val="bg1">
                <a:lumMod val="75000"/>
              </a:schemeClr>
            </a:fgClr>
            <a:bgClr>
              <a:schemeClr val="bg1">
                <a:lumMod val="95000"/>
              </a:schemeClr>
            </a:bgClr>
          </a:pattFill>
        </p:spPr>
        <p:txBody>
          <a:bodyPr tIns="828000" bIns="90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9964711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32808"/>
            <a:ext cx="3771900" cy="3925191"/>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2877" r="13219"/>
          <a:stretch/>
        </p:blipFill>
        <p:spPr>
          <a:xfrm flipH="1" flipV="1">
            <a:off x="0" y="3757469"/>
            <a:ext cx="3327400" cy="3100530"/>
          </a:xfrm>
          <a:prstGeom prst="rect">
            <a:avLst/>
          </a:prstGeom>
        </p:spPr>
      </p:pic>
      <p:pic>
        <p:nvPicPr>
          <p:cNvPr id="9" name="그림 8">
            <a:extLst>
              <a:ext uri="{FF2B5EF4-FFF2-40B4-BE49-F238E27FC236}">
                <a16:creationId xmlns="" xmlns:a16="http://schemas.microsoft.com/office/drawing/2014/main" id="{A9798306-E93C-48C9-AAC9-981E4DE8A3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494" y="0"/>
            <a:ext cx="3251505" cy="4292602"/>
          </a:xfrm>
          <a:prstGeom prst="rect">
            <a:avLst/>
          </a:prstGeom>
        </p:spPr>
      </p:pic>
      <p:pic>
        <p:nvPicPr>
          <p:cNvPr id="10" name="그림 9">
            <a:extLst>
              <a:ext uri="{FF2B5EF4-FFF2-40B4-BE49-F238E27FC236}">
                <a16:creationId xmlns="" xmlns:a16="http://schemas.microsoft.com/office/drawing/2014/main" id="{885D393B-6E24-4FE2-9642-59075DE5F44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747" b="15854"/>
          <a:stretch/>
        </p:blipFill>
        <p:spPr>
          <a:xfrm flipH="1" flipV="1">
            <a:off x="7159458" y="-2"/>
            <a:ext cx="5032541" cy="2565401"/>
          </a:xfrm>
          <a:prstGeom prst="rect">
            <a:avLst/>
          </a:prstGeom>
        </p:spPr>
      </p:pic>
      <p:sp>
        <p:nvSpPr>
          <p:cNvPr id="11" name="그림 개체 틀 4">
            <a:extLst>
              <a:ext uri="{FF2B5EF4-FFF2-40B4-BE49-F238E27FC236}">
                <a16:creationId xmlns="" xmlns:a16="http://schemas.microsoft.com/office/drawing/2014/main" id="{7C238899-B005-40F4-AC05-23386854E037}"/>
              </a:ext>
            </a:extLst>
          </p:cNvPr>
          <p:cNvSpPr>
            <a:spLocks noGrp="1"/>
          </p:cNvSpPr>
          <p:nvPr>
            <p:ph type="pic" sz="quarter" idx="10" hasCustomPrompt="1"/>
          </p:nvPr>
        </p:nvSpPr>
        <p:spPr>
          <a:xfrm>
            <a:off x="874526" y="1803400"/>
            <a:ext cx="2946400" cy="29464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b="0"/>
            </a:lvl1pPr>
          </a:lstStyle>
          <a:p>
            <a:r>
              <a:rPr lang="en-US" altLang="ko-KR" dirty="0"/>
              <a:t>Click icon to add picture</a:t>
            </a:r>
            <a:endParaRPr lang="ko-KR" altLang="en-US" dirty="0"/>
          </a:p>
        </p:txBody>
      </p:sp>
      <p:sp>
        <p:nvSpPr>
          <p:cNvPr id="12" name="그림 개체 틀 4">
            <a:extLst>
              <a:ext uri="{FF2B5EF4-FFF2-40B4-BE49-F238E27FC236}">
                <a16:creationId xmlns="" xmlns:a16="http://schemas.microsoft.com/office/drawing/2014/main" id="{C59D1434-54A6-4DB5-BB51-645A44D00FBC}"/>
              </a:ext>
            </a:extLst>
          </p:cNvPr>
          <p:cNvSpPr>
            <a:spLocks noGrp="1"/>
          </p:cNvSpPr>
          <p:nvPr>
            <p:ph type="pic" sz="quarter" idx="11" hasCustomPrompt="1"/>
          </p:nvPr>
        </p:nvSpPr>
        <p:spPr>
          <a:xfrm>
            <a:off x="4622800" y="1803400"/>
            <a:ext cx="2946400" cy="29464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b="0"/>
            </a:lvl1pPr>
          </a:lstStyle>
          <a:p>
            <a:r>
              <a:rPr lang="en-US" altLang="ko-KR" dirty="0"/>
              <a:t>Click icon to add picture</a:t>
            </a:r>
            <a:endParaRPr lang="ko-KR" altLang="en-US" dirty="0"/>
          </a:p>
        </p:txBody>
      </p:sp>
      <p:sp>
        <p:nvSpPr>
          <p:cNvPr id="13" name="그림 개체 틀 4">
            <a:extLst>
              <a:ext uri="{FF2B5EF4-FFF2-40B4-BE49-F238E27FC236}">
                <a16:creationId xmlns="" xmlns:a16="http://schemas.microsoft.com/office/drawing/2014/main" id="{B0A647D4-E0ED-4C33-BAC1-CA2CCD0B2EA6}"/>
              </a:ext>
            </a:extLst>
          </p:cNvPr>
          <p:cNvSpPr>
            <a:spLocks noGrp="1"/>
          </p:cNvSpPr>
          <p:nvPr>
            <p:ph type="pic" sz="quarter" idx="12" hasCustomPrompt="1"/>
          </p:nvPr>
        </p:nvSpPr>
        <p:spPr>
          <a:xfrm>
            <a:off x="8366810" y="1803400"/>
            <a:ext cx="2946400" cy="29464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b="0"/>
            </a:lvl1pPr>
          </a:lstStyle>
          <a:p>
            <a:r>
              <a:rPr lang="en-US" altLang="ko-KR" dirty="0"/>
              <a:t>Click icon to add picture</a:t>
            </a:r>
            <a:endParaRPr lang="ko-KR" altLang="en-US" dirty="0"/>
          </a:p>
        </p:txBody>
      </p:sp>
    </p:spTree>
    <p:extLst>
      <p:ext uri="{BB962C8B-B14F-4D97-AF65-F5344CB8AC3E}">
        <p14:creationId xmlns:p14="http://schemas.microsoft.com/office/powerpoint/2010/main" val="17387101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94643" y="0"/>
            <a:ext cx="2597355" cy="34290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pic>
        <p:nvPicPr>
          <p:cNvPr id="8" name="그림 7">
            <a:extLst>
              <a:ext uri="{FF2B5EF4-FFF2-40B4-BE49-F238E27FC236}">
                <a16:creationId xmlns="" xmlns:a16="http://schemas.microsoft.com/office/drawing/2014/main" id="{BD4AF879-FB98-4F84-B39F-B03C4B05703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1989" t="31049"/>
          <a:stretch/>
        </p:blipFill>
        <p:spPr>
          <a:xfrm flipH="1" flipV="1">
            <a:off x="9740899" y="5165162"/>
            <a:ext cx="2451100" cy="1692837"/>
          </a:xfrm>
          <a:prstGeom prst="rect">
            <a:avLst/>
          </a:prstGeom>
        </p:spPr>
      </p:pic>
    </p:spTree>
    <p:extLst>
      <p:ext uri="{BB962C8B-B14F-4D97-AF65-F5344CB8AC3E}">
        <p14:creationId xmlns:p14="http://schemas.microsoft.com/office/powerpoint/2010/main" val="24378107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ADF3A47-FF5D-45C4-B12A-CAD52307E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58300" y="2984962"/>
            <a:ext cx="2933699" cy="3873038"/>
          </a:xfrm>
          <a:prstGeom prst="rect">
            <a:avLst/>
          </a:prstGeom>
        </p:spPr>
      </p:pic>
      <p:pic>
        <p:nvPicPr>
          <p:cNvPr id="10" name="그림 9">
            <a:extLst>
              <a:ext uri="{FF2B5EF4-FFF2-40B4-BE49-F238E27FC236}">
                <a16:creationId xmlns="" xmlns:a16="http://schemas.microsoft.com/office/drawing/2014/main" id="{127C10DE-59A3-4648-80AB-970F45263B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889" r="12702"/>
          <a:stretch/>
        </p:blipFill>
        <p:spPr>
          <a:xfrm>
            <a:off x="8534198" y="0"/>
            <a:ext cx="3657801" cy="3543300"/>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sp>
        <p:nvSpPr>
          <p:cNvPr id="8" name="그림 개체 틀 5">
            <a:extLst>
              <a:ext uri="{FF2B5EF4-FFF2-40B4-BE49-F238E27FC236}">
                <a16:creationId xmlns="" xmlns:a16="http://schemas.microsoft.com/office/drawing/2014/main" id="{45162535-FBD7-41BC-877F-F650E9C15FF9}"/>
              </a:ext>
            </a:extLst>
          </p:cNvPr>
          <p:cNvSpPr>
            <a:spLocks noGrp="1"/>
          </p:cNvSpPr>
          <p:nvPr>
            <p:ph type="pic" sz="quarter" idx="10" hasCustomPrompt="1"/>
          </p:nvPr>
        </p:nvSpPr>
        <p:spPr>
          <a:xfrm>
            <a:off x="1138204" y="2298700"/>
            <a:ext cx="2934821" cy="3924300"/>
          </a:xfrm>
          <a:prstGeom prst="roundRect">
            <a:avLst>
              <a:gd name="adj" fmla="val 5388"/>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3" name="그림 개체 틀 5">
            <a:extLst>
              <a:ext uri="{FF2B5EF4-FFF2-40B4-BE49-F238E27FC236}">
                <a16:creationId xmlns="" xmlns:a16="http://schemas.microsoft.com/office/drawing/2014/main" id="{224EB965-FB26-44ED-9CF0-6F6A918E77B0}"/>
              </a:ext>
            </a:extLst>
          </p:cNvPr>
          <p:cNvSpPr>
            <a:spLocks noGrp="1"/>
          </p:cNvSpPr>
          <p:nvPr>
            <p:ph type="pic" sz="quarter" idx="13" hasCustomPrompt="1"/>
          </p:nvPr>
        </p:nvSpPr>
        <p:spPr>
          <a:xfrm>
            <a:off x="4628590" y="2298700"/>
            <a:ext cx="2934821" cy="3924300"/>
          </a:xfrm>
          <a:prstGeom prst="roundRect">
            <a:avLst>
              <a:gd name="adj" fmla="val 5388"/>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4" name="그림 개체 틀 5">
            <a:extLst>
              <a:ext uri="{FF2B5EF4-FFF2-40B4-BE49-F238E27FC236}">
                <a16:creationId xmlns="" xmlns:a16="http://schemas.microsoft.com/office/drawing/2014/main" id="{11E3680D-E52D-4FB6-B23C-09E77C87F856}"/>
              </a:ext>
            </a:extLst>
          </p:cNvPr>
          <p:cNvSpPr>
            <a:spLocks noGrp="1"/>
          </p:cNvSpPr>
          <p:nvPr>
            <p:ph type="pic" sz="quarter" idx="14" hasCustomPrompt="1"/>
          </p:nvPr>
        </p:nvSpPr>
        <p:spPr>
          <a:xfrm>
            <a:off x="8118975" y="2298700"/>
            <a:ext cx="2934821" cy="3924300"/>
          </a:xfrm>
          <a:prstGeom prst="roundRect">
            <a:avLst>
              <a:gd name="adj" fmla="val 5388"/>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554347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6AB2BDA-8117-4E2A-A187-F8EE76BA3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506" y="3264506"/>
            <a:ext cx="3097586" cy="4089400"/>
          </a:xfrm>
          <a:prstGeom prst="rect">
            <a:avLst/>
          </a:prstGeom>
        </p:spPr>
      </p:pic>
      <p:pic>
        <p:nvPicPr>
          <p:cNvPr id="4" name="Graphic 3">
            <a:hlinkClick r:id="rId3"/>
            <a:extLst>
              <a:ext uri="{FF2B5EF4-FFF2-40B4-BE49-F238E27FC236}">
                <a16:creationId xmlns="" xmlns:a16="http://schemas.microsoft.com/office/drawing/2014/main" id="{18391A64-485F-424B-B3B2-B1CB6E26B08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3"/>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sp>
        <p:nvSpPr>
          <p:cNvPr id="8" name="그림 개체 틀 4">
            <a:extLst>
              <a:ext uri="{FF2B5EF4-FFF2-40B4-BE49-F238E27FC236}">
                <a16:creationId xmlns="" xmlns:a16="http://schemas.microsoft.com/office/drawing/2014/main" id="{D8D91F96-DCC2-4047-B409-5F6EC4418608}"/>
              </a:ext>
            </a:extLst>
          </p:cNvPr>
          <p:cNvSpPr>
            <a:spLocks noGrp="1"/>
          </p:cNvSpPr>
          <p:nvPr>
            <p:ph type="pic" sz="quarter" idx="12" hasCustomPrompt="1"/>
          </p:nvPr>
        </p:nvSpPr>
        <p:spPr>
          <a:xfrm>
            <a:off x="493486" y="3428993"/>
            <a:ext cx="11205028" cy="2935509"/>
          </a:xfrm>
          <a:prstGeom prst="roundRect">
            <a:avLst>
              <a:gd name="adj" fmla="val 5851"/>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294235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32808"/>
            <a:ext cx="3771900" cy="3925191"/>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2877" r="13219"/>
          <a:stretch/>
        </p:blipFill>
        <p:spPr>
          <a:xfrm flipH="1" flipV="1">
            <a:off x="0" y="3757469"/>
            <a:ext cx="3327400" cy="3100530"/>
          </a:xfrm>
          <a:prstGeom prst="rect">
            <a:avLst/>
          </a:prstGeom>
        </p:spPr>
      </p:pic>
      <p:pic>
        <p:nvPicPr>
          <p:cNvPr id="9" name="그림 8">
            <a:extLst>
              <a:ext uri="{FF2B5EF4-FFF2-40B4-BE49-F238E27FC236}">
                <a16:creationId xmlns="" xmlns:a16="http://schemas.microsoft.com/office/drawing/2014/main" id="{A9798306-E93C-48C9-AAC9-981E4DE8A3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494" y="0"/>
            <a:ext cx="3251505" cy="4292602"/>
          </a:xfrm>
          <a:prstGeom prst="rect">
            <a:avLst/>
          </a:prstGeom>
        </p:spPr>
      </p:pic>
      <p:pic>
        <p:nvPicPr>
          <p:cNvPr id="10" name="그림 9">
            <a:extLst>
              <a:ext uri="{FF2B5EF4-FFF2-40B4-BE49-F238E27FC236}">
                <a16:creationId xmlns="" xmlns:a16="http://schemas.microsoft.com/office/drawing/2014/main" id="{885D393B-6E24-4FE2-9642-59075DE5F44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747" b="15854"/>
          <a:stretch/>
        </p:blipFill>
        <p:spPr>
          <a:xfrm flipH="1" flipV="1">
            <a:off x="7159458" y="-2"/>
            <a:ext cx="5032541" cy="2565401"/>
          </a:xfrm>
          <a:prstGeom prst="rect">
            <a:avLst/>
          </a:prstGeom>
        </p:spPr>
      </p:pic>
      <p:sp>
        <p:nvSpPr>
          <p:cNvPr id="11" name="그림 개체 틀 7">
            <a:extLst>
              <a:ext uri="{FF2B5EF4-FFF2-40B4-BE49-F238E27FC236}">
                <a16:creationId xmlns="" xmlns:a16="http://schemas.microsoft.com/office/drawing/2014/main" id="{2EFC6376-C913-4D49-B1FD-3BAD1A5E1834}"/>
              </a:ext>
            </a:extLst>
          </p:cNvPr>
          <p:cNvSpPr>
            <a:spLocks noGrp="1"/>
          </p:cNvSpPr>
          <p:nvPr>
            <p:ph type="pic" sz="quarter" idx="11" hasCustomPrompt="1"/>
          </p:nvPr>
        </p:nvSpPr>
        <p:spPr>
          <a:xfrm>
            <a:off x="1477727" y="1737811"/>
            <a:ext cx="1959655" cy="3896405"/>
          </a:xfrm>
          <a:prstGeom prst="roundRect">
            <a:avLst>
              <a:gd name="adj" fmla="val 428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12" name="그림 개체 틀 7">
            <a:extLst>
              <a:ext uri="{FF2B5EF4-FFF2-40B4-BE49-F238E27FC236}">
                <a16:creationId xmlns="" xmlns:a16="http://schemas.microsoft.com/office/drawing/2014/main" id="{58B95944-AD93-47D1-AE0A-0B87B8F94FFF}"/>
              </a:ext>
            </a:extLst>
          </p:cNvPr>
          <p:cNvSpPr>
            <a:spLocks noGrp="1"/>
          </p:cNvSpPr>
          <p:nvPr>
            <p:ph type="pic" sz="quarter" idx="12" hasCustomPrompt="1"/>
          </p:nvPr>
        </p:nvSpPr>
        <p:spPr>
          <a:xfrm>
            <a:off x="4279780" y="1737811"/>
            <a:ext cx="1959655" cy="3896405"/>
          </a:xfrm>
          <a:prstGeom prst="roundRect">
            <a:avLst>
              <a:gd name="adj" fmla="val 428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42846552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ADF3A47-FF5D-45C4-B12A-CAD52307E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58300" y="2984962"/>
            <a:ext cx="2933699" cy="3873038"/>
          </a:xfrm>
          <a:prstGeom prst="rect">
            <a:avLst/>
          </a:prstGeom>
        </p:spPr>
      </p:pic>
      <p:pic>
        <p:nvPicPr>
          <p:cNvPr id="10" name="그림 9">
            <a:extLst>
              <a:ext uri="{FF2B5EF4-FFF2-40B4-BE49-F238E27FC236}">
                <a16:creationId xmlns="" xmlns:a16="http://schemas.microsoft.com/office/drawing/2014/main" id="{127C10DE-59A3-4648-80AB-970F45263B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889" r="12702"/>
          <a:stretch/>
        </p:blipFill>
        <p:spPr>
          <a:xfrm>
            <a:off x="8534198" y="0"/>
            <a:ext cx="3657801" cy="3543300"/>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sp>
        <p:nvSpPr>
          <p:cNvPr id="8" name="그림 개체 틀 7">
            <a:extLst>
              <a:ext uri="{FF2B5EF4-FFF2-40B4-BE49-F238E27FC236}">
                <a16:creationId xmlns="" xmlns:a16="http://schemas.microsoft.com/office/drawing/2014/main" id="{8DAD892C-1F20-4878-A314-80DE9965A160}"/>
              </a:ext>
            </a:extLst>
          </p:cNvPr>
          <p:cNvSpPr>
            <a:spLocks noGrp="1"/>
          </p:cNvSpPr>
          <p:nvPr>
            <p:ph type="pic" sz="quarter" idx="11" hasCustomPrompt="1"/>
          </p:nvPr>
        </p:nvSpPr>
        <p:spPr>
          <a:xfrm>
            <a:off x="2008863" y="1223799"/>
            <a:ext cx="3668682" cy="4543425"/>
          </a:xfrm>
          <a:prstGeom prst="roundRect">
            <a:avLst>
              <a:gd name="adj" fmla="val 1407"/>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9397473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6AB2BDA-8117-4E2A-A187-F8EE76BA3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506" y="3264506"/>
            <a:ext cx="3097586" cy="4089400"/>
          </a:xfrm>
          <a:prstGeom prst="rect">
            <a:avLst/>
          </a:prstGeom>
        </p:spPr>
      </p:pic>
      <p:pic>
        <p:nvPicPr>
          <p:cNvPr id="10" name="그림 9">
            <a:extLst>
              <a:ext uri="{FF2B5EF4-FFF2-40B4-BE49-F238E27FC236}">
                <a16:creationId xmlns="" xmlns:a16="http://schemas.microsoft.com/office/drawing/2014/main" id="{7C1D4938-5B0A-4EA2-B8D0-6752B511D6B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1989" t="31049"/>
          <a:stretch/>
        </p:blipFill>
        <p:spPr>
          <a:xfrm flipH="1" flipV="1">
            <a:off x="8953500" y="4621349"/>
            <a:ext cx="3238499" cy="2236649"/>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sp>
        <p:nvSpPr>
          <p:cNvPr id="8" name="그림 개체 틀 7">
            <a:extLst>
              <a:ext uri="{FF2B5EF4-FFF2-40B4-BE49-F238E27FC236}">
                <a16:creationId xmlns="" xmlns:a16="http://schemas.microsoft.com/office/drawing/2014/main" id="{1C5C52CD-1E6D-4322-AC62-B1C188699749}"/>
              </a:ext>
            </a:extLst>
          </p:cNvPr>
          <p:cNvSpPr>
            <a:spLocks noGrp="1"/>
          </p:cNvSpPr>
          <p:nvPr>
            <p:ph type="pic" sz="quarter" idx="11" hasCustomPrompt="1"/>
          </p:nvPr>
        </p:nvSpPr>
        <p:spPr>
          <a:xfrm>
            <a:off x="767611" y="1161067"/>
            <a:ext cx="6290413" cy="3657600"/>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3936018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0843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 xmlns:a16="http://schemas.microsoft.com/office/drawing/2014/main" id="{AA0AA798-D794-425E-BA64-2DD060502271}"/>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4981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04033" y="0"/>
            <a:ext cx="3087966" cy="4076700"/>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pic>
        <p:nvPicPr>
          <p:cNvPr id="8" name="그림 7">
            <a:extLst>
              <a:ext uri="{FF2B5EF4-FFF2-40B4-BE49-F238E27FC236}">
                <a16:creationId xmlns="" xmlns:a16="http://schemas.microsoft.com/office/drawing/2014/main" id="{EFD1C761-E438-4147-BF0B-7DA13422B0E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9747" b="15854"/>
          <a:stretch/>
        </p:blipFill>
        <p:spPr>
          <a:xfrm flipH="1" flipV="1">
            <a:off x="7383680" y="-2"/>
            <a:ext cx="4808319" cy="2451101"/>
          </a:xfrm>
          <a:prstGeom prst="rect">
            <a:avLst/>
          </a:prstGeom>
        </p:spPr>
      </p:pic>
    </p:spTree>
    <p:extLst>
      <p:ext uri="{BB962C8B-B14F-4D97-AF65-F5344CB8AC3E}">
        <p14:creationId xmlns:p14="http://schemas.microsoft.com/office/powerpoint/2010/main" val="41483591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32808"/>
            <a:ext cx="3771900" cy="3925191"/>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2877" r="13219"/>
          <a:stretch/>
        </p:blipFill>
        <p:spPr>
          <a:xfrm flipH="1" flipV="1">
            <a:off x="0" y="3757469"/>
            <a:ext cx="3327400" cy="3100530"/>
          </a:xfrm>
          <a:prstGeom prst="rect">
            <a:avLst/>
          </a:prstGeom>
        </p:spPr>
      </p:pic>
      <p:pic>
        <p:nvPicPr>
          <p:cNvPr id="9" name="그림 8">
            <a:extLst>
              <a:ext uri="{FF2B5EF4-FFF2-40B4-BE49-F238E27FC236}">
                <a16:creationId xmlns="" xmlns:a16="http://schemas.microsoft.com/office/drawing/2014/main" id="{A9798306-E93C-48C9-AAC9-981E4DE8A3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494" y="0"/>
            <a:ext cx="3251505" cy="4292602"/>
          </a:xfrm>
          <a:prstGeom prst="rect">
            <a:avLst/>
          </a:prstGeom>
        </p:spPr>
      </p:pic>
      <p:pic>
        <p:nvPicPr>
          <p:cNvPr id="10" name="그림 9">
            <a:extLst>
              <a:ext uri="{FF2B5EF4-FFF2-40B4-BE49-F238E27FC236}">
                <a16:creationId xmlns="" xmlns:a16="http://schemas.microsoft.com/office/drawing/2014/main" id="{885D393B-6E24-4FE2-9642-59075DE5F44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747" b="15854"/>
          <a:stretch/>
        </p:blipFill>
        <p:spPr>
          <a:xfrm flipH="1" flipV="1">
            <a:off x="7159458" y="-2"/>
            <a:ext cx="5032541" cy="2565401"/>
          </a:xfrm>
          <a:prstGeom prst="rect">
            <a:avLst/>
          </a:prstGeom>
        </p:spPr>
      </p:pic>
    </p:spTree>
    <p:extLst>
      <p:ext uri="{BB962C8B-B14F-4D97-AF65-F5344CB8AC3E}">
        <p14:creationId xmlns:p14="http://schemas.microsoft.com/office/powerpoint/2010/main" val="30522545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ADF3A47-FF5D-45C4-B12A-CAD52307E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58300" y="2984962"/>
            <a:ext cx="2933699" cy="3873038"/>
          </a:xfrm>
          <a:prstGeom prst="rect">
            <a:avLst/>
          </a:prstGeom>
        </p:spPr>
      </p:pic>
      <p:pic>
        <p:nvPicPr>
          <p:cNvPr id="10" name="그림 9">
            <a:extLst>
              <a:ext uri="{FF2B5EF4-FFF2-40B4-BE49-F238E27FC236}">
                <a16:creationId xmlns="" xmlns:a16="http://schemas.microsoft.com/office/drawing/2014/main" id="{127C10DE-59A3-4648-80AB-970F45263B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889" r="12702"/>
          <a:stretch/>
        </p:blipFill>
        <p:spPr>
          <a:xfrm>
            <a:off x="8534198" y="0"/>
            <a:ext cx="3657801" cy="3543300"/>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spTree>
    <p:extLst>
      <p:ext uri="{BB962C8B-B14F-4D97-AF65-F5344CB8AC3E}">
        <p14:creationId xmlns:p14="http://schemas.microsoft.com/office/powerpoint/2010/main" val="12519667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9" name="그림 8">
            <a:extLst>
              <a:ext uri="{FF2B5EF4-FFF2-40B4-BE49-F238E27FC236}">
                <a16:creationId xmlns="" xmlns:a16="http://schemas.microsoft.com/office/drawing/2014/main" id="{86AB2BDA-8117-4E2A-A187-F8EE76BA3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506" y="3264506"/>
            <a:ext cx="3097586" cy="4089400"/>
          </a:xfrm>
          <a:prstGeom prst="rect">
            <a:avLst/>
          </a:prstGeom>
        </p:spPr>
      </p:pic>
      <p:pic>
        <p:nvPicPr>
          <p:cNvPr id="10" name="그림 9">
            <a:extLst>
              <a:ext uri="{FF2B5EF4-FFF2-40B4-BE49-F238E27FC236}">
                <a16:creationId xmlns="" xmlns:a16="http://schemas.microsoft.com/office/drawing/2014/main" id="{7C1D4938-5B0A-4EA2-B8D0-6752B511D6B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1989" t="31049"/>
          <a:stretch/>
        </p:blipFill>
        <p:spPr>
          <a:xfrm flipH="1" flipV="1">
            <a:off x="8953500" y="4621349"/>
            <a:ext cx="3238499" cy="2236649"/>
          </a:xfrm>
          <a:prstGeom prst="rect">
            <a:avLst/>
          </a:prstGeom>
        </p:spPr>
      </p:pic>
      <p:pic>
        <p:nvPicPr>
          <p:cNvPr id="4" name="Graphic 3">
            <a:hlinkClick r:id="rId4"/>
            <a:extLst>
              <a:ext uri="{FF2B5EF4-FFF2-40B4-BE49-F238E27FC236}">
                <a16:creationId xmlns="" xmlns:a16="http://schemas.microsoft.com/office/drawing/2014/main" id="{18391A64-485F-424B-B3B2-B1CB6E26B08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4"/>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096342"/>
            <a:ext cx="4575700" cy="4761658"/>
          </a:xfrm>
          <a:prstGeom prst="rect">
            <a:avLst/>
          </a:prstGeom>
        </p:spPr>
      </p:pic>
      <p:pic>
        <p:nvPicPr>
          <p:cNvPr id="3" name="그림 2">
            <a:extLst>
              <a:ext uri="{FF2B5EF4-FFF2-40B4-BE49-F238E27FC236}">
                <a16:creationId xmlns="" xmlns:a16="http://schemas.microsoft.com/office/drawing/2014/main" id="{3FDB0876-382B-40BC-9CE2-A7121025AA9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021" b="22185"/>
          <a:stretch/>
        </p:blipFill>
        <p:spPr>
          <a:xfrm>
            <a:off x="0" y="4484665"/>
            <a:ext cx="5130800" cy="2373335"/>
          </a:xfrm>
          <a:prstGeom prst="rect">
            <a:avLst/>
          </a:prstGeom>
        </p:spPr>
      </p:pic>
    </p:spTree>
    <p:extLst>
      <p:ext uri="{BB962C8B-B14F-4D97-AF65-F5344CB8AC3E}">
        <p14:creationId xmlns:p14="http://schemas.microsoft.com/office/powerpoint/2010/main" val="35736558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985672"/>
            <a:ext cx="3721100" cy="3872327"/>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29091" y="0"/>
            <a:ext cx="2962908" cy="3911600"/>
          </a:xfrm>
          <a:prstGeom prst="rect">
            <a:avLst/>
          </a:prstGeom>
        </p:spPr>
      </p:pic>
      <p:pic>
        <p:nvPicPr>
          <p:cNvPr id="8" name="그림 7">
            <a:extLst>
              <a:ext uri="{FF2B5EF4-FFF2-40B4-BE49-F238E27FC236}">
                <a16:creationId xmlns="" xmlns:a16="http://schemas.microsoft.com/office/drawing/2014/main" id="{1251F12F-790F-43C0-9C5E-124FAD58A8A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2877" r="13219"/>
          <a:stretch/>
        </p:blipFill>
        <p:spPr>
          <a:xfrm flipH="1" flipV="1">
            <a:off x="0" y="3544456"/>
            <a:ext cx="3556000" cy="3313543"/>
          </a:xfrm>
          <a:prstGeom prst="rect">
            <a:avLst/>
          </a:prstGeom>
        </p:spPr>
      </p:pic>
      <p:pic>
        <p:nvPicPr>
          <p:cNvPr id="11" name="그림 10">
            <a:extLst>
              <a:ext uri="{FF2B5EF4-FFF2-40B4-BE49-F238E27FC236}">
                <a16:creationId xmlns="" xmlns:a16="http://schemas.microsoft.com/office/drawing/2014/main" id="{BCE8178B-75B0-4BD9-B6D1-9FB48AC1375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8889" r="12702"/>
          <a:stretch/>
        </p:blipFill>
        <p:spPr>
          <a:xfrm>
            <a:off x="8337542" y="0"/>
            <a:ext cx="3854457" cy="3733800"/>
          </a:xfrm>
          <a:prstGeom prst="rect">
            <a:avLst/>
          </a:prstGeom>
        </p:spPr>
      </p:pic>
      <p:sp>
        <p:nvSpPr>
          <p:cNvPr id="9" name="그림 개체 틀 4">
            <a:extLst>
              <a:ext uri="{FF2B5EF4-FFF2-40B4-BE49-F238E27FC236}">
                <a16:creationId xmlns="" xmlns:a16="http://schemas.microsoft.com/office/drawing/2014/main" id="{808BCCD1-9D07-4A8B-B3A6-428949345BE2}"/>
              </a:ext>
            </a:extLst>
          </p:cNvPr>
          <p:cNvSpPr>
            <a:spLocks noGrp="1"/>
          </p:cNvSpPr>
          <p:nvPr>
            <p:ph type="pic" sz="quarter" idx="12" hasCustomPrompt="1"/>
          </p:nvPr>
        </p:nvSpPr>
        <p:spPr>
          <a:xfrm>
            <a:off x="6695066" y="750528"/>
            <a:ext cx="3848101" cy="5356944"/>
          </a:xfrm>
          <a:prstGeom prst="roundRect">
            <a:avLst>
              <a:gd name="adj" fmla="val 6106"/>
            </a:avLst>
          </a:prstGeom>
          <a:pattFill prst="pct10">
            <a:fgClr>
              <a:schemeClr val="bg1">
                <a:lumMod val="75000"/>
              </a:schemeClr>
            </a:fgClr>
            <a:bgClr>
              <a:schemeClr val="bg1">
                <a:lumMod val="95000"/>
              </a:schemeClr>
            </a:bgClr>
          </a:pattFill>
        </p:spPr>
        <p:txBody>
          <a:bodyPr bIns="468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5507967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latinLnBrk="1"/>
            <a:r>
              <a:rPr lang="en-US" altLang="ko-KR" sz="1000" dirty="0">
                <a:solidFill>
                  <a:prstClr val="black"/>
                </a:solidFill>
                <a:latin typeface="Arial" panose="020B0604020202020204" pitchFamily="34" charset="0"/>
                <a:cs typeface="Arial" panose="020B0604020202020204" pitchFamily="34" charset="0"/>
                <a:hlinkClick r:id="rId2"/>
              </a:rPr>
              <a:t>Presentation template by</a:t>
            </a:r>
            <a:endParaRPr lang="ko-KR" altLang="en-US" sz="1000" dirty="0">
              <a:solidFill>
                <a:prstClr val="black"/>
              </a:solidFill>
              <a:latin typeface="Arial" panose="020B0604020202020204" pitchFamily="34" charset="0"/>
              <a:cs typeface="Arial" panose="020B0604020202020204" pitchFamily="34" charset="0"/>
            </a:endParaRPr>
          </a:p>
        </p:txBody>
      </p:sp>
      <p:pic>
        <p:nvPicPr>
          <p:cNvPr id="5" name="그림 4">
            <a:extLst>
              <a:ext uri="{FF2B5EF4-FFF2-40B4-BE49-F238E27FC236}">
                <a16:creationId xmlns="" xmlns:a16="http://schemas.microsoft.com/office/drawing/2014/main" id="{4358608C-337F-47EC-8522-CAAA4C9FF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768600"/>
            <a:ext cx="3929696" cy="4089400"/>
          </a:xfrm>
          <a:prstGeom prst="rect">
            <a:avLst/>
          </a:prstGeom>
        </p:spPr>
      </p:pic>
      <p:pic>
        <p:nvPicPr>
          <p:cNvPr id="6" name="그림 5">
            <a:extLst>
              <a:ext uri="{FF2B5EF4-FFF2-40B4-BE49-F238E27FC236}">
                <a16:creationId xmlns="" xmlns:a16="http://schemas.microsoft.com/office/drawing/2014/main" id="{462D690B-6B14-48FC-B1EC-0FE91F8985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94643" y="0"/>
            <a:ext cx="2597355" cy="3429000"/>
          </a:xfrm>
          <a:prstGeom prst="rect">
            <a:avLst/>
          </a:prstGeom>
        </p:spPr>
      </p:pic>
      <p:pic>
        <p:nvPicPr>
          <p:cNvPr id="7" name="그림 6">
            <a:extLst>
              <a:ext uri="{FF2B5EF4-FFF2-40B4-BE49-F238E27FC236}">
                <a16:creationId xmlns="" xmlns:a16="http://schemas.microsoft.com/office/drawing/2014/main" id="{84F299CD-65CD-48C8-95F6-973AF7EB9EA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2207" t="31307"/>
          <a:stretch/>
        </p:blipFill>
        <p:spPr>
          <a:xfrm>
            <a:off x="0" y="-1"/>
            <a:ext cx="3532524" cy="2438401"/>
          </a:xfrm>
          <a:prstGeom prst="rect">
            <a:avLst/>
          </a:prstGeom>
        </p:spPr>
      </p:pic>
      <p:pic>
        <p:nvPicPr>
          <p:cNvPr id="8" name="그림 7">
            <a:extLst>
              <a:ext uri="{FF2B5EF4-FFF2-40B4-BE49-F238E27FC236}">
                <a16:creationId xmlns="" xmlns:a16="http://schemas.microsoft.com/office/drawing/2014/main" id="{BD4AF879-FB98-4F84-B39F-B03C4B05703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1989" t="31049"/>
          <a:stretch/>
        </p:blipFill>
        <p:spPr>
          <a:xfrm flipH="1" flipV="1">
            <a:off x="9740899" y="5165162"/>
            <a:ext cx="2451100" cy="1692837"/>
          </a:xfrm>
          <a:prstGeom prst="rect">
            <a:avLst/>
          </a:prstGeom>
        </p:spPr>
      </p:pic>
      <p:sp>
        <p:nvSpPr>
          <p:cNvPr id="9" name="그림 개체 틀 2">
            <a:extLst>
              <a:ext uri="{FF2B5EF4-FFF2-40B4-BE49-F238E27FC236}">
                <a16:creationId xmlns="" xmlns:a16="http://schemas.microsoft.com/office/drawing/2014/main" id="{15214BCE-45DE-42C4-9067-6B577FD5CBDB}"/>
              </a:ext>
            </a:extLst>
          </p:cNvPr>
          <p:cNvSpPr>
            <a:spLocks noGrp="1"/>
          </p:cNvSpPr>
          <p:nvPr>
            <p:ph type="pic" sz="quarter" idx="12" hasCustomPrompt="1"/>
          </p:nvPr>
        </p:nvSpPr>
        <p:spPr>
          <a:xfrm>
            <a:off x="3902485"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0" name="그림 개체 틀 2">
            <a:extLst>
              <a:ext uri="{FF2B5EF4-FFF2-40B4-BE49-F238E27FC236}">
                <a16:creationId xmlns="" xmlns:a16="http://schemas.microsoft.com/office/drawing/2014/main" id="{48B9493D-74DA-4528-9607-69A9D874B019}"/>
              </a:ext>
            </a:extLst>
          </p:cNvPr>
          <p:cNvSpPr>
            <a:spLocks noGrp="1"/>
          </p:cNvSpPr>
          <p:nvPr>
            <p:ph type="pic" sz="quarter" idx="13" hasCustomPrompt="1"/>
          </p:nvPr>
        </p:nvSpPr>
        <p:spPr>
          <a:xfrm>
            <a:off x="6346436"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2">
            <a:extLst>
              <a:ext uri="{FF2B5EF4-FFF2-40B4-BE49-F238E27FC236}">
                <a16:creationId xmlns="" xmlns:a16="http://schemas.microsoft.com/office/drawing/2014/main" id="{F7F9483B-127C-4430-B3C3-73BC81319787}"/>
              </a:ext>
            </a:extLst>
          </p:cNvPr>
          <p:cNvSpPr>
            <a:spLocks noGrp="1"/>
          </p:cNvSpPr>
          <p:nvPr>
            <p:ph type="pic" sz="quarter" idx="14" hasCustomPrompt="1"/>
          </p:nvPr>
        </p:nvSpPr>
        <p:spPr>
          <a:xfrm>
            <a:off x="8790387"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2" name="그림 개체 틀 2">
            <a:extLst>
              <a:ext uri="{FF2B5EF4-FFF2-40B4-BE49-F238E27FC236}">
                <a16:creationId xmlns="" xmlns:a16="http://schemas.microsoft.com/office/drawing/2014/main" id="{1793DC44-D6BD-488E-9E08-FF36E716D261}"/>
              </a:ext>
            </a:extLst>
          </p:cNvPr>
          <p:cNvSpPr>
            <a:spLocks noGrp="1"/>
          </p:cNvSpPr>
          <p:nvPr>
            <p:ph type="pic" sz="quarter" idx="15" hasCustomPrompt="1"/>
          </p:nvPr>
        </p:nvSpPr>
        <p:spPr>
          <a:xfrm>
            <a:off x="1458534" y="1995592"/>
            <a:ext cx="2193515" cy="2194768"/>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1920562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237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0294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83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p:cNvCxnSpPr/>
          <p:nvPr/>
        </p:nvCxnSpPr>
        <p:spPr>
          <a:xfrm>
            <a:off x="6488179" y="4645006"/>
            <a:ext cx="526201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7"/>
          <p:cNvCxnSpPr/>
          <p:nvPr/>
        </p:nvCxnSpPr>
        <p:spPr>
          <a:xfrm flipV="1">
            <a:off x="6595810" y="3273552"/>
            <a:ext cx="5236526" cy="2173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8"/>
          <p:cNvCxnSpPr/>
          <p:nvPr/>
        </p:nvCxnSpPr>
        <p:spPr>
          <a:xfrm>
            <a:off x="6570317" y="2076916"/>
            <a:ext cx="526201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六边形 10"/>
          <p:cNvSpPr/>
          <p:nvPr/>
        </p:nvSpPr>
        <p:spPr>
          <a:xfrm>
            <a:off x="475488" y="1577005"/>
            <a:ext cx="5065776" cy="416052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006">
              <a:defRPr/>
            </a:pPr>
            <a:endParaRPr lang="zh-CN" altLang="en-US" sz="1797">
              <a:solidFill>
                <a:prstClr val="white"/>
              </a:solidFill>
            </a:endParaRPr>
          </a:p>
        </p:txBody>
      </p:sp>
      <p:sp>
        <p:nvSpPr>
          <p:cNvPr id="24" name="Freeform 7"/>
          <p:cNvSpPr/>
          <p:nvPr/>
        </p:nvSpPr>
        <p:spPr bwMode="auto">
          <a:xfrm flipH="1">
            <a:off x="4368579" y="1092366"/>
            <a:ext cx="1978710" cy="5280644"/>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9933FF"/>
          </a:solidFill>
          <a:ln>
            <a:noFill/>
          </a:ln>
        </p:spPr>
        <p:txBody>
          <a:bodyPr lIns="121732" tIns="60866" rIns="121732" bIns="60866"/>
          <a:lstStyle/>
          <a:p>
            <a:pPr defTabSz="913006">
              <a:defRPr/>
            </a:pPr>
            <a:endParaRPr lang="zh-CN" altLang="en-US" sz="1797">
              <a:solidFill>
                <a:prstClr val="black"/>
              </a:solidFill>
            </a:endParaRPr>
          </a:p>
        </p:txBody>
      </p:sp>
      <p:grpSp>
        <p:nvGrpSpPr>
          <p:cNvPr id="25" name="组合 13"/>
          <p:cNvGrpSpPr/>
          <p:nvPr/>
        </p:nvGrpSpPr>
        <p:grpSpPr>
          <a:xfrm>
            <a:off x="6532381" y="1199614"/>
            <a:ext cx="808060" cy="728074"/>
            <a:chOff x="5867317" y="1889686"/>
            <a:chExt cx="647003" cy="557761"/>
          </a:xfrm>
          <a:solidFill>
            <a:srgbClr val="00CC00"/>
          </a:solidFill>
        </p:grpSpPr>
        <p:sp>
          <p:nvSpPr>
            <p:cNvPr id="26" name="六边形 14"/>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006">
                <a:defRPr/>
              </a:pPr>
              <a:endParaRPr lang="zh-CN" altLang="en-US" sz="1797">
                <a:solidFill>
                  <a:prstClr val="white"/>
                </a:solidFill>
              </a:endParaRPr>
            </a:p>
          </p:txBody>
        </p:sp>
        <p:sp>
          <p:nvSpPr>
            <p:cNvPr id="27" name="文本框 15"/>
            <p:cNvSpPr txBox="1"/>
            <p:nvPr/>
          </p:nvSpPr>
          <p:spPr>
            <a:xfrm>
              <a:off x="6037075" y="1933524"/>
              <a:ext cx="313432" cy="400827"/>
            </a:xfrm>
            <a:prstGeom prst="rect">
              <a:avLst/>
            </a:prstGeom>
            <a:grpFill/>
          </p:spPr>
          <p:txBody>
            <a:bodyPr wrap="none">
              <a:spAutoFit/>
            </a:bodyPr>
            <a:lstStyle/>
            <a:p>
              <a:pPr defTabSz="913006">
                <a:defRPr/>
              </a:pPr>
              <a:r>
                <a:rPr lang="en-US" altLang="zh-CN" sz="2800" dirty="0" smtClean="0">
                  <a:solidFill>
                    <a:prstClr val="white"/>
                  </a:solidFill>
                  <a:latin typeface="+mj-lt"/>
                </a:rPr>
                <a:t>a</a:t>
              </a:r>
              <a:endParaRPr lang="zh-CN" altLang="en-US" sz="2800" dirty="0">
                <a:solidFill>
                  <a:prstClr val="white"/>
                </a:solidFill>
                <a:latin typeface="+mj-lt"/>
              </a:endParaRPr>
            </a:p>
          </p:txBody>
        </p:sp>
      </p:grpSp>
      <p:grpSp>
        <p:nvGrpSpPr>
          <p:cNvPr id="28" name="组合 16"/>
          <p:cNvGrpSpPr/>
          <p:nvPr/>
        </p:nvGrpSpPr>
        <p:grpSpPr>
          <a:xfrm>
            <a:off x="6595810" y="2296952"/>
            <a:ext cx="808060" cy="728074"/>
            <a:chOff x="5867317" y="1889686"/>
            <a:chExt cx="647003" cy="557761"/>
          </a:xfrm>
          <a:solidFill>
            <a:srgbClr val="C00000"/>
          </a:solidFill>
        </p:grpSpPr>
        <p:sp>
          <p:nvSpPr>
            <p:cNvPr id="29" name="六边形 17"/>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006">
                <a:defRPr/>
              </a:pPr>
              <a:endParaRPr lang="zh-CN" altLang="en-US" sz="1797">
                <a:solidFill>
                  <a:prstClr val="white"/>
                </a:solidFill>
              </a:endParaRPr>
            </a:p>
          </p:txBody>
        </p:sp>
        <p:sp>
          <p:nvSpPr>
            <p:cNvPr id="30" name="文本框 18"/>
            <p:cNvSpPr txBox="1"/>
            <p:nvPr/>
          </p:nvSpPr>
          <p:spPr>
            <a:xfrm>
              <a:off x="6017588" y="1992584"/>
              <a:ext cx="299313" cy="353671"/>
            </a:xfrm>
            <a:prstGeom prst="rect">
              <a:avLst/>
            </a:prstGeom>
            <a:grpFill/>
          </p:spPr>
          <p:txBody>
            <a:bodyPr wrap="none">
              <a:spAutoFit/>
            </a:bodyPr>
            <a:lstStyle/>
            <a:p>
              <a:pPr defTabSz="913006">
                <a:defRPr/>
              </a:pPr>
              <a:r>
                <a:rPr lang="en-US" altLang="zh-CN" sz="2400" dirty="0" smtClean="0">
                  <a:solidFill>
                    <a:prstClr val="white"/>
                  </a:solidFill>
                  <a:latin typeface="+mj-lt"/>
                </a:rPr>
                <a:t>b</a:t>
              </a:r>
              <a:endParaRPr lang="zh-CN" altLang="en-US" sz="2400" dirty="0">
                <a:solidFill>
                  <a:prstClr val="white"/>
                </a:solidFill>
                <a:latin typeface="+mj-lt"/>
              </a:endParaRPr>
            </a:p>
          </p:txBody>
        </p:sp>
      </p:grpSp>
      <p:grpSp>
        <p:nvGrpSpPr>
          <p:cNvPr id="31" name="组合 19"/>
          <p:cNvGrpSpPr/>
          <p:nvPr/>
        </p:nvGrpSpPr>
        <p:grpSpPr>
          <a:xfrm>
            <a:off x="6687619" y="3606108"/>
            <a:ext cx="808060" cy="728074"/>
            <a:chOff x="5867317" y="1889686"/>
            <a:chExt cx="647003" cy="557761"/>
          </a:xfrm>
          <a:solidFill>
            <a:srgbClr val="92D050"/>
          </a:solidFill>
        </p:grpSpPr>
        <p:sp>
          <p:nvSpPr>
            <p:cNvPr id="32" name="六边形 20"/>
            <p:cNvSpPr/>
            <p:nvPr/>
          </p:nvSpPr>
          <p:spPr>
            <a:xfrm>
              <a:off x="5867317" y="1889686"/>
              <a:ext cx="647003" cy="557761"/>
            </a:xfrm>
            <a:prstGeom prst="hexagon">
              <a:avLst/>
            </a:prstGeom>
            <a:ln/>
          </p:spPr>
          <p:style>
            <a:lnRef idx="1">
              <a:schemeClr val="accent1"/>
            </a:lnRef>
            <a:fillRef idx="3">
              <a:schemeClr val="accent1"/>
            </a:fillRef>
            <a:effectRef idx="2">
              <a:schemeClr val="accent1"/>
            </a:effectRef>
            <a:fontRef idx="minor">
              <a:schemeClr val="lt1"/>
            </a:fontRef>
          </p:style>
          <p:txBody>
            <a:bodyPr anchor="ctr"/>
            <a:lstStyle/>
            <a:p>
              <a:pPr algn="ctr" defTabSz="913006">
                <a:defRPr/>
              </a:pPr>
              <a:endParaRPr lang="zh-CN" altLang="en-US" sz="1797">
                <a:solidFill>
                  <a:prstClr val="white"/>
                </a:solidFill>
              </a:endParaRPr>
            </a:p>
          </p:txBody>
        </p:sp>
        <p:sp>
          <p:nvSpPr>
            <p:cNvPr id="33" name="文本框 21"/>
            <p:cNvSpPr txBox="1"/>
            <p:nvPr/>
          </p:nvSpPr>
          <p:spPr>
            <a:xfrm>
              <a:off x="6036556" y="1986656"/>
              <a:ext cx="278777" cy="353671"/>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defTabSz="913006">
                <a:defRPr/>
              </a:pPr>
              <a:r>
                <a:rPr lang="en-US" altLang="zh-CN" sz="2400" dirty="0" smtClean="0">
                  <a:solidFill>
                    <a:prstClr val="white"/>
                  </a:solidFill>
                  <a:latin typeface="+mj-lt"/>
                </a:rPr>
                <a:t>c</a:t>
              </a:r>
              <a:endParaRPr lang="zh-CN" altLang="en-US" sz="2400" dirty="0">
                <a:solidFill>
                  <a:prstClr val="white"/>
                </a:solidFill>
                <a:latin typeface="+mj-lt"/>
              </a:endParaRPr>
            </a:p>
          </p:txBody>
        </p:sp>
      </p:grpSp>
      <p:sp>
        <p:nvSpPr>
          <p:cNvPr id="40" name="TextBox 39"/>
          <p:cNvSpPr txBox="1"/>
          <p:nvPr/>
        </p:nvSpPr>
        <p:spPr>
          <a:xfrm>
            <a:off x="1197865" y="1958044"/>
            <a:ext cx="3758183" cy="3416320"/>
          </a:xfrm>
          <a:prstGeom prst="rect">
            <a:avLst/>
          </a:prstGeom>
          <a:noFill/>
        </p:spPr>
        <p:txBody>
          <a:bodyPr wrap="square" rtlCol="0">
            <a:spAutoFit/>
          </a:bodyPr>
          <a:lstStyle/>
          <a:p>
            <a:r>
              <a:rPr lang="en-US" b="1" dirty="0" smtClean="0">
                <a:solidFill>
                  <a:srgbClr val="FFFF00"/>
                </a:solidFill>
                <a:latin typeface="Arial" panose="020B0604020202020204" pitchFamily="34" charset="0"/>
                <a:cs typeface="Arial" panose="020B0604020202020204" pitchFamily="34" charset="0"/>
              </a:rPr>
              <a:t>Đọc đoạn 1,2 và trả lời câu hỏi</a:t>
            </a:r>
          </a:p>
          <a:p>
            <a:r>
              <a:rPr lang="en-US" b="1" dirty="0" smtClean="0">
                <a:solidFill>
                  <a:schemeClr val="bg1"/>
                </a:solidFill>
                <a:latin typeface="Arial" panose="020B0604020202020204" pitchFamily="34" charset="0"/>
                <a:cs typeface="Arial" panose="020B0604020202020204" pitchFamily="34" charset="0"/>
              </a:rPr>
              <a:t>a. Theo em, tác giả giới thiệu tiểu sử của nhân vật như thế nào?</a:t>
            </a:r>
          </a:p>
          <a:p>
            <a:r>
              <a:rPr lang="en-US" b="1" dirty="0">
                <a:solidFill>
                  <a:schemeClr val="bg1"/>
                </a:solidFill>
                <a:latin typeface="Arial" panose="020B0604020202020204" pitchFamily="34" charset="0"/>
                <a:cs typeface="Arial" panose="020B0604020202020204" pitchFamily="34" charset="0"/>
              </a:rPr>
              <a:t>b</a:t>
            </a:r>
            <a:r>
              <a:rPr lang="en-US" b="1" dirty="0" smtClean="0">
                <a:solidFill>
                  <a:schemeClr val="bg1"/>
                </a:solidFill>
                <a:latin typeface="Arial" panose="020B0604020202020204" pitchFamily="34" charset="0"/>
                <a:cs typeface="Arial" panose="020B0604020202020204" pitchFamily="34" charset="0"/>
              </a:rPr>
              <a:t>. Tóm tắt các hoạt động chính và đời sống cá nhân của nhân vật ?</a:t>
            </a:r>
          </a:p>
          <a:p>
            <a:r>
              <a:rPr lang="en-US" b="1" dirty="0" smtClean="0">
                <a:solidFill>
                  <a:schemeClr val="bg1"/>
                </a:solidFill>
                <a:latin typeface="Arial" panose="020B0604020202020204" pitchFamily="34" charset="0"/>
                <a:cs typeface="Arial" panose="020B0604020202020204" pitchFamily="34" charset="0"/>
              </a:rPr>
              <a:t>c.  </a:t>
            </a:r>
            <a:r>
              <a:rPr lang="en-US" b="1" dirty="0">
                <a:solidFill>
                  <a:schemeClr val="bg1"/>
                </a:solidFill>
                <a:latin typeface="Arial" panose="020B0604020202020204" pitchFamily="34" charset="0"/>
                <a:cs typeface="Arial" panose="020B0604020202020204" pitchFamily="34" charset="0"/>
              </a:rPr>
              <a:t>Ngoại hình của nhân vật được giới thiệu như thế nào, nhằm mục đích gì?</a:t>
            </a:r>
          </a:p>
          <a:p>
            <a:r>
              <a:rPr lang="en-US" b="1" dirty="0" smtClean="0">
                <a:solidFill>
                  <a:schemeClr val="bg1"/>
                </a:solidFill>
                <a:latin typeface="Arial" panose="020B0604020202020204" pitchFamily="34" charset="0"/>
                <a:cs typeface="Arial" panose="020B0604020202020204" pitchFamily="34" charset="0"/>
              </a:rPr>
              <a:t>d.  Lời  nói và hành động của nhân vật thể hiện tư tưởng gì?</a:t>
            </a:r>
            <a:endParaRPr lang="en-US" b="1" dirty="0">
              <a:solidFill>
                <a:schemeClr val="bg1"/>
              </a:solidFill>
              <a:latin typeface="Arial" panose="020B0604020202020204" pitchFamily="34" charset="0"/>
              <a:cs typeface="Arial" panose="020B0604020202020204" pitchFamily="34" charset="0"/>
            </a:endParaRPr>
          </a:p>
        </p:txBody>
      </p:sp>
      <p:cxnSp>
        <p:nvCxnSpPr>
          <p:cNvPr id="17" name="直接连接符 6"/>
          <p:cNvCxnSpPr/>
          <p:nvPr/>
        </p:nvCxnSpPr>
        <p:spPr>
          <a:xfrm>
            <a:off x="6488179" y="6084070"/>
            <a:ext cx="526201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8" name="组合 19"/>
          <p:cNvGrpSpPr/>
          <p:nvPr/>
        </p:nvGrpSpPr>
        <p:grpSpPr>
          <a:xfrm>
            <a:off x="6687619" y="5045172"/>
            <a:ext cx="808060" cy="728074"/>
            <a:chOff x="5867317" y="1889686"/>
            <a:chExt cx="647003" cy="557761"/>
          </a:xfrm>
          <a:solidFill>
            <a:srgbClr val="92D050"/>
          </a:solidFill>
        </p:grpSpPr>
        <p:sp>
          <p:nvSpPr>
            <p:cNvPr id="23" name="六边形 20"/>
            <p:cNvSpPr/>
            <p:nvPr/>
          </p:nvSpPr>
          <p:spPr>
            <a:xfrm>
              <a:off x="5867317" y="1889686"/>
              <a:ext cx="647003" cy="557761"/>
            </a:xfrm>
            <a:prstGeom prst="hexagon">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3006">
                <a:defRPr/>
              </a:pPr>
              <a:endParaRPr lang="zh-CN" altLang="en-US" sz="1797">
                <a:solidFill>
                  <a:prstClr val="white"/>
                </a:solidFill>
              </a:endParaRPr>
            </a:p>
          </p:txBody>
        </p:sp>
        <p:sp>
          <p:nvSpPr>
            <p:cNvPr id="34" name="文本框 21"/>
            <p:cNvSpPr txBox="1"/>
            <p:nvPr/>
          </p:nvSpPr>
          <p:spPr>
            <a:xfrm>
              <a:off x="6036556" y="1986656"/>
              <a:ext cx="300597" cy="35367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defTabSz="913006">
                <a:defRPr/>
              </a:pPr>
              <a:r>
                <a:rPr lang="en-US" altLang="zh-CN" sz="2400" dirty="0" smtClean="0">
                  <a:solidFill>
                    <a:prstClr val="white"/>
                  </a:solidFill>
                  <a:latin typeface="+mj-lt"/>
                </a:rPr>
                <a:t>d</a:t>
              </a:r>
              <a:endParaRPr lang="zh-CN" altLang="en-US" sz="2400" dirty="0">
                <a:solidFill>
                  <a:prstClr val="white"/>
                </a:solidFill>
                <a:latin typeface="+mj-lt"/>
              </a:endParaRPr>
            </a:p>
          </p:txBody>
        </p:sp>
      </p:grpSp>
      <p:sp>
        <p:nvSpPr>
          <p:cNvPr id="35" name="文本框 5">
            <a:extLst>
              <a:ext uri="{FF2B5EF4-FFF2-40B4-BE49-F238E27FC236}">
                <a16:creationId xmlns:a16="http://schemas.microsoft.com/office/drawing/2014/main" xmlns="" id="{73B22743-E375-7441-8E95-D69992515E83}"/>
              </a:ext>
            </a:extLst>
          </p:cNvPr>
          <p:cNvSpPr txBox="1"/>
          <p:nvPr/>
        </p:nvSpPr>
        <p:spPr>
          <a:xfrm>
            <a:off x="-684403" y="5457440"/>
            <a:ext cx="5640451" cy="461665"/>
          </a:xfrm>
          <a:prstGeom prst="rect">
            <a:avLst/>
          </a:prstGeom>
          <a:solidFill>
            <a:srgbClr val="66FFFF"/>
          </a:solidFill>
        </p:spPr>
        <p:style>
          <a:lnRef idx="1">
            <a:schemeClr val="accent6"/>
          </a:lnRef>
          <a:fillRef idx="2">
            <a:schemeClr val="accent6"/>
          </a:fillRef>
          <a:effectRef idx="1">
            <a:schemeClr val="accent6"/>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Nhân vật nữ phóng viên đầu tiên</a:t>
            </a:r>
            <a:endPar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36" name="图片 2">
            <a:extLst>
              <a:ext uri="{FF2B5EF4-FFF2-40B4-BE49-F238E27FC236}">
                <a16:creationId xmlns:a16="http://schemas.microsoft.com/office/drawing/2014/main" xmlns="" id="{C389BCD4-5FA8-B2F7-3B09-FEF4805E2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308"/>
            <a:ext cx="9336024" cy="1638187"/>
          </a:xfrm>
          <a:prstGeom prst="rect">
            <a:avLst/>
          </a:prstGeom>
        </p:spPr>
      </p:pic>
      <p:sp>
        <p:nvSpPr>
          <p:cNvPr id="37" name="文本框 5">
            <a:extLst>
              <a:ext uri="{FF2B5EF4-FFF2-40B4-BE49-F238E27FC236}">
                <a16:creationId xmlns:a16="http://schemas.microsoft.com/office/drawing/2014/main" xmlns="" id="{73B22743-E375-7441-8E95-D69992515E83}"/>
              </a:ext>
            </a:extLst>
          </p:cNvPr>
          <p:cNvSpPr txBox="1"/>
          <p:nvPr/>
        </p:nvSpPr>
        <p:spPr>
          <a:xfrm>
            <a:off x="1753667" y="402341"/>
            <a:ext cx="4839678"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vật</a:t>
            </a:r>
            <a:r>
              <a:rPr lang="en-US"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nữ phóng viên đầu tiên</a:t>
            </a:r>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8" name="Google Shape;2278;p38">
            <a:extLst>
              <a:ext uri="{FF2B5EF4-FFF2-40B4-BE49-F238E27FC236}">
                <a16:creationId xmlns:a16="http://schemas.microsoft.com/office/drawing/2014/main" xmlns="" id="{98B859CD-7487-3945-4046-5711365217C2}"/>
              </a:ext>
            </a:extLst>
          </p:cNvPr>
          <p:cNvSpPr txBox="1">
            <a:spLocks/>
          </p:cNvSpPr>
          <p:nvPr/>
        </p:nvSpPr>
        <p:spPr>
          <a:xfrm>
            <a:off x="387830" y="139048"/>
            <a:ext cx="1011444" cy="614677"/>
          </a:xfrm>
          <a:prstGeom prst="rect">
            <a:avLst/>
          </a:prstGeom>
          <a:solidFill>
            <a:srgbClr val="F7CD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000"/>
              <a:buFont typeface="Baloo 2"/>
              <a:buNone/>
              <a:defRPr sz="6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2pPr>
            <a:lvl3pPr marR="0" lvl="2"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3pPr>
            <a:lvl4pPr marR="0" lvl="3"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4pPr>
            <a:lvl5pPr marR="0" lvl="4"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5pPr>
            <a:lvl6pPr marR="0" lvl="5"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6pPr>
            <a:lvl7pPr marR="0" lvl="6"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7pPr>
            <a:lvl8pPr marR="0" lvl="7"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8pPr>
            <a:lvl9pPr marR="0" lvl="8"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9pPr>
          </a:lstStyle>
          <a:p>
            <a:pPr marL="0" marR="0" lvl="0" indent="0" algn="ctr" defTabSz="914400" rtl="0" eaLnBrk="1" fontAlgn="auto" latinLnBrk="0" hangingPunct="1">
              <a:lnSpc>
                <a:spcPct val="80000"/>
              </a:lnSpc>
              <a:spcBef>
                <a:spcPts val="0"/>
              </a:spcBef>
              <a:spcAft>
                <a:spcPts val="0"/>
              </a:spcAft>
              <a:buClr>
                <a:srgbClr val="F2F1DF"/>
              </a:buClr>
              <a:buSzPts val="6000"/>
              <a:buFont typeface="Baloo 2"/>
              <a:buNone/>
              <a:tabLst/>
              <a:defRPr/>
            </a:pPr>
            <a:r>
              <a:rPr kumimoji="0" lang="en" sz="3600" b="1" i="0" u="none" strike="noStrike" kern="0" cap="none" spc="0" normalizeH="0" baseline="0" noProof="0" dirty="0">
                <a:ln>
                  <a:noFill/>
                </a:ln>
                <a:solidFill>
                  <a:srgbClr val="0E2F2A"/>
                </a:solidFill>
                <a:effectLst/>
                <a:uLnTx/>
                <a:uFillTx/>
                <a:latin typeface="Times New Roman" panose="02020603050405020304" pitchFamily="18" charset="0"/>
                <a:cs typeface="Times New Roman" panose="02020603050405020304" pitchFamily="18" charset="0"/>
                <a:sym typeface="Baloo 2"/>
              </a:rPr>
              <a:t>01</a:t>
            </a:r>
          </a:p>
        </p:txBody>
      </p:sp>
    </p:spTree>
    <p:extLst>
      <p:ext uri="{BB962C8B-B14F-4D97-AF65-F5344CB8AC3E}">
        <p14:creationId xmlns:p14="http://schemas.microsoft.com/office/powerpoint/2010/main" val="13292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p:cNvCxnSpPr/>
          <p:nvPr/>
        </p:nvCxnSpPr>
        <p:spPr>
          <a:xfrm flipV="1">
            <a:off x="4586855" y="3921917"/>
            <a:ext cx="7080919" cy="2070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1" name="直接连接符 8"/>
          <p:cNvCxnSpPr/>
          <p:nvPr/>
        </p:nvCxnSpPr>
        <p:spPr>
          <a:xfrm flipV="1">
            <a:off x="3458048" y="2045756"/>
            <a:ext cx="8099073" cy="56946"/>
          </a:xfrm>
          <a:prstGeom prst="line">
            <a:avLst/>
          </a:prstGeom>
          <a:ln/>
        </p:spPr>
        <p:style>
          <a:lnRef idx="3">
            <a:schemeClr val="accent6"/>
          </a:lnRef>
          <a:fillRef idx="0">
            <a:schemeClr val="accent6"/>
          </a:fillRef>
          <a:effectRef idx="2">
            <a:schemeClr val="accent6"/>
          </a:effectRef>
          <a:fontRef idx="minor">
            <a:schemeClr val="tx1"/>
          </a:fontRef>
        </p:style>
      </p:cxnSp>
      <p:sp>
        <p:nvSpPr>
          <p:cNvPr id="24" name="Freeform 7"/>
          <p:cNvSpPr/>
          <p:nvPr/>
        </p:nvSpPr>
        <p:spPr bwMode="auto">
          <a:xfrm flipH="1">
            <a:off x="1921937" y="969347"/>
            <a:ext cx="1978710" cy="552668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9933FF"/>
          </a:solidFill>
          <a:ln/>
        </p:spPr>
        <p:style>
          <a:lnRef idx="1">
            <a:schemeClr val="accent4"/>
          </a:lnRef>
          <a:fillRef idx="3">
            <a:schemeClr val="accent4"/>
          </a:fillRef>
          <a:effectRef idx="2">
            <a:schemeClr val="accent4"/>
          </a:effectRef>
          <a:fontRef idx="minor">
            <a:schemeClr val="lt1"/>
          </a:fontRef>
        </p:style>
        <p:txBody>
          <a:bodyPr lIns="121732" tIns="60866" rIns="121732" bIns="60866"/>
          <a:lstStyle/>
          <a:p>
            <a:pPr defTabSz="913006">
              <a:defRPr/>
            </a:pPr>
            <a:endParaRPr lang="zh-CN" altLang="en-US" sz="1797">
              <a:solidFill>
                <a:prstClr val="black"/>
              </a:solidFill>
            </a:endParaRPr>
          </a:p>
        </p:txBody>
      </p:sp>
      <p:grpSp>
        <p:nvGrpSpPr>
          <p:cNvPr id="25" name="组合 13"/>
          <p:cNvGrpSpPr/>
          <p:nvPr/>
        </p:nvGrpSpPr>
        <p:grpSpPr>
          <a:xfrm>
            <a:off x="3366555" y="1171538"/>
            <a:ext cx="808060" cy="728074"/>
            <a:chOff x="5867317" y="1889686"/>
            <a:chExt cx="647003" cy="557761"/>
          </a:xfrm>
          <a:solidFill>
            <a:srgbClr val="00CC00"/>
          </a:solidFill>
        </p:grpSpPr>
        <p:sp>
          <p:nvSpPr>
            <p:cNvPr id="26" name="六边形 14"/>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006">
                <a:defRPr/>
              </a:pPr>
              <a:endParaRPr lang="zh-CN" altLang="en-US" sz="1797">
                <a:solidFill>
                  <a:prstClr val="white"/>
                </a:solidFill>
              </a:endParaRPr>
            </a:p>
          </p:txBody>
        </p:sp>
        <p:sp>
          <p:nvSpPr>
            <p:cNvPr id="27" name="文本框 15"/>
            <p:cNvSpPr txBox="1"/>
            <p:nvPr/>
          </p:nvSpPr>
          <p:spPr>
            <a:xfrm>
              <a:off x="6037075" y="1933524"/>
              <a:ext cx="313432" cy="400827"/>
            </a:xfrm>
            <a:prstGeom prst="rect">
              <a:avLst/>
            </a:prstGeom>
            <a:grpFill/>
          </p:spPr>
          <p:txBody>
            <a:bodyPr wrap="none">
              <a:spAutoFit/>
            </a:bodyPr>
            <a:lstStyle/>
            <a:p>
              <a:pPr defTabSz="913006">
                <a:defRPr/>
              </a:pPr>
              <a:r>
                <a:rPr lang="en-US" altLang="zh-CN" sz="2800" dirty="0" smtClean="0">
                  <a:solidFill>
                    <a:prstClr val="white"/>
                  </a:solidFill>
                  <a:latin typeface="Elephant"/>
                </a:rPr>
                <a:t>a</a:t>
              </a:r>
              <a:endParaRPr lang="zh-CN" altLang="en-US" sz="2800" dirty="0">
                <a:solidFill>
                  <a:prstClr val="white"/>
                </a:solidFill>
                <a:latin typeface="Elephant"/>
              </a:endParaRPr>
            </a:p>
          </p:txBody>
        </p:sp>
      </p:grpSp>
      <p:grpSp>
        <p:nvGrpSpPr>
          <p:cNvPr id="31" name="组合 19"/>
          <p:cNvGrpSpPr/>
          <p:nvPr/>
        </p:nvGrpSpPr>
        <p:grpSpPr>
          <a:xfrm>
            <a:off x="3712243" y="3523084"/>
            <a:ext cx="808060" cy="728074"/>
            <a:chOff x="5867317" y="1889686"/>
            <a:chExt cx="647003" cy="557761"/>
          </a:xfrm>
          <a:solidFill>
            <a:srgbClr val="FF0000"/>
          </a:solidFill>
        </p:grpSpPr>
        <p:sp>
          <p:nvSpPr>
            <p:cNvPr id="32" name="六边形 20"/>
            <p:cNvSpPr/>
            <p:nvPr/>
          </p:nvSpPr>
          <p:spPr>
            <a:xfrm>
              <a:off x="5867317" y="1889686"/>
              <a:ext cx="647003" cy="557761"/>
            </a:xfrm>
            <a:prstGeom prst="hexagon">
              <a:avLst/>
            </a:prstGeom>
            <a:grpFill/>
            <a:ln/>
          </p:spPr>
          <p:style>
            <a:lnRef idx="1">
              <a:schemeClr val="accent1"/>
            </a:lnRef>
            <a:fillRef idx="3">
              <a:schemeClr val="accent1"/>
            </a:fillRef>
            <a:effectRef idx="2">
              <a:schemeClr val="accent1"/>
            </a:effectRef>
            <a:fontRef idx="minor">
              <a:schemeClr val="lt1"/>
            </a:fontRef>
          </p:style>
          <p:txBody>
            <a:bodyPr anchor="ctr"/>
            <a:lstStyle/>
            <a:p>
              <a:pPr algn="ctr" defTabSz="913006">
                <a:defRPr/>
              </a:pPr>
              <a:endParaRPr lang="zh-CN" altLang="en-US" sz="1797">
                <a:solidFill>
                  <a:prstClr val="white"/>
                </a:solidFill>
              </a:endParaRPr>
            </a:p>
          </p:txBody>
        </p:sp>
        <p:sp>
          <p:nvSpPr>
            <p:cNvPr id="33" name="文本框 21"/>
            <p:cNvSpPr txBox="1"/>
            <p:nvPr/>
          </p:nvSpPr>
          <p:spPr>
            <a:xfrm>
              <a:off x="6036556" y="1986656"/>
              <a:ext cx="299313" cy="353671"/>
            </a:xfrm>
            <a:prstGeom prst="rect">
              <a:avLst/>
            </a:prstGeom>
            <a:grpFill/>
          </p:spPr>
          <p:style>
            <a:lnRef idx="1">
              <a:schemeClr val="accent1"/>
            </a:lnRef>
            <a:fillRef idx="3">
              <a:schemeClr val="accent1"/>
            </a:fillRef>
            <a:effectRef idx="2">
              <a:schemeClr val="accent1"/>
            </a:effectRef>
            <a:fontRef idx="minor">
              <a:schemeClr val="lt1"/>
            </a:fontRef>
          </p:style>
          <p:txBody>
            <a:bodyPr wrap="none">
              <a:spAutoFit/>
            </a:bodyPr>
            <a:lstStyle/>
            <a:p>
              <a:pPr defTabSz="913006">
                <a:defRPr/>
              </a:pPr>
              <a:r>
                <a:rPr lang="en-US" altLang="zh-CN" sz="2400" dirty="0" smtClean="0">
                  <a:solidFill>
                    <a:prstClr val="white"/>
                  </a:solidFill>
                  <a:latin typeface="Elephant"/>
                </a:rPr>
                <a:t>b</a:t>
              </a:r>
              <a:endParaRPr lang="zh-CN" altLang="en-US" sz="2400" dirty="0">
                <a:solidFill>
                  <a:prstClr val="white"/>
                </a:solidFill>
                <a:latin typeface="Elephant"/>
              </a:endParaRPr>
            </a:p>
          </p:txBody>
        </p:sp>
      </p:grpSp>
      <p:cxnSp>
        <p:nvCxnSpPr>
          <p:cNvPr id="17" name="直接连接符 6"/>
          <p:cNvCxnSpPr/>
          <p:nvPr/>
        </p:nvCxnSpPr>
        <p:spPr>
          <a:xfrm flipV="1">
            <a:off x="3568883" y="5266858"/>
            <a:ext cx="8227819" cy="34859"/>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4223057" y="593045"/>
            <a:ext cx="6283839" cy="1477328"/>
          </a:xfrm>
          <a:prstGeom prst="rect">
            <a:avLst/>
          </a:prstGeom>
          <a:noFill/>
        </p:spPr>
        <p:txBody>
          <a:bodyPr wrap="square" rtlCol="0">
            <a:spAutoFit/>
          </a:bodyPr>
          <a:lstStyle/>
          <a:p>
            <a:pPr fontAlgn="base"/>
            <a:r>
              <a:rPr lang="en-US" b="1" dirty="0" smtClean="0">
                <a:solidFill>
                  <a:srgbClr val="0000FF"/>
                </a:solidFill>
                <a:latin typeface="Arial" panose="020B0604020202020204" pitchFamily="34" charset="0"/>
                <a:cs typeface="Arial" panose="020B0604020202020204" pitchFamily="34" charset="0"/>
              </a:rPr>
              <a:t>TIỂU SỬ</a:t>
            </a:r>
            <a:endParaRPr lang="en-US" b="1" dirty="0">
              <a:solidFill>
                <a:srgbClr val="0000FF"/>
              </a:solidFill>
              <a:latin typeface="Arial" panose="020B0604020202020204" pitchFamily="34" charset="0"/>
              <a:cs typeface="Arial" panose="020B0604020202020204" pitchFamily="34" charset="0"/>
            </a:endParaRPr>
          </a:p>
          <a:p>
            <a:pPr fontAlgn="base"/>
            <a:r>
              <a:rPr lang="en-US" b="1" dirty="0">
                <a:latin typeface="Arial" panose="020B0604020202020204" pitchFamily="34" charset="0"/>
                <a:cs typeface="Arial" panose="020B0604020202020204" pitchFamily="34" charset="0"/>
              </a:rPr>
              <a:t>+ Tên khai sinh: </a:t>
            </a:r>
            <a:r>
              <a:rPr lang="en-US" b="1" dirty="0" err="1">
                <a:latin typeface="Arial" panose="020B0604020202020204" pitchFamily="34" charset="0"/>
                <a:cs typeface="Arial" panose="020B0604020202020204" pitchFamily="34" charset="0"/>
              </a:rPr>
              <a:t>Nguyễn</a:t>
            </a:r>
            <a:r>
              <a:rPr lang="en-US" b="1" dirty="0">
                <a:latin typeface="Arial" panose="020B0604020202020204" pitchFamily="34" charset="0"/>
                <a:cs typeface="Arial" panose="020B0604020202020204" pitchFamily="34" charset="0"/>
              </a:rPr>
              <a:t> Thị Kiêm.</a:t>
            </a:r>
          </a:p>
          <a:p>
            <a:pPr fontAlgn="base"/>
            <a:r>
              <a:rPr lang="en-US" b="1" dirty="0">
                <a:latin typeface="Arial" panose="020B0604020202020204" pitchFamily="34" charset="0"/>
                <a:cs typeface="Arial" panose="020B0604020202020204" pitchFamily="34" charset="0"/>
              </a:rPr>
              <a:t>+ Năm sinh, năm mất: 1914 – 2005.</a:t>
            </a:r>
          </a:p>
          <a:p>
            <a:pPr fontAlgn="base"/>
            <a:r>
              <a:rPr lang="en-US" b="1" dirty="0">
                <a:latin typeface="Arial" panose="020B0604020202020204" pitchFamily="34" charset="0"/>
                <a:cs typeface="Arial" panose="020B0604020202020204" pitchFamily="34" charset="0"/>
              </a:rPr>
              <a:t>+ Quê quán: Gò Công.</a:t>
            </a:r>
          </a:p>
          <a:p>
            <a:pPr fontAlgn="base"/>
            <a:r>
              <a:rPr lang="en-US" b="1" dirty="0">
                <a:latin typeface="Arial" panose="020B0604020202020204" pitchFamily="34" charset="0"/>
                <a:cs typeface="Arial" panose="020B0604020202020204" pitchFamily="34" charset="0"/>
              </a:rPr>
              <a:t>+ Gia đình: Con ông tri huyện </a:t>
            </a:r>
            <a:r>
              <a:rPr lang="en-US" b="1" dirty="0" err="1">
                <a:latin typeface="Arial" panose="020B0604020202020204" pitchFamily="34" charset="0"/>
                <a:cs typeface="Arial" panose="020B0604020202020204" pitchFamily="34" charset="0"/>
              </a:rPr>
              <a:t>Nguyễn</a:t>
            </a:r>
            <a:r>
              <a:rPr lang="en-US" b="1" dirty="0">
                <a:latin typeface="Arial" panose="020B0604020202020204" pitchFamily="34" charset="0"/>
                <a:cs typeface="Arial" panose="020B0604020202020204" pitchFamily="34" charset="0"/>
              </a:rPr>
              <a:t> Đình Trị.</a:t>
            </a:r>
          </a:p>
        </p:txBody>
      </p:sp>
      <p:sp>
        <p:nvSpPr>
          <p:cNvPr id="35" name="TextBox 34"/>
          <p:cNvSpPr txBox="1"/>
          <p:nvPr/>
        </p:nvSpPr>
        <p:spPr>
          <a:xfrm>
            <a:off x="4403410" y="2167590"/>
            <a:ext cx="7233502" cy="1754326"/>
          </a:xfrm>
          <a:prstGeom prst="rect">
            <a:avLst/>
          </a:prstGeom>
          <a:noFill/>
        </p:spPr>
        <p:txBody>
          <a:bodyPr wrap="square" rtlCol="0">
            <a:spAutoFit/>
          </a:bodyPr>
          <a:lstStyle/>
          <a:p>
            <a:pPr fontAlgn="base"/>
            <a:r>
              <a:rPr lang="en-US" b="1" dirty="0" smtClean="0">
                <a:solidFill>
                  <a:srgbClr val="0000FF"/>
                </a:solidFill>
                <a:latin typeface="Arial" panose="020B0604020202020204" pitchFamily="34" charset="0"/>
                <a:cs typeface="Arial" panose="020B0604020202020204" pitchFamily="34" charset="0"/>
              </a:rPr>
              <a:t>CÁC HOẠT ĐỘNG XÃ HỘI</a:t>
            </a:r>
            <a:endParaRPr lang="en-US" b="1" dirty="0">
              <a:solidFill>
                <a:srgbClr val="0000FF"/>
              </a:solidFill>
              <a:latin typeface="Arial" panose="020B0604020202020204" pitchFamily="34" charset="0"/>
              <a:cs typeface="Arial" panose="020B0604020202020204" pitchFamily="34" charset="0"/>
            </a:endParaRPr>
          </a:p>
          <a:p>
            <a:pPr fontAlgn="base"/>
            <a:r>
              <a:rPr lang="en-US" b="1" dirty="0">
                <a:latin typeface="Arial" panose="020B0604020202020204" pitchFamily="34" charset="0"/>
                <a:cs typeface="Arial" panose="020B0604020202020204" pitchFamily="34" charset="0"/>
              </a:rPr>
              <a:t>+ Học trường Trung học Nữ sinh bản xứ.</a:t>
            </a:r>
          </a:p>
          <a:p>
            <a:pPr fontAlgn="base"/>
            <a:r>
              <a:rPr lang="en-US" b="1" dirty="0">
                <a:latin typeface="Arial" panose="020B0604020202020204" pitchFamily="34" charset="0"/>
                <a:cs typeface="Arial" panose="020B0604020202020204" pitchFamily="34" charset="0"/>
              </a:rPr>
              <a:t>+ Làm nghề báo khi mới mười bảy tuổi (năm 1931).</a:t>
            </a:r>
          </a:p>
          <a:p>
            <a:pPr fontAlgn="base"/>
            <a:r>
              <a:rPr lang="en-US" b="1" dirty="0">
                <a:latin typeface="Arial" panose="020B0604020202020204" pitchFamily="34" charset="0"/>
                <a:cs typeface="Arial" panose="020B0604020202020204" pitchFamily="34" charset="0"/>
              </a:rPr>
              <a:t>+ Sáng tác và diễn thuyết để ủng hộ phong trào Thơ mới.</a:t>
            </a:r>
          </a:p>
          <a:p>
            <a:pPr fontAlgn="base"/>
            <a:r>
              <a:rPr lang="en-US" b="1" dirty="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Ủng hộ nữ quyền, tạo ra một phong trào phụ nữ rất sôi nổi trong xã hội (từ năm 1932 đến năm 1934).</a:t>
            </a:r>
          </a:p>
        </p:txBody>
      </p:sp>
      <p:sp>
        <p:nvSpPr>
          <p:cNvPr id="36" name="文本框 5">
            <a:extLst>
              <a:ext uri="{FF2B5EF4-FFF2-40B4-BE49-F238E27FC236}">
                <a16:creationId xmlns:a16="http://schemas.microsoft.com/office/drawing/2014/main" xmlns="" id="{73B22743-E375-7441-8E95-D69992515E83}"/>
              </a:ext>
            </a:extLst>
          </p:cNvPr>
          <p:cNvSpPr txBox="1"/>
          <p:nvPr/>
        </p:nvSpPr>
        <p:spPr>
          <a:xfrm>
            <a:off x="0" y="17565"/>
            <a:ext cx="5640451" cy="461665"/>
          </a:xfrm>
          <a:prstGeom prst="rect">
            <a:avLst/>
          </a:prstGeom>
          <a:solidFill>
            <a:srgbClr val="66FFFF"/>
          </a:solidFill>
        </p:spPr>
        <p:style>
          <a:lnRef idx="1">
            <a:schemeClr val="accent6"/>
          </a:lnRef>
          <a:fillRef idx="2">
            <a:schemeClr val="accent6"/>
          </a:fillRef>
          <a:effectRef idx="1">
            <a:schemeClr val="accent6"/>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Nhân vật nữ phóng viên đầu tiên</a:t>
            </a:r>
            <a:endPar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4586855" y="3986804"/>
            <a:ext cx="6948150" cy="1477328"/>
          </a:xfrm>
          <a:prstGeom prst="rect">
            <a:avLst/>
          </a:prstGeom>
          <a:noFill/>
        </p:spPr>
        <p:txBody>
          <a:bodyPr wrap="square" rtlCol="0">
            <a:spAutoFit/>
          </a:bodyPr>
          <a:lstStyle/>
          <a:p>
            <a:pPr fontAlgn="base"/>
            <a:r>
              <a:rPr lang="en-US" b="1" dirty="0" smtClean="0">
                <a:solidFill>
                  <a:srgbClr val="0000FF"/>
                </a:solidFill>
                <a:latin typeface="Arial" panose="020B0604020202020204" pitchFamily="34" charset="0"/>
                <a:cs typeface="Arial" panose="020B0604020202020204" pitchFamily="34" charset="0"/>
              </a:rPr>
              <a:t>ĐỜI SỐNG CÁ NHÂN:</a:t>
            </a:r>
            <a:endParaRPr lang="en-US" b="1" dirty="0">
              <a:solidFill>
                <a:srgbClr val="0000FF"/>
              </a:solidFill>
              <a:latin typeface="Arial" panose="020B0604020202020204" pitchFamily="34" charset="0"/>
              <a:cs typeface="Arial" panose="020B0604020202020204" pitchFamily="34" charset="0"/>
            </a:endParaRPr>
          </a:p>
          <a:p>
            <a:pPr fontAlgn="base"/>
            <a:r>
              <a:rPr lang="en-US" b="1" dirty="0">
                <a:latin typeface="Arial" panose="020B0604020202020204" pitchFamily="34" charset="0"/>
                <a:cs typeface="Arial" panose="020B0604020202020204" pitchFamily="34" charset="0"/>
              </a:rPr>
              <a:t>+ Kết hôn với nhà báo Lư Khê Trương Văn Em (năm 1937).</a:t>
            </a:r>
          </a:p>
          <a:p>
            <a:pPr fontAlgn="base"/>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Lấy chồng người Pháp (năm 1950) và sinh sống ở Pháp cho đến khi mất (năm 2005).</a:t>
            </a:r>
          </a:p>
          <a:p>
            <a:endParaRPr lang="en-US" b="1" dirty="0">
              <a:latin typeface="Arial" panose="020B0604020202020204" pitchFamily="34" charset="0"/>
              <a:cs typeface="Arial" panose="020B0604020202020204" pitchFamily="34" charset="0"/>
            </a:endParaRPr>
          </a:p>
        </p:txBody>
      </p:sp>
      <p:grpSp>
        <p:nvGrpSpPr>
          <p:cNvPr id="37" name="组合 19"/>
          <p:cNvGrpSpPr/>
          <p:nvPr/>
        </p:nvGrpSpPr>
        <p:grpSpPr>
          <a:xfrm>
            <a:off x="3640522" y="5384936"/>
            <a:ext cx="808060" cy="728074"/>
            <a:chOff x="5867317" y="1889686"/>
            <a:chExt cx="647003" cy="557761"/>
          </a:xfrm>
          <a:solidFill>
            <a:srgbClr val="92D050"/>
          </a:solidFill>
        </p:grpSpPr>
        <p:sp>
          <p:nvSpPr>
            <p:cNvPr id="38" name="六边形 20"/>
            <p:cNvSpPr/>
            <p:nvPr/>
          </p:nvSpPr>
          <p:spPr>
            <a:xfrm>
              <a:off x="5867317" y="1889686"/>
              <a:ext cx="647003" cy="557761"/>
            </a:xfrm>
            <a:prstGeom prst="hexagon">
              <a:avLst/>
            </a:prstGeom>
            <a:ln/>
          </p:spPr>
          <p:style>
            <a:lnRef idx="1">
              <a:schemeClr val="accent2"/>
            </a:lnRef>
            <a:fillRef idx="3">
              <a:schemeClr val="accent2"/>
            </a:fillRef>
            <a:effectRef idx="2">
              <a:schemeClr val="accent2"/>
            </a:effectRef>
            <a:fontRef idx="minor">
              <a:schemeClr val="lt1"/>
            </a:fontRef>
          </p:style>
          <p:txBody>
            <a:bodyPr anchor="ctr"/>
            <a:lstStyle/>
            <a:p>
              <a:pPr algn="ctr" defTabSz="913006">
                <a:defRPr/>
              </a:pPr>
              <a:endParaRPr lang="zh-CN" altLang="en-US" sz="1797">
                <a:solidFill>
                  <a:prstClr val="white"/>
                </a:solidFill>
              </a:endParaRPr>
            </a:p>
          </p:txBody>
        </p:sp>
        <p:sp>
          <p:nvSpPr>
            <p:cNvPr id="39" name="文本框 21"/>
            <p:cNvSpPr txBox="1"/>
            <p:nvPr/>
          </p:nvSpPr>
          <p:spPr>
            <a:xfrm>
              <a:off x="6036556" y="1986656"/>
              <a:ext cx="300597" cy="35367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defTabSz="913006">
                <a:defRPr/>
              </a:pPr>
              <a:r>
                <a:rPr lang="en-US" altLang="zh-CN" sz="2400" dirty="0" smtClean="0">
                  <a:solidFill>
                    <a:prstClr val="white"/>
                  </a:solidFill>
                  <a:latin typeface="+mj-lt"/>
                </a:rPr>
                <a:t>d</a:t>
              </a:r>
              <a:endParaRPr lang="zh-CN" altLang="en-US" sz="2400" dirty="0">
                <a:solidFill>
                  <a:prstClr val="white"/>
                </a:solidFill>
                <a:latin typeface="+mj-lt"/>
              </a:endParaRPr>
            </a:p>
          </p:txBody>
        </p:sp>
      </p:grpSp>
      <p:sp>
        <p:nvSpPr>
          <p:cNvPr id="41" name="TextBox 40"/>
          <p:cNvSpPr txBox="1"/>
          <p:nvPr/>
        </p:nvSpPr>
        <p:spPr>
          <a:xfrm>
            <a:off x="4506296" y="5380672"/>
            <a:ext cx="7371760" cy="1200329"/>
          </a:xfrm>
          <a:prstGeom prst="rect">
            <a:avLst/>
          </a:prstGeom>
          <a:noFill/>
        </p:spPr>
        <p:txBody>
          <a:bodyPr wrap="square" rtlCol="0">
            <a:spAutoFit/>
          </a:bodyPr>
          <a:lstStyle/>
          <a:p>
            <a:pPr fontAlgn="base"/>
            <a:r>
              <a:rPr lang="en-US" b="1" dirty="0" smtClean="0">
                <a:solidFill>
                  <a:srgbClr val="0000FF"/>
                </a:solidFill>
                <a:latin typeface="Arial" panose="020B0604020202020204" pitchFamily="34" charset="0"/>
                <a:cs typeface="Arial" panose="020B0604020202020204" pitchFamily="34" charset="0"/>
              </a:rPr>
              <a:t>NGOẠI HÌNH:</a:t>
            </a:r>
            <a:endParaRPr lang="en-US" b="1" dirty="0">
              <a:solidFill>
                <a:srgbClr val="0000FF"/>
              </a:solidFill>
              <a:latin typeface="Arial" panose="020B0604020202020204" pitchFamily="34" charset="0"/>
              <a:cs typeface="Arial" panose="020B0604020202020204" pitchFamily="34" charset="0"/>
            </a:endParaRPr>
          </a:p>
          <a:p>
            <a:pPr fontAlgn="base"/>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Người thấp lùn, dáng vẻ núc ních, mặt má miếng bầu, môi nhọn</a:t>
            </a:r>
            <a:endParaRPr lang="en-US" b="1" dirty="0">
              <a:latin typeface="Arial" panose="020B0604020202020204" pitchFamily="34" charset="0"/>
              <a:cs typeface="Arial" panose="020B0604020202020204" pitchFamily="34" charset="0"/>
            </a:endParaRPr>
          </a:p>
          <a:p>
            <a:pPr fontAlgn="base"/>
            <a:r>
              <a:rPr lang="en-US" b="1" dirty="0" smtClean="0">
                <a:latin typeface="Arial" panose="020B0604020202020204" pitchFamily="34" charset="0"/>
                <a:cs typeface="Arial" panose="020B0604020202020204" pitchFamily="34" charset="0"/>
              </a:rPr>
              <a:t>+ Đôi mắt sáng ngời, thông minh, ăn nói mau lẹ, duyên dáng,…</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1026" name="Picture 2" descr="Nữ phóng viên đầu tiên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2086500"/>
            <a:ext cx="2380148" cy="27980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9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ircle(in)">
                                      <p:cBhvr>
                                        <p:cTn id="26" dur="2000"/>
                                        <p:tgtEl>
                                          <p:spTgt spid="3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circle(in)">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circle(in)">
                                      <p:cBhvr>
                                        <p:cTn id="39" dur="2000"/>
                                        <p:tgtEl>
                                          <p:spTgt spid="3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p:bldP spid="35" grpId="0"/>
      <p:bldP spid="36" grpId="0" animBg="1"/>
      <p:bldP spid="11"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8"/>
          <p:cNvCxnSpPr/>
          <p:nvPr/>
        </p:nvCxnSpPr>
        <p:spPr>
          <a:xfrm flipV="1">
            <a:off x="3778983" y="3120110"/>
            <a:ext cx="8099073" cy="56946"/>
          </a:xfrm>
          <a:prstGeom prst="line">
            <a:avLst/>
          </a:prstGeom>
          <a:ln/>
        </p:spPr>
        <p:style>
          <a:lnRef idx="3">
            <a:schemeClr val="accent6"/>
          </a:lnRef>
          <a:fillRef idx="0">
            <a:schemeClr val="accent6"/>
          </a:fillRef>
          <a:effectRef idx="2">
            <a:schemeClr val="accent6"/>
          </a:effectRef>
          <a:fontRef idx="minor">
            <a:schemeClr val="tx1"/>
          </a:fontRef>
        </p:style>
      </p:cxnSp>
      <p:grpSp>
        <p:nvGrpSpPr>
          <p:cNvPr id="25" name="组合 13"/>
          <p:cNvGrpSpPr/>
          <p:nvPr/>
        </p:nvGrpSpPr>
        <p:grpSpPr>
          <a:xfrm>
            <a:off x="3677300" y="1538849"/>
            <a:ext cx="808060" cy="728074"/>
            <a:chOff x="5867317" y="1889686"/>
            <a:chExt cx="647003" cy="557761"/>
          </a:xfrm>
          <a:solidFill>
            <a:srgbClr val="00CC00"/>
          </a:solidFill>
        </p:grpSpPr>
        <p:sp>
          <p:nvSpPr>
            <p:cNvPr id="26" name="六边形 14"/>
            <p:cNvSpPr/>
            <p:nvPr/>
          </p:nvSpPr>
          <p:spPr>
            <a:xfrm>
              <a:off x="5867317" y="1889686"/>
              <a:ext cx="647003" cy="557761"/>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006">
                <a:defRPr/>
              </a:pPr>
              <a:endParaRPr lang="zh-CN" altLang="en-US" sz="1797">
                <a:solidFill>
                  <a:prstClr val="white"/>
                </a:solidFill>
              </a:endParaRPr>
            </a:p>
          </p:txBody>
        </p:sp>
        <p:sp>
          <p:nvSpPr>
            <p:cNvPr id="27" name="文本框 15"/>
            <p:cNvSpPr txBox="1"/>
            <p:nvPr/>
          </p:nvSpPr>
          <p:spPr>
            <a:xfrm>
              <a:off x="6037075" y="1933524"/>
              <a:ext cx="326267" cy="400827"/>
            </a:xfrm>
            <a:prstGeom prst="rect">
              <a:avLst/>
            </a:prstGeom>
            <a:grpFill/>
          </p:spPr>
          <p:txBody>
            <a:bodyPr wrap="none">
              <a:spAutoFit/>
            </a:bodyPr>
            <a:lstStyle/>
            <a:p>
              <a:pPr defTabSz="913006">
                <a:defRPr/>
              </a:pPr>
              <a:r>
                <a:rPr lang="en-US" altLang="zh-CN" sz="2800" dirty="0" smtClean="0">
                  <a:solidFill>
                    <a:prstClr val="white"/>
                  </a:solidFill>
                  <a:latin typeface="Elephant"/>
                </a:rPr>
                <a:t>d</a:t>
              </a:r>
              <a:endParaRPr lang="zh-CN" altLang="en-US" sz="2800" dirty="0">
                <a:solidFill>
                  <a:prstClr val="white"/>
                </a:solidFill>
                <a:latin typeface="Elephant"/>
              </a:endParaRPr>
            </a:p>
          </p:txBody>
        </p:sp>
      </p:grpSp>
      <p:sp>
        <p:nvSpPr>
          <p:cNvPr id="6" name="TextBox 5"/>
          <p:cNvSpPr txBox="1"/>
          <p:nvPr/>
        </p:nvSpPr>
        <p:spPr>
          <a:xfrm>
            <a:off x="4531762" y="868732"/>
            <a:ext cx="6806797" cy="2308324"/>
          </a:xfrm>
          <a:prstGeom prst="rect">
            <a:avLst/>
          </a:prstGeom>
          <a:noFill/>
        </p:spPr>
        <p:txBody>
          <a:bodyPr wrap="square" rtlCol="0">
            <a:spAutoFit/>
          </a:bodyPr>
          <a:lstStyle/>
          <a:p>
            <a:pPr fontAlgn="base"/>
            <a:r>
              <a:rPr lang="en-US" b="1" dirty="0" smtClean="0">
                <a:solidFill>
                  <a:srgbClr val="0000FF"/>
                </a:solidFill>
                <a:latin typeface="Arial" panose="020B0604020202020204" pitchFamily="34" charset="0"/>
                <a:cs typeface="Arial" panose="020B0604020202020204" pitchFamily="34" charset="0"/>
              </a:rPr>
              <a:t>LỜI NÓI VÀ HÀNH ĐỘNG</a:t>
            </a:r>
            <a:endParaRPr lang="en-US" b="1" dirty="0">
              <a:solidFill>
                <a:srgbClr val="0000FF"/>
              </a:solidFill>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a:t>
            </a:r>
            <a:r>
              <a:rPr lang="vi-VN" b="1" dirty="0" smtClean="0">
                <a:latin typeface="Arial" panose="020B0604020202020204" pitchFamily="34" charset="0"/>
                <a:cs typeface="Arial" panose="020B0604020202020204" pitchFamily="34" charset="0"/>
              </a:rPr>
              <a:t>Lời </a:t>
            </a:r>
            <a:r>
              <a:rPr lang="vi-VN" b="1" dirty="0">
                <a:latin typeface="Arial" panose="020B0604020202020204" pitchFamily="34" charset="0"/>
                <a:cs typeface="Arial" panose="020B0604020202020204" pitchFamily="34" charset="0"/>
              </a:rPr>
              <a:t>nói, hành động của nhân vật thể hiện tư tưởng dân chủ với những quan điểm mới về bình đẳng giới.</a:t>
            </a:r>
          </a:p>
          <a:p>
            <a:r>
              <a:rPr lang="vi-VN"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vi-VN" b="1" dirty="0" smtClean="0">
                <a:latin typeface="Arial" panose="020B0604020202020204" pitchFamily="34" charset="0"/>
                <a:cs typeface="Arial" panose="020B0604020202020204" pitchFamily="34" charset="0"/>
              </a:rPr>
              <a:t>Những </a:t>
            </a:r>
            <a:r>
              <a:rPr lang="vi-VN" b="1" dirty="0">
                <a:latin typeface="Arial" panose="020B0604020202020204" pitchFamily="34" charset="0"/>
                <a:cs typeface="Arial" panose="020B0604020202020204" pitchFamily="34" charset="0"/>
              </a:rPr>
              <a:t>tư tưởng đó dần được khai thông, nhiều phụ nữ An Nam đã đi ngược lại với những lễ giáo cũ trong xã hội, họ cũng đi học, đi làm, đi chơi, tự do như đàn ông từ đó khẳng định quyền bình đẳng của phụ nữ với đàn ông trong xã hội. </a:t>
            </a:r>
          </a:p>
        </p:txBody>
      </p:sp>
      <p:sp>
        <p:nvSpPr>
          <p:cNvPr id="36" name="文本框 5">
            <a:extLst>
              <a:ext uri="{FF2B5EF4-FFF2-40B4-BE49-F238E27FC236}">
                <a16:creationId xmlns:a16="http://schemas.microsoft.com/office/drawing/2014/main" xmlns="" id="{73B22743-E375-7441-8E95-D69992515E83}"/>
              </a:ext>
            </a:extLst>
          </p:cNvPr>
          <p:cNvSpPr txBox="1"/>
          <p:nvPr/>
        </p:nvSpPr>
        <p:spPr>
          <a:xfrm>
            <a:off x="0" y="17565"/>
            <a:ext cx="5640451" cy="461665"/>
          </a:xfrm>
          <a:prstGeom prst="rect">
            <a:avLst/>
          </a:prstGeom>
          <a:solidFill>
            <a:srgbClr val="66FFFF"/>
          </a:solidFill>
        </p:spPr>
        <p:style>
          <a:lnRef idx="1">
            <a:schemeClr val="accent6"/>
          </a:lnRef>
          <a:fillRef idx="2">
            <a:schemeClr val="accent6"/>
          </a:fillRef>
          <a:effectRef idx="1">
            <a:schemeClr val="accent6"/>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Nhân vật nữ phóng viên đầu tiên</a:t>
            </a:r>
            <a:endPar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050" name="Picture 2" descr="Rất đông người đến dự buổi diễn thuyết của Manh Manh nữ sĩ - Ảnh: Khánh Ký Sai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9" y="1228762"/>
            <a:ext cx="3584101" cy="2909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199" y="4054617"/>
            <a:ext cx="351237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Arial" panose="020B0604020202020204" pitchFamily="34" charset="0"/>
                <a:cs typeface="Arial" panose="020B0604020202020204" pitchFamily="34" charset="0"/>
              </a:rPr>
              <a:t>Buổi diễn thuyết của </a:t>
            </a:r>
          </a:p>
          <a:p>
            <a:pPr algn="ctr"/>
            <a:r>
              <a:rPr lang="en-US" dirty="0" smtClean="0">
                <a:latin typeface="Arial" panose="020B0604020202020204" pitchFamily="34" charset="0"/>
                <a:cs typeface="Arial" panose="020B0604020202020204" pitchFamily="34" charset="0"/>
              </a:rPr>
              <a:t>manh </a:t>
            </a:r>
            <a:r>
              <a:rPr lang="en-US" dirty="0" err="1" smtClean="0">
                <a:latin typeface="Arial" panose="020B0604020202020204" pitchFamily="34" charset="0"/>
                <a:cs typeface="Arial" panose="020B0604020202020204" pitchFamily="34" charset="0"/>
              </a:rPr>
              <a:t>manh</a:t>
            </a:r>
            <a:r>
              <a:rPr lang="en-US" dirty="0" smtClean="0">
                <a:latin typeface="Arial" panose="020B0604020202020204" pitchFamily="34" charset="0"/>
                <a:cs typeface="Arial" panose="020B0604020202020204" pitchFamily="34" charset="0"/>
              </a:rPr>
              <a:t> nữ sĩ</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4485360" y="3409835"/>
            <a:ext cx="7282286" cy="2269467"/>
          </a:xfrm>
          <a:prstGeom prst="rect">
            <a:avLst/>
          </a:prstGeom>
        </p:spPr>
        <p:txBody>
          <a:bodyPr wrap="square">
            <a:spAutoFit/>
          </a:bodyPr>
          <a:lstStyle/>
          <a:p>
            <a:pPr algn="just" fontAlgn="base">
              <a:lnSpc>
                <a:spcPct val="107000"/>
              </a:lnSpc>
              <a:spcAft>
                <a:spcPts val="800"/>
              </a:spcAft>
            </a:pPr>
            <a:r>
              <a:rPr lang="en-US" b="1" dirty="0">
                <a:solidFill>
                  <a:srgbClr val="C00000"/>
                </a:solidFill>
                <a:latin typeface="Arial" panose="020B0604020202020204" pitchFamily="34" charset="0"/>
                <a:ea typeface="Arial" panose="020B0604020202020204" pitchFamily="34" charset="0"/>
                <a:cs typeface="Arial" panose="020B0604020202020204" pitchFamily="34" charset="0"/>
              </a:rPr>
              <a:t>- Nhân vật được tái hiện trên nhiều bình </a:t>
            </a:r>
            <a:r>
              <a:rPr lang="en-US" b="1" dirty="0" smtClean="0">
                <a:solidFill>
                  <a:srgbClr val="C00000"/>
                </a:solidFill>
                <a:latin typeface="Arial" panose="020B0604020202020204" pitchFamily="34" charset="0"/>
                <a:ea typeface="Arial" panose="020B0604020202020204" pitchFamily="34" charset="0"/>
                <a:cs typeface="Arial" panose="020B0604020202020204" pitchFamily="34" charset="0"/>
              </a:rPr>
              <a:t>diện, </a:t>
            </a:r>
            <a:r>
              <a:rPr lang="en-US" b="1" dirty="0">
                <a:solidFill>
                  <a:srgbClr val="C00000"/>
                </a:solidFill>
                <a:latin typeface="Arial" panose="020B0604020202020204" pitchFamily="34" charset="0"/>
                <a:ea typeface="Arial" panose="020B0604020202020204" pitchFamily="34" charset="0"/>
                <a:cs typeface="Arial" panose="020B0604020202020204" pitchFamily="34" charset="0"/>
              </a:rPr>
              <a:t>với các tư cách khác nhau: một người phụ nữ, một thi sĩ, một nhà báo, một nhà hoạt động xã hội.</a:t>
            </a:r>
            <a:endParaRPr lang="en-US"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fontAlgn="base">
              <a:lnSpc>
                <a:spcPct val="107000"/>
              </a:lnSpc>
              <a:spcAft>
                <a:spcPts val="800"/>
              </a:spcAft>
            </a:pPr>
            <a:r>
              <a:rPr lang="en-US" b="1" dirty="0">
                <a:solidFill>
                  <a:srgbClr val="C00000"/>
                </a:solidFill>
                <a:latin typeface="Arial" panose="020B0604020202020204" pitchFamily="34" charset="0"/>
                <a:ea typeface="Arial" panose="020B0604020202020204" pitchFamily="34" charset="0"/>
                <a:cs typeface="Arial" panose="020B0604020202020204" pitchFamily="34" charset="0"/>
              </a:rPr>
              <a:t>- Thông qua những chi tiết được cung cấp trong văn bản, tác giả tái hiện sống động chân dung của nữ sĩ đi ngược lại tất cả những chuẩn mực và định kiến của xã hội: từ ngoại hình đến tính cách, hành động, đời sống riêng tư khác thường...</a:t>
            </a:r>
            <a:endParaRPr lang="en-US"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9315" y="3409835"/>
            <a:ext cx="468403" cy="406515"/>
          </a:xfrm>
          <a:prstGeom prst="rect">
            <a:avLst/>
          </a:prstGeom>
        </p:spPr>
      </p:pic>
    </p:spTree>
    <p:extLst>
      <p:ext uri="{BB962C8B-B14F-4D97-AF65-F5344CB8AC3E}">
        <p14:creationId xmlns:p14="http://schemas.microsoft.com/office/powerpoint/2010/main" val="42637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2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894;p51">
            <a:extLst>
              <a:ext uri="{FF2B5EF4-FFF2-40B4-BE49-F238E27FC236}">
                <a16:creationId xmlns:a16="http://schemas.microsoft.com/office/drawing/2014/main" xmlns="" id="{81894D28-B12B-29D0-201D-BE868AD45EA6}"/>
              </a:ext>
            </a:extLst>
          </p:cNvPr>
          <p:cNvGrpSpPr/>
          <p:nvPr/>
        </p:nvGrpSpPr>
        <p:grpSpPr>
          <a:xfrm>
            <a:off x="1043827" y="1344498"/>
            <a:ext cx="4968405" cy="1459120"/>
            <a:chOff x="5688700" y="1533688"/>
            <a:chExt cx="2735213" cy="1669200"/>
          </a:xfrm>
        </p:grpSpPr>
        <p:sp>
          <p:nvSpPr>
            <p:cNvPr id="8" name="Google Shape;895;p51">
              <a:extLst>
                <a:ext uri="{FF2B5EF4-FFF2-40B4-BE49-F238E27FC236}">
                  <a16:creationId xmlns:a16="http://schemas.microsoft.com/office/drawing/2014/main" xmlns="" id="{7EFF1C9D-A778-6BF5-C652-E074CDD20FA2}"/>
                </a:ext>
              </a:extLst>
            </p:cNvPr>
            <p:cNvSpPr/>
            <p:nvPr/>
          </p:nvSpPr>
          <p:spPr>
            <a:xfrm>
              <a:off x="5688700" y="1533688"/>
              <a:ext cx="2735100" cy="1669200"/>
            </a:xfrm>
            <a:prstGeom prst="rect">
              <a:avLst/>
            </a:prstGeom>
            <a:solidFill>
              <a:srgbClr val="269490"/>
            </a:solidFill>
            <a:ln w="152400" cap="flat" cmpd="sng">
              <a:solidFill>
                <a:srgbClr val="B15A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CDF"/>
                </a:solidFill>
                <a:effectLst/>
                <a:uLnTx/>
                <a:uFillTx/>
              </a:endParaRPr>
            </a:p>
          </p:txBody>
        </p:sp>
        <p:grpSp>
          <p:nvGrpSpPr>
            <p:cNvPr id="9" name="Google Shape;896;p51">
              <a:extLst>
                <a:ext uri="{FF2B5EF4-FFF2-40B4-BE49-F238E27FC236}">
                  <a16:creationId xmlns:a16="http://schemas.microsoft.com/office/drawing/2014/main" xmlns="" id="{045A491D-AC4C-7EAF-92E9-54AE979D7061}"/>
                </a:ext>
              </a:extLst>
            </p:cNvPr>
            <p:cNvGrpSpPr/>
            <p:nvPr/>
          </p:nvGrpSpPr>
          <p:grpSpPr>
            <a:xfrm>
              <a:off x="6010637" y="1722801"/>
              <a:ext cx="2413276" cy="1312280"/>
              <a:chOff x="994611" y="509187"/>
              <a:chExt cx="2067046" cy="1123913"/>
            </a:xfrm>
          </p:grpSpPr>
          <p:sp>
            <p:nvSpPr>
              <p:cNvPr id="10" name="Google Shape;897;p51">
                <a:extLst>
                  <a:ext uri="{FF2B5EF4-FFF2-40B4-BE49-F238E27FC236}">
                    <a16:creationId xmlns:a16="http://schemas.microsoft.com/office/drawing/2014/main" xmlns="" id="{EBC5F12F-E6E1-D264-7BE3-CF3471AA511D}"/>
                  </a:ext>
                </a:extLst>
              </p:cNvPr>
              <p:cNvSpPr/>
              <p:nvPr/>
            </p:nvSpPr>
            <p:spPr>
              <a:xfrm>
                <a:off x="994611" y="509187"/>
                <a:ext cx="2067046" cy="1123913"/>
              </a:xfrm>
              <a:custGeom>
                <a:avLst/>
                <a:gdLst/>
                <a:ahLst/>
                <a:cxnLst/>
                <a:rect l="l" t="t" r="r" b="b"/>
                <a:pathLst>
                  <a:path w="36772" h="19994" extrusionOk="0">
                    <a:moveTo>
                      <a:pt x="14923" y="0"/>
                    </a:moveTo>
                    <a:cubicBezTo>
                      <a:pt x="3587" y="0"/>
                      <a:pt x="1" y="6358"/>
                      <a:pt x="1" y="6358"/>
                    </a:cubicBezTo>
                    <a:lnTo>
                      <a:pt x="1526" y="5678"/>
                    </a:lnTo>
                    <a:lnTo>
                      <a:pt x="1526" y="5678"/>
                    </a:lnTo>
                    <a:cubicBezTo>
                      <a:pt x="1526" y="5678"/>
                      <a:pt x="340" y="13305"/>
                      <a:pt x="846" y="15933"/>
                    </a:cubicBezTo>
                    <a:cubicBezTo>
                      <a:pt x="1279" y="18179"/>
                      <a:pt x="9770" y="19993"/>
                      <a:pt x="19705" y="19993"/>
                    </a:cubicBezTo>
                    <a:cubicBezTo>
                      <a:pt x="21375" y="19993"/>
                      <a:pt x="23095" y="19941"/>
                      <a:pt x="24826" y="19828"/>
                    </a:cubicBezTo>
                    <a:cubicBezTo>
                      <a:pt x="36771" y="19066"/>
                      <a:pt x="28300" y="4833"/>
                      <a:pt x="28300" y="4833"/>
                    </a:cubicBezTo>
                    <a:lnTo>
                      <a:pt x="29402" y="4833"/>
                    </a:lnTo>
                    <a:cubicBezTo>
                      <a:pt x="29402" y="4833"/>
                      <a:pt x="27455" y="258"/>
                      <a:pt x="15593"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CDF"/>
                  </a:solidFill>
                  <a:effectLst/>
                  <a:uLnTx/>
                  <a:uFillTx/>
                </a:endParaRPr>
              </a:p>
            </p:txBody>
          </p:sp>
          <p:sp>
            <p:nvSpPr>
              <p:cNvPr id="11" name="Google Shape;898;p51">
                <a:extLst>
                  <a:ext uri="{FF2B5EF4-FFF2-40B4-BE49-F238E27FC236}">
                    <a16:creationId xmlns:a16="http://schemas.microsoft.com/office/drawing/2014/main" xmlns="" id="{6DC2DF3F-E9F7-6703-E385-B3D02ACAA525}"/>
                  </a:ext>
                </a:extLst>
              </p:cNvPr>
              <p:cNvSpPr/>
              <p:nvPr/>
            </p:nvSpPr>
            <p:spPr>
              <a:xfrm>
                <a:off x="2327557" y="511492"/>
                <a:ext cx="347056" cy="203377"/>
              </a:xfrm>
              <a:custGeom>
                <a:avLst/>
                <a:gdLst/>
                <a:ahLst/>
                <a:cxnLst/>
                <a:rect l="l" t="t" r="r" b="b"/>
                <a:pathLst>
                  <a:path w="6174" h="3618" extrusionOk="0">
                    <a:moveTo>
                      <a:pt x="1526" y="1"/>
                    </a:moveTo>
                    <a:cubicBezTo>
                      <a:pt x="1062" y="1"/>
                      <a:pt x="557" y="62"/>
                      <a:pt x="0" y="186"/>
                    </a:cubicBezTo>
                    <a:cubicBezTo>
                      <a:pt x="0" y="186"/>
                      <a:pt x="3937" y="1114"/>
                      <a:pt x="5442" y="3205"/>
                    </a:cubicBezTo>
                    <a:cubicBezTo>
                      <a:pt x="5659" y="3494"/>
                      <a:pt x="5813" y="3617"/>
                      <a:pt x="5916" y="3617"/>
                    </a:cubicBezTo>
                    <a:cubicBezTo>
                      <a:pt x="6174" y="3617"/>
                      <a:pt x="5998" y="2711"/>
                      <a:pt x="5298" y="1814"/>
                    </a:cubicBezTo>
                    <a:cubicBezTo>
                      <a:pt x="4608" y="907"/>
                      <a:pt x="3371" y="1"/>
                      <a:pt x="1526"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CDF"/>
                  </a:solidFill>
                  <a:effectLst/>
                  <a:uLnTx/>
                  <a:uFillTx/>
                </a:endParaRPr>
              </a:p>
            </p:txBody>
          </p:sp>
        </p:grpSp>
      </p:grpSp>
      <p:grpSp>
        <p:nvGrpSpPr>
          <p:cNvPr id="12" name="Google Shape;1987;p78">
            <a:extLst>
              <a:ext uri="{FF2B5EF4-FFF2-40B4-BE49-F238E27FC236}">
                <a16:creationId xmlns:a16="http://schemas.microsoft.com/office/drawing/2014/main" xmlns="" id="{D1EDD4C0-A68F-D5B8-3C90-EEF2961295C2}"/>
              </a:ext>
            </a:extLst>
          </p:cNvPr>
          <p:cNvGrpSpPr/>
          <p:nvPr/>
        </p:nvGrpSpPr>
        <p:grpSpPr>
          <a:xfrm>
            <a:off x="6048421" y="899659"/>
            <a:ext cx="3146580" cy="3004830"/>
            <a:chOff x="53476" y="1680027"/>
            <a:chExt cx="2783845" cy="3109391"/>
          </a:xfrm>
        </p:grpSpPr>
        <p:sp>
          <p:nvSpPr>
            <p:cNvPr id="13" name="Google Shape;1988;p78">
              <a:extLst>
                <a:ext uri="{FF2B5EF4-FFF2-40B4-BE49-F238E27FC236}">
                  <a16:creationId xmlns:a16="http://schemas.microsoft.com/office/drawing/2014/main" xmlns="" id="{4E860B98-4317-E3DF-5D53-D729BB419D30}"/>
                </a:ext>
              </a:extLst>
            </p:cNvPr>
            <p:cNvSpPr/>
            <p:nvPr/>
          </p:nvSpPr>
          <p:spPr>
            <a:xfrm>
              <a:off x="981385" y="3710976"/>
              <a:ext cx="1308985" cy="1078441"/>
            </a:xfrm>
            <a:custGeom>
              <a:avLst/>
              <a:gdLst/>
              <a:ahLst/>
              <a:cxnLst/>
              <a:rect l="l" t="t" r="r" b="b"/>
              <a:pathLst>
                <a:path w="23580" h="19427" extrusionOk="0">
                  <a:moveTo>
                    <a:pt x="19303" y="0"/>
                  </a:moveTo>
                  <a:lnTo>
                    <a:pt x="4896" y="557"/>
                  </a:lnTo>
                  <a:cubicBezTo>
                    <a:pt x="4896" y="557"/>
                    <a:pt x="1" y="7956"/>
                    <a:pt x="506" y="19427"/>
                  </a:cubicBezTo>
                  <a:lnTo>
                    <a:pt x="23580" y="19427"/>
                  </a:lnTo>
                  <a:cubicBezTo>
                    <a:pt x="23302" y="15541"/>
                    <a:pt x="22272" y="4649"/>
                    <a:pt x="19303" y="0"/>
                  </a:cubicBezTo>
                  <a:close/>
                </a:path>
              </a:pathLst>
            </a:custGeom>
            <a:solidFill>
              <a:srgbClr val="2694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989;p78">
              <a:extLst>
                <a:ext uri="{FF2B5EF4-FFF2-40B4-BE49-F238E27FC236}">
                  <a16:creationId xmlns:a16="http://schemas.microsoft.com/office/drawing/2014/main" xmlns="" id="{66084E26-77FD-A510-BE0E-5D88BAC78A1E}"/>
                </a:ext>
              </a:extLst>
            </p:cNvPr>
            <p:cNvSpPr/>
            <p:nvPr/>
          </p:nvSpPr>
          <p:spPr>
            <a:xfrm>
              <a:off x="1218261" y="3710976"/>
              <a:ext cx="871380" cy="141168"/>
            </a:xfrm>
            <a:custGeom>
              <a:avLst/>
              <a:gdLst/>
              <a:ahLst/>
              <a:cxnLst/>
              <a:rect l="l" t="t" r="r" b="b"/>
              <a:pathLst>
                <a:path w="15697" h="2543" extrusionOk="0">
                  <a:moveTo>
                    <a:pt x="15046" y="0"/>
                  </a:moveTo>
                  <a:lnTo>
                    <a:pt x="629" y="557"/>
                  </a:lnTo>
                  <a:cubicBezTo>
                    <a:pt x="629" y="557"/>
                    <a:pt x="382" y="939"/>
                    <a:pt x="0" y="1649"/>
                  </a:cubicBezTo>
                  <a:cubicBezTo>
                    <a:pt x="953" y="1840"/>
                    <a:pt x="4804" y="2543"/>
                    <a:pt x="8679" y="2543"/>
                  </a:cubicBezTo>
                  <a:cubicBezTo>
                    <a:pt x="11306" y="2543"/>
                    <a:pt x="13943" y="2220"/>
                    <a:pt x="15696" y="1196"/>
                  </a:cubicBezTo>
                  <a:cubicBezTo>
                    <a:pt x="15490" y="763"/>
                    <a:pt x="15273" y="361"/>
                    <a:pt x="15046"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990;p78">
              <a:extLst>
                <a:ext uri="{FF2B5EF4-FFF2-40B4-BE49-F238E27FC236}">
                  <a16:creationId xmlns:a16="http://schemas.microsoft.com/office/drawing/2014/main" xmlns="" id="{7950349C-A20B-F543-539F-F3F7AE36AE9D}"/>
                </a:ext>
              </a:extLst>
            </p:cNvPr>
            <p:cNvSpPr/>
            <p:nvPr/>
          </p:nvSpPr>
          <p:spPr>
            <a:xfrm>
              <a:off x="1237135" y="3997591"/>
              <a:ext cx="177418" cy="765517"/>
            </a:xfrm>
            <a:custGeom>
              <a:avLst/>
              <a:gdLst/>
              <a:ahLst/>
              <a:cxnLst/>
              <a:rect l="l" t="t" r="r" b="b"/>
              <a:pathLst>
                <a:path w="3196" h="13790" extrusionOk="0">
                  <a:moveTo>
                    <a:pt x="3092" y="1"/>
                  </a:moveTo>
                  <a:cubicBezTo>
                    <a:pt x="2402" y="1155"/>
                    <a:pt x="1866" y="2598"/>
                    <a:pt x="1453" y="4103"/>
                  </a:cubicBezTo>
                  <a:cubicBezTo>
                    <a:pt x="825" y="6359"/>
                    <a:pt x="454" y="8781"/>
                    <a:pt x="248" y="10636"/>
                  </a:cubicBezTo>
                  <a:cubicBezTo>
                    <a:pt x="42" y="12491"/>
                    <a:pt x="1" y="13779"/>
                    <a:pt x="1" y="13790"/>
                  </a:cubicBezTo>
                  <a:lnTo>
                    <a:pt x="124" y="13790"/>
                  </a:lnTo>
                  <a:lnTo>
                    <a:pt x="124" y="13758"/>
                  </a:lnTo>
                  <a:cubicBezTo>
                    <a:pt x="134" y="13490"/>
                    <a:pt x="237" y="11172"/>
                    <a:pt x="681" y="8369"/>
                  </a:cubicBezTo>
                  <a:cubicBezTo>
                    <a:pt x="897" y="6967"/>
                    <a:pt x="1196" y="5442"/>
                    <a:pt x="1608" y="3989"/>
                  </a:cubicBezTo>
                  <a:cubicBezTo>
                    <a:pt x="2021" y="2546"/>
                    <a:pt x="2536" y="1165"/>
                    <a:pt x="3195" y="63"/>
                  </a:cubicBezTo>
                  <a:lnTo>
                    <a:pt x="3092" y="1"/>
                  </a:ln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991;p78">
              <a:extLst>
                <a:ext uri="{FF2B5EF4-FFF2-40B4-BE49-F238E27FC236}">
                  <a16:creationId xmlns:a16="http://schemas.microsoft.com/office/drawing/2014/main" xmlns="" id="{6283405C-27E5-BE4C-EAB2-44E5CAE9014C}"/>
                </a:ext>
              </a:extLst>
            </p:cNvPr>
            <p:cNvSpPr/>
            <p:nvPr/>
          </p:nvSpPr>
          <p:spPr>
            <a:xfrm>
              <a:off x="1544958" y="4146366"/>
              <a:ext cx="31476" cy="636229"/>
            </a:xfrm>
            <a:custGeom>
              <a:avLst/>
              <a:gdLst/>
              <a:ahLst/>
              <a:cxnLst/>
              <a:rect l="l" t="t" r="r" b="b"/>
              <a:pathLst>
                <a:path w="567" h="11461" extrusionOk="0">
                  <a:moveTo>
                    <a:pt x="443" y="0"/>
                  </a:moveTo>
                  <a:lnTo>
                    <a:pt x="0" y="11460"/>
                  </a:lnTo>
                  <a:lnTo>
                    <a:pt x="134" y="11460"/>
                  </a:lnTo>
                  <a:lnTo>
                    <a:pt x="567" y="0"/>
                  </a:ln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992;p78">
              <a:extLst>
                <a:ext uri="{FF2B5EF4-FFF2-40B4-BE49-F238E27FC236}">
                  <a16:creationId xmlns:a16="http://schemas.microsoft.com/office/drawing/2014/main" xmlns="" id="{6040141A-A118-06CA-B713-DCFDBD510DC0}"/>
                </a:ext>
              </a:extLst>
            </p:cNvPr>
            <p:cNvSpPr/>
            <p:nvPr/>
          </p:nvSpPr>
          <p:spPr>
            <a:xfrm>
              <a:off x="1731428" y="4013024"/>
              <a:ext cx="65283" cy="740370"/>
            </a:xfrm>
            <a:custGeom>
              <a:avLst/>
              <a:gdLst/>
              <a:ahLst/>
              <a:cxnLst/>
              <a:rect l="l" t="t" r="r" b="b"/>
              <a:pathLst>
                <a:path w="1176" h="13337" extrusionOk="0">
                  <a:moveTo>
                    <a:pt x="114" y="1"/>
                  </a:moveTo>
                  <a:lnTo>
                    <a:pt x="1" y="42"/>
                  </a:lnTo>
                  <a:cubicBezTo>
                    <a:pt x="83" y="341"/>
                    <a:pt x="166" y="784"/>
                    <a:pt x="248" y="1310"/>
                  </a:cubicBezTo>
                  <a:cubicBezTo>
                    <a:pt x="382" y="2237"/>
                    <a:pt x="495" y="3453"/>
                    <a:pt x="598" y="4762"/>
                  </a:cubicBezTo>
                  <a:cubicBezTo>
                    <a:pt x="753" y="6710"/>
                    <a:pt x="866" y="8854"/>
                    <a:pt x="938" y="10512"/>
                  </a:cubicBezTo>
                  <a:cubicBezTo>
                    <a:pt x="979" y="11337"/>
                    <a:pt x="1011" y="12048"/>
                    <a:pt x="1021" y="12543"/>
                  </a:cubicBezTo>
                  <a:cubicBezTo>
                    <a:pt x="1031" y="12790"/>
                    <a:pt x="1041" y="12996"/>
                    <a:pt x="1041" y="13130"/>
                  </a:cubicBezTo>
                  <a:cubicBezTo>
                    <a:pt x="1052" y="13192"/>
                    <a:pt x="1052" y="13244"/>
                    <a:pt x="1052" y="13285"/>
                  </a:cubicBezTo>
                  <a:lnTo>
                    <a:pt x="1052" y="13336"/>
                  </a:lnTo>
                  <a:lnTo>
                    <a:pt x="1176" y="13326"/>
                  </a:lnTo>
                  <a:cubicBezTo>
                    <a:pt x="1176" y="13326"/>
                    <a:pt x="1093" y="10615"/>
                    <a:pt x="918" y="7596"/>
                  </a:cubicBezTo>
                  <a:cubicBezTo>
                    <a:pt x="825" y="6092"/>
                    <a:pt x="711" y="4505"/>
                    <a:pt x="588" y="3134"/>
                  </a:cubicBezTo>
                  <a:cubicBezTo>
                    <a:pt x="516" y="2453"/>
                    <a:pt x="443" y="1825"/>
                    <a:pt x="372" y="1289"/>
                  </a:cubicBezTo>
                  <a:cubicBezTo>
                    <a:pt x="289" y="763"/>
                    <a:pt x="207" y="321"/>
                    <a:pt x="11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993;p78">
              <a:extLst>
                <a:ext uri="{FF2B5EF4-FFF2-40B4-BE49-F238E27FC236}">
                  <a16:creationId xmlns:a16="http://schemas.microsoft.com/office/drawing/2014/main" xmlns="" id="{2D793ABB-548F-5422-701B-14A8BE6BE444}"/>
                </a:ext>
              </a:extLst>
            </p:cNvPr>
            <p:cNvSpPr/>
            <p:nvPr/>
          </p:nvSpPr>
          <p:spPr>
            <a:xfrm>
              <a:off x="1922505" y="3954124"/>
              <a:ext cx="119074" cy="750029"/>
            </a:xfrm>
            <a:custGeom>
              <a:avLst/>
              <a:gdLst/>
              <a:ahLst/>
              <a:cxnLst/>
              <a:rect l="l" t="t" r="r" b="b"/>
              <a:pathLst>
                <a:path w="2145" h="13511" extrusionOk="0">
                  <a:moveTo>
                    <a:pt x="114" y="1"/>
                  </a:moveTo>
                  <a:lnTo>
                    <a:pt x="1" y="52"/>
                  </a:lnTo>
                  <a:cubicBezTo>
                    <a:pt x="444" y="1041"/>
                    <a:pt x="794" y="2371"/>
                    <a:pt x="1062" y="3824"/>
                  </a:cubicBezTo>
                  <a:cubicBezTo>
                    <a:pt x="1474" y="5999"/>
                    <a:pt x="1712" y="8420"/>
                    <a:pt x="1845" y="10296"/>
                  </a:cubicBezTo>
                  <a:cubicBezTo>
                    <a:pt x="1918" y="11244"/>
                    <a:pt x="1959" y="12047"/>
                    <a:pt x="1989" y="12615"/>
                  </a:cubicBezTo>
                  <a:cubicBezTo>
                    <a:pt x="2000" y="12893"/>
                    <a:pt x="2010" y="13119"/>
                    <a:pt x="2010" y="13274"/>
                  </a:cubicBezTo>
                  <a:cubicBezTo>
                    <a:pt x="2010" y="13357"/>
                    <a:pt x="2021" y="13408"/>
                    <a:pt x="2021" y="13449"/>
                  </a:cubicBezTo>
                  <a:lnTo>
                    <a:pt x="2021" y="13511"/>
                  </a:lnTo>
                  <a:lnTo>
                    <a:pt x="2144" y="13511"/>
                  </a:lnTo>
                  <a:cubicBezTo>
                    <a:pt x="2144" y="13511"/>
                    <a:pt x="2083" y="11131"/>
                    <a:pt x="1804" y="8255"/>
                  </a:cubicBezTo>
                  <a:cubicBezTo>
                    <a:pt x="1660" y="6812"/>
                    <a:pt x="1464" y="5257"/>
                    <a:pt x="1186" y="3803"/>
                  </a:cubicBezTo>
                  <a:cubicBezTo>
                    <a:pt x="918" y="2350"/>
                    <a:pt x="567" y="1000"/>
                    <a:pt x="114"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994;p78">
              <a:extLst>
                <a:ext uri="{FF2B5EF4-FFF2-40B4-BE49-F238E27FC236}">
                  <a16:creationId xmlns:a16="http://schemas.microsoft.com/office/drawing/2014/main" xmlns="" id="{E19CF27F-0BB8-F0D0-AF41-37C6559E72B1}"/>
                </a:ext>
              </a:extLst>
            </p:cNvPr>
            <p:cNvSpPr/>
            <p:nvPr/>
          </p:nvSpPr>
          <p:spPr>
            <a:xfrm>
              <a:off x="1996283" y="1680027"/>
              <a:ext cx="378262" cy="338737"/>
            </a:xfrm>
            <a:custGeom>
              <a:avLst/>
              <a:gdLst/>
              <a:ahLst/>
              <a:cxnLst/>
              <a:rect l="l" t="t" r="r" b="b"/>
              <a:pathLst>
                <a:path w="6814" h="6102" extrusionOk="0">
                  <a:moveTo>
                    <a:pt x="2377" y="1"/>
                  </a:moveTo>
                  <a:cubicBezTo>
                    <a:pt x="2343" y="1"/>
                    <a:pt x="2310" y="7"/>
                    <a:pt x="2279" y="21"/>
                  </a:cubicBezTo>
                  <a:cubicBezTo>
                    <a:pt x="1755" y="243"/>
                    <a:pt x="2837" y="1993"/>
                    <a:pt x="2827" y="1993"/>
                  </a:cubicBezTo>
                  <a:cubicBezTo>
                    <a:pt x="2827" y="1993"/>
                    <a:pt x="2826" y="1992"/>
                    <a:pt x="2825" y="1990"/>
                  </a:cubicBezTo>
                  <a:cubicBezTo>
                    <a:pt x="2767" y="1914"/>
                    <a:pt x="1934" y="434"/>
                    <a:pt x="1410" y="434"/>
                  </a:cubicBezTo>
                  <a:cubicBezTo>
                    <a:pt x="1367" y="434"/>
                    <a:pt x="1327" y="444"/>
                    <a:pt x="1289" y="465"/>
                  </a:cubicBezTo>
                  <a:cubicBezTo>
                    <a:pt x="825" y="722"/>
                    <a:pt x="1712" y="2340"/>
                    <a:pt x="1825" y="2536"/>
                  </a:cubicBezTo>
                  <a:cubicBezTo>
                    <a:pt x="1728" y="2386"/>
                    <a:pt x="1073" y="1504"/>
                    <a:pt x="634" y="1504"/>
                  </a:cubicBezTo>
                  <a:cubicBezTo>
                    <a:pt x="560" y="1504"/>
                    <a:pt x="492" y="1530"/>
                    <a:pt x="434" y="1588"/>
                  </a:cubicBezTo>
                  <a:cubicBezTo>
                    <a:pt x="12" y="2000"/>
                    <a:pt x="1320" y="3845"/>
                    <a:pt x="1320" y="3845"/>
                  </a:cubicBezTo>
                  <a:cubicBezTo>
                    <a:pt x="1320" y="3845"/>
                    <a:pt x="722" y="3478"/>
                    <a:pt x="359" y="3478"/>
                  </a:cubicBezTo>
                  <a:cubicBezTo>
                    <a:pt x="221" y="3478"/>
                    <a:pt x="117" y="3532"/>
                    <a:pt x="94" y="3680"/>
                  </a:cubicBezTo>
                  <a:cubicBezTo>
                    <a:pt x="1" y="4226"/>
                    <a:pt x="2021" y="5421"/>
                    <a:pt x="2021" y="5421"/>
                  </a:cubicBezTo>
                  <a:lnTo>
                    <a:pt x="2186" y="6101"/>
                  </a:lnTo>
                  <a:cubicBezTo>
                    <a:pt x="3422" y="5803"/>
                    <a:pt x="5865" y="5102"/>
                    <a:pt x="6813" y="3989"/>
                  </a:cubicBezTo>
                  <a:cubicBezTo>
                    <a:pt x="6679" y="3793"/>
                    <a:pt x="6596" y="3690"/>
                    <a:pt x="6596" y="3690"/>
                  </a:cubicBezTo>
                  <a:cubicBezTo>
                    <a:pt x="6596" y="3690"/>
                    <a:pt x="4239" y="90"/>
                    <a:pt x="3680" y="90"/>
                  </a:cubicBezTo>
                  <a:cubicBezTo>
                    <a:pt x="3661" y="90"/>
                    <a:pt x="3643" y="95"/>
                    <a:pt x="3628" y="104"/>
                  </a:cubicBezTo>
                  <a:cubicBezTo>
                    <a:pt x="3206" y="351"/>
                    <a:pt x="3722" y="1546"/>
                    <a:pt x="3793" y="1691"/>
                  </a:cubicBezTo>
                  <a:cubicBezTo>
                    <a:pt x="3716" y="1546"/>
                    <a:pt x="2903" y="1"/>
                    <a:pt x="2377" y="1"/>
                  </a:cubicBezTo>
                  <a:close/>
                </a:path>
              </a:pathLst>
            </a:custGeom>
            <a:solidFill>
              <a:srgbClr val="CB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995;p78">
              <a:extLst>
                <a:ext uri="{FF2B5EF4-FFF2-40B4-BE49-F238E27FC236}">
                  <a16:creationId xmlns:a16="http://schemas.microsoft.com/office/drawing/2014/main" xmlns="" id="{BC9A2DB8-050B-EDDE-EC21-6E8B6EC71C50}"/>
                </a:ext>
              </a:extLst>
            </p:cNvPr>
            <p:cNvSpPr/>
            <p:nvPr/>
          </p:nvSpPr>
          <p:spPr>
            <a:xfrm>
              <a:off x="2113027" y="1879097"/>
              <a:ext cx="111025" cy="39580"/>
            </a:xfrm>
            <a:custGeom>
              <a:avLst/>
              <a:gdLst/>
              <a:ahLst/>
              <a:cxnLst/>
              <a:rect l="l" t="t" r="r" b="b"/>
              <a:pathLst>
                <a:path w="2000" h="713" extrusionOk="0">
                  <a:moveTo>
                    <a:pt x="886" y="1"/>
                  </a:moveTo>
                  <a:cubicBezTo>
                    <a:pt x="650" y="1"/>
                    <a:pt x="433" y="42"/>
                    <a:pt x="268" y="83"/>
                  </a:cubicBezTo>
                  <a:cubicBezTo>
                    <a:pt x="114" y="135"/>
                    <a:pt x="0" y="176"/>
                    <a:pt x="0" y="176"/>
                  </a:cubicBezTo>
                  <a:lnTo>
                    <a:pt x="52" y="289"/>
                  </a:lnTo>
                  <a:cubicBezTo>
                    <a:pt x="52" y="289"/>
                    <a:pt x="155" y="248"/>
                    <a:pt x="309" y="207"/>
                  </a:cubicBezTo>
                  <a:cubicBezTo>
                    <a:pt x="464" y="166"/>
                    <a:pt x="670" y="124"/>
                    <a:pt x="886" y="124"/>
                  </a:cubicBezTo>
                  <a:cubicBezTo>
                    <a:pt x="1072" y="124"/>
                    <a:pt x="1278" y="156"/>
                    <a:pt x="1454" y="238"/>
                  </a:cubicBezTo>
                  <a:cubicBezTo>
                    <a:pt x="1536" y="289"/>
                    <a:pt x="1619" y="351"/>
                    <a:pt x="1690" y="424"/>
                  </a:cubicBezTo>
                  <a:cubicBezTo>
                    <a:pt x="1763" y="506"/>
                    <a:pt x="1835" y="599"/>
                    <a:pt x="1887" y="712"/>
                  </a:cubicBezTo>
                  <a:lnTo>
                    <a:pt x="1999" y="660"/>
                  </a:lnTo>
                  <a:cubicBezTo>
                    <a:pt x="1938" y="537"/>
                    <a:pt x="1866" y="424"/>
                    <a:pt x="1783" y="341"/>
                  </a:cubicBezTo>
                  <a:cubicBezTo>
                    <a:pt x="1660" y="207"/>
                    <a:pt x="1505" y="124"/>
                    <a:pt x="1351" y="73"/>
                  </a:cubicBezTo>
                  <a:cubicBezTo>
                    <a:pt x="1196" y="21"/>
                    <a:pt x="1041" y="1"/>
                    <a:pt x="88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996;p78">
              <a:extLst>
                <a:ext uri="{FF2B5EF4-FFF2-40B4-BE49-F238E27FC236}">
                  <a16:creationId xmlns:a16="http://schemas.microsoft.com/office/drawing/2014/main" xmlns="" id="{B4956240-C761-1E44-8D5D-1DE961463F4B}"/>
                </a:ext>
              </a:extLst>
            </p:cNvPr>
            <p:cNvSpPr/>
            <p:nvPr/>
          </p:nvSpPr>
          <p:spPr>
            <a:xfrm>
              <a:off x="2179977" y="1830523"/>
              <a:ext cx="48074" cy="53792"/>
            </a:xfrm>
            <a:custGeom>
              <a:avLst/>
              <a:gdLst/>
              <a:ahLst/>
              <a:cxnLst/>
              <a:rect l="l" t="t" r="r" b="b"/>
              <a:pathLst>
                <a:path w="866" h="969" extrusionOk="0">
                  <a:moveTo>
                    <a:pt x="845" y="0"/>
                  </a:moveTo>
                  <a:cubicBezTo>
                    <a:pt x="660" y="41"/>
                    <a:pt x="505" y="103"/>
                    <a:pt x="392" y="175"/>
                  </a:cubicBezTo>
                  <a:cubicBezTo>
                    <a:pt x="310" y="227"/>
                    <a:pt x="237" y="289"/>
                    <a:pt x="186" y="361"/>
                  </a:cubicBezTo>
                  <a:cubicBezTo>
                    <a:pt x="103" y="454"/>
                    <a:pt x="51" y="557"/>
                    <a:pt x="31" y="649"/>
                  </a:cubicBezTo>
                  <a:cubicBezTo>
                    <a:pt x="0" y="742"/>
                    <a:pt x="0" y="825"/>
                    <a:pt x="0" y="887"/>
                  </a:cubicBezTo>
                  <a:lnTo>
                    <a:pt x="0" y="969"/>
                  </a:lnTo>
                  <a:lnTo>
                    <a:pt x="124" y="948"/>
                  </a:lnTo>
                  <a:cubicBezTo>
                    <a:pt x="124" y="948"/>
                    <a:pt x="113" y="917"/>
                    <a:pt x="113" y="887"/>
                  </a:cubicBezTo>
                  <a:cubicBezTo>
                    <a:pt x="113" y="835"/>
                    <a:pt x="124" y="783"/>
                    <a:pt x="134" y="711"/>
                  </a:cubicBezTo>
                  <a:cubicBezTo>
                    <a:pt x="155" y="660"/>
                    <a:pt x="175" y="598"/>
                    <a:pt x="196" y="546"/>
                  </a:cubicBezTo>
                  <a:cubicBezTo>
                    <a:pt x="248" y="464"/>
                    <a:pt x="310" y="381"/>
                    <a:pt x="422" y="299"/>
                  </a:cubicBezTo>
                  <a:cubicBezTo>
                    <a:pt x="526" y="227"/>
                    <a:pt x="670" y="165"/>
                    <a:pt x="866" y="124"/>
                  </a:cubicBezTo>
                  <a:lnTo>
                    <a:pt x="845"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997;p78">
              <a:extLst>
                <a:ext uri="{FF2B5EF4-FFF2-40B4-BE49-F238E27FC236}">
                  <a16:creationId xmlns:a16="http://schemas.microsoft.com/office/drawing/2014/main" xmlns="" id="{9E69ED08-6373-A858-27EF-0338B99F1C1B}"/>
                </a:ext>
              </a:extLst>
            </p:cNvPr>
            <p:cNvSpPr/>
            <p:nvPr/>
          </p:nvSpPr>
          <p:spPr>
            <a:xfrm>
              <a:off x="193648" y="2846803"/>
              <a:ext cx="353004" cy="387699"/>
            </a:xfrm>
            <a:custGeom>
              <a:avLst/>
              <a:gdLst/>
              <a:ahLst/>
              <a:cxnLst/>
              <a:rect l="l" t="t" r="r" b="b"/>
              <a:pathLst>
                <a:path w="6359" h="6984" extrusionOk="0">
                  <a:moveTo>
                    <a:pt x="3439" y="0"/>
                  </a:moveTo>
                  <a:cubicBezTo>
                    <a:pt x="3414" y="0"/>
                    <a:pt x="3391" y="5"/>
                    <a:pt x="3370" y="17"/>
                  </a:cubicBezTo>
                  <a:cubicBezTo>
                    <a:pt x="2907" y="264"/>
                    <a:pt x="2937" y="759"/>
                    <a:pt x="2937" y="759"/>
                  </a:cubicBezTo>
                  <a:cubicBezTo>
                    <a:pt x="2937" y="759"/>
                    <a:pt x="2748" y="484"/>
                    <a:pt x="2464" y="484"/>
                  </a:cubicBezTo>
                  <a:cubicBezTo>
                    <a:pt x="2379" y="484"/>
                    <a:pt x="2285" y="509"/>
                    <a:pt x="2185" y="573"/>
                  </a:cubicBezTo>
                  <a:cubicBezTo>
                    <a:pt x="1752" y="851"/>
                    <a:pt x="2020" y="1274"/>
                    <a:pt x="2020" y="1274"/>
                  </a:cubicBezTo>
                  <a:cubicBezTo>
                    <a:pt x="2020" y="1274"/>
                    <a:pt x="1855" y="1083"/>
                    <a:pt x="1597" y="1083"/>
                  </a:cubicBezTo>
                  <a:cubicBezTo>
                    <a:pt x="1485" y="1083"/>
                    <a:pt x="1357" y="1119"/>
                    <a:pt x="1216" y="1222"/>
                  </a:cubicBezTo>
                  <a:cubicBezTo>
                    <a:pt x="752" y="1562"/>
                    <a:pt x="1144" y="2057"/>
                    <a:pt x="1144" y="2057"/>
                  </a:cubicBezTo>
                  <a:cubicBezTo>
                    <a:pt x="1144" y="2057"/>
                    <a:pt x="979" y="1855"/>
                    <a:pt x="764" y="1855"/>
                  </a:cubicBezTo>
                  <a:cubicBezTo>
                    <a:pt x="642" y="1855"/>
                    <a:pt x="505" y="1919"/>
                    <a:pt x="371" y="2119"/>
                  </a:cubicBezTo>
                  <a:cubicBezTo>
                    <a:pt x="0" y="2675"/>
                    <a:pt x="2010" y="5612"/>
                    <a:pt x="2010" y="5612"/>
                  </a:cubicBezTo>
                  <a:cubicBezTo>
                    <a:pt x="2102" y="5725"/>
                    <a:pt x="2837" y="6984"/>
                    <a:pt x="3053" y="6984"/>
                  </a:cubicBezTo>
                  <a:cubicBezTo>
                    <a:pt x="3056" y="6984"/>
                    <a:pt x="3058" y="6984"/>
                    <a:pt x="3061" y="6983"/>
                  </a:cubicBezTo>
                  <a:cubicBezTo>
                    <a:pt x="3896" y="6869"/>
                    <a:pt x="5730" y="6344"/>
                    <a:pt x="6246" y="5550"/>
                  </a:cubicBezTo>
                  <a:cubicBezTo>
                    <a:pt x="6358" y="5365"/>
                    <a:pt x="5555" y="3407"/>
                    <a:pt x="5545" y="3262"/>
                  </a:cubicBezTo>
                  <a:cubicBezTo>
                    <a:pt x="5456" y="2407"/>
                    <a:pt x="3977" y="0"/>
                    <a:pt x="3439" y="0"/>
                  </a:cubicBezTo>
                  <a:close/>
                </a:path>
              </a:pathLst>
            </a:custGeom>
            <a:solidFill>
              <a:srgbClr val="CB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998;p78">
              <a:extLst>
                <a:ext uri="{FF2B5EF4-FFF2-40B4-BE49-F238E27FC236}">
                  <a16:creationId xmlns:a16="http://schemas.microsoft.com/office/drawing/2014/main" xmlns="" id="{74DD35E1-E489-6F09-7FDA-AB260B981461}"/>
                </a:ext>
              </a:extLst>
            </p:cNvPr>
            <p:cNvSpPr/>
            <p:nvPr/>
          </p:nvSpPr>
          <p:spPr>
            <a:xfrm>
              <a:off x="53476" y="2696640"/>
              <a:ext cx="737484" cy="508661"/>
            </a:xfrm>
            <a:custGeom>
              <a:avLst/>
              <a:gdLst/>
              <a:ahLst/>
              <a:cxnLst/>
              <a:rect l="l" t="t" r="r" b="b"/>
              <a:pathLst>
                <a:path w="13285" h="9163" extrusionOk="0">
                  <a:moveTo>
                    <a:pt x="12604" y="1"/>
                  </a:moveTo>
                  <a:lnTo>
                    <a:pt x="0" y="8122"/>
                  </a:lnTo>
                  <a:lnTo>
                    <a:pt x="670" y="9162"/>
                  </a:lnTo>
                  <a:lnTo>
                    <a:pt x="13284" y="1052"/>
                  </a:lnTo>
                  <a:lnTo>
                    <a:pt x="12604" y="1"/>
                  </a:lnTo>
                  <a:close/>
                </a:path>
              </a:pathLst>
            </a:custGeom>
            <a:solidFill>
              <a:srgbClr val="B15A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999;p78">
              <a:extLst>
                <a:ext uri="{FF2B5EF4-FFF2-40B4-BE49-F238E27FC236}">
                  <a16:creationId xmlns:a16="http://schemas.microsoft.com/office/drawing/2014/main" xmlns="" id="{C02DC4E2-FE78-580F-602C-33AB0B82D470}"/>
                </a:ext>
              </a:extLst>
            </p:cNvPr>
            <p:cNvSpPr/>
            <p:nvPr/>
          </p:nvSpPr>
          <p:spPr>
            <a:xfrm>
              <a:off x="209081" y="2846692"/>
              <a:ext cx="246031" cy="224382"/>
            </a:xfrm>
            <a:custGeom>
              <a:avLst/>
              <a:gdLst/>
              <a:ahLst/>
              <a:cxnLst/>
              <a:rect l="l" t="t" r="r" b="b"/>
              <a:pathLst>
                <a:path w="4432" h="4042" extrusionOk="0">
                  <a:moveTo>
                    <a:pt x="3165" y="0"/>
                  </a:moveTo>
                  <a:cubicBezTo>
                    <a:pt x="3138" y="0"/>
                    <a:pt x="3114" y="6"/>
                    <a:pt x="3092" y="19"/>
                  </a:cubicBezTo>
                  <a:cubicBezTo>
                    <a:pt x="2629" y="266"/>
                    <a:pt x="2659" y="761"/>
                    <a:pt x="2659" y="761"/>
                  </a:cubicBezTo>
                  <a:cubicBezTo>
                    <a:pt x="2659" y="761"/>
                    <a:pt x="2470" y="486"/>
                    <a:pt x="2186" y="486"/>
                  </a:cubicBezTo>
                  <a:cubicBezTo>
                    <a:pt x="2101" y="486"/>
                    <a:pt x="2007" y="511"/>
                    <a:pt x="1907" y="575"/>
                  </a:cubicBezTo>
                  <a:cubicBezTo>
                    <a:pt x="1474" y="853"/>
                    <a:pt x="1742" y="1276"/>
                    <a:pt x="1742" y="1276"/>
                  </a:cubicBezTo>
                  <a:cubicBezTo>
                    <a:pt x="1742" y="1276"/>
                    <a:pt x="1577" y="1085"/>
                    <a:pt x="1319" y="1085"/>
                  </a:cubicBezTo>
                  <a:cubicBezTo>
                    <a:pt x="1207" y="1085"/>
                    <a:pt x="1079" y="1121"/>
                    <a:pt x="938" y="1224"/>
                  </a:cubicBezTo>
                  <a:cubicBezTo>
                    <a:pt x="474" y="1564"/>
                    <a:pt x="866" y="2059"/>
                    <a:pt x="866" y="2059"/>
                  </a:cubicBezTo>
                  <a:cubicBezTo>
                    <a:pt x="866" y="2059"/>
                    <a:pt x="701" y="1857"/>
                    <a:pt x="486" y="1857"/>
                  </a:cubicBezTo>
                  <a:cubicBezTo>
                    <a:pt x="364" y="1857"/>
                    <a:pt x="227" y="1921"/>
                    <a:pt x="93" y="2121"/>
                  </a:cubicBezTo>
                  <a:cubicBezTo>
                    <a:pt x="0" y="2255"/>
                    <a:pt x="52" y="2513"/>
                    <a:pt x="165" y="2832"/>
                  </a:cubicBezTo>
                  <a:lnTo>
                    <a:pt x="186" y="2832"/>
                  </a:lnTo>
                  <a:cubicBezTo>
                    <a:pt x="186" y="2832"/>
                    <a:pt x="769" y="4042"/>
                    <a:pt x="1216" y="4042"/>
                  </a:cubicBezTo>
                  <a:cubicBezTo>
                    <a:pt x="1259" y="4042"/>
                    <a:pt x="1300" y="4031"/>
                    <a:pt x="1340" y="4006"/>
                  </a:cubicBezTo>
                  <a:cubicBezTo>
                    <a:pt x="1722" y="3780"/>
                    <a:pt x="1422" y="3213"/>
                    <a:pt x="1278" y="2987"/>
                  </a:cubicBezTo>
                  <a:lnTo>
                    <a:pt x="1278" y="2987"/>
                  </a:lnTo>
                  <a:cubicBezTo>
                    <a:pt x="1406" y="3147"/>
                    <a:pt x="1721" y="3469"/>
                    <a:pt x="2007" y="3469"/>
                  </a:cubicBezTo>
                  <a:cubicBezTo>
                    <a:pt x="2068" y="3469"/>
                    <a:pt x="2128" y="3454"/>
                    <a:pt x="2185" y="3419"/>
                  </a:cubicBezTo>
                  <a:cubicBezTo>
                    <a:pt x="2587" y="3172"/>
                    <a:pt x="2247" y="2337"/>
                    <a:pt x="2196" y="2224"/>
                  </a:cubicBezTo>
                  <a:lnTo>
                    <a:pt x="2196" y="2224"/>
                  </a:lnTo>
                  <a:cubicBezTo>
                    <a:pt x="2240" y="2321"/>
                    <a:pt x="2535" y="2882"/>
                    <a:pt x="2898" y="2882"/>
                  </a:cubicBezTo>
                  <a:cubicBezTo>
                    <a:pt x="2958" y="2882"/>
                    <a:pt x="3019" y="2867"/>
                    <a:pt x="3082" y="2832"/>
                  </a:cubicBezTo>
                  <a:cubicBezTo>
                    <a:pt x="3576" y="2554"/>
                    <a:pt x="3144" y="1565"/>
                    <a:pt x="3144" y="1564"/>
                  </a:cubicBezTo>
                  <a:lnTo>
                    <a:pt x="3144" y="1564"/>
                  </a:lnTo>
                  <a:cubicBezTo>
                    <a:pt x="3144" y="1565"/>
                    <a:pt x="3472" y="2275"/>
                    <a:pt x="3924" y="2275"/>
                  </a:cubicBezTo>
                  <a:cubicBezTo>
                    <a:pt x="3992" y="2275"/>
                    <a:pt x="4061" y="2260"/>
                    <a:pt x="4133" y="2224"/>
                  </a:cubicBezTo>
                  <a:cubicBezTo>
                    <a:pt x="4432" y="2080"/>
                    <a:pt x="4360" y="1533"/>
                    <a:pt x="4225" y="1080"/>
                  </a:cubicBezTo>
                  <a:cubicBezTo>
                    <a:pt x="3827" y="478"/>
                    <a:pt x="3404" y="0"/>
                    <a:pt x="3165" y="0"/>
                  </a:cubicBezTo>
                  <a:close/>
                </a:path>
              </a:pathLst>
            </a:custGeom>
            <a:solidFill>
              <a:srgbClr val="CB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000;p78">
              <a:extLst>
                <a:ext uri="{FF2B5EF4-FFF2-40B4-BE49-F238E27FC236}">
                  <a16:creationId xmlns:a16="http://schemas.microsoft.com/office/drawing/2014/main" xmlns="" id="{651DEAD2-1260-D494-B8CF-A36525776546}"/>
                </a:ext>
              </a:extLst>
            </p:cNvPr>
            <p:cNvSpPr/>
            <p:nvPr/>
          </p:nvSpPr>
          <p:spPr>
            <a:xfrm>
              <a:off x="227345" y="2980423"/>
              <a:ext cx="69335" cy="93872"/>
            </a:xfrm>
            <a:custGeom>
              <a:avLst/>
              <a:gdLst/>
              <a:ahLst/>
              <a:cxnLst/>
              <a:rect l="l" t="t" r="r" b="b"/>
              <a:pathLst>
                <a:path w="1249" h="1691" extrusionOk="0">
                  <a:moveTo>
                    <a:pt x="754" y="1"/>
                  </a:moveTo>
                  <a:lnTo>
                    <a:pt x="651" y="72"/>
                  </a:lnTo>
                  <a:cubicBezTo>
                    <a:pt x="661" y="83"/>
                    <a:pt x="774" y="258"/>
                    <a:pt x="898" y="495"/>
                  </a:cubicBezTo>
                  <a:cubicBezTo>
                    <a:pt x="949" y="608"/>
                    <a:pt x="1011" y="743"/>
                    <a:pt x="1052" y="866"/>
                  </a:cubicBezTo>
                  <a:cubicBezTo>
                    <a:pt x="1093" y="1000"/>
                    <a:pt x="1125" y="1123"/>
                    <a:pt x="1125" y="1237"/>
                  </a:cubicBezTo>
                  <a:cubicBezTo>
                    <a:pt x="1125" y="1309"/>
                    <a:pt x="1114" y="1371"/>
                    <a:pt x="1093" y="1423"/>
                  </a:cubicBezTo>
                  <a:cubicBezTo>
                    <a:pt x="1083" y="1443"/>
                    <a:pt x="1063" y="1474"/>
                    <a:pt x="1042" y="1494"/>
                  </a:cubicBezTo>
                  <a:cubicBezTo>
                    <a:pt x="1032" y="1515"/>
                    <a:pt x="1011" y="1526"/>
                    <a:pt x="980" y="1546"/>
                  </a:cubicBezTo>
                  <a:cubicBezTo>
                    <a:pt x="949" y="1567"/>
                    <a:pt x="928" y="1567"/>
                    <a:pt x="898" y="1567"/>
                  </a:cubicBezTo>
                  <a:cubicBezTo>
                    <a:pt x="857" y="1567"/>
                    <a:pt x="825" y="1556"/>
                    <a:pt x="774" y="1536"/>
                  </a:cubicBezTo>
                  <a:cubicBezTo>
                    <a:pt x="743" y="1526"/>
                    <a:pt x="702" y="1494"/>
                    <a:pt x="661" y="1464"/>
                  </a:cubicBezTo>
                  <a:cubicBezTo>
                    <a:pt x="589" y="1412"/>
                    <a:pt x="527" y="1330"/>
                    <a:pt x="454" y="1258"/>
                  </a:cubicBezTo>
                  <a:cubicBezTo>
                    <a:pt x="362" y="1134"/>
                    <a:pt x="269" y="1000"/>
                    <a:pt x="207" y="907"/>
                  </a:cubicBezTo>
                  <a:cubicBezTo>
                    <a:pt x="177" y="855"/>
                    <a:pt x="145" y="814"/>
                    <a:pt x="135" y="784"/>
                  </a:cubicBezTo>
                  <a:cubicBezTo>
                    <a:pt x="125" y="763"/>
                    <a:pt x="115" y="752"/>
                    <a:pt x="115" y="743"/>
                  </a:cubicBezTo>
                  <a:cubicBezTo>
                    <a:pt x="104" y="743"/>
                    <a:pt x="104" y="743"/>
                    <a:pt x="104" y="732"/>
                  </a:cubicBezTo>
                  <a:lnTo>
                    <a:pt x="1" y="794"/>
                  </a:lnTo>
                  <a:cubicBezTo>
                    <a:pt x="1" y="794"/>
                    <a:pt x="115" y="1010"/>
                    <a:pt x="290" y="1237"/>
                  </a:cubicBezTo>
                  <a:cubicBezTo>
                    <a:pt x="372" y="1350"/>
                    <a:pt x="465" y="1453"/>
                    <a:pt x="568" y="1546"/>
                  </a:cubicBezTo>
                  <a:cubicBezTo>
                    <a:pt x="619" y="1588"/>
                    <a:pt x="671" y="1618"/>
                    <a:pt x="722" y="1649"/>
                  </a:cubicBezTo>
                  <a:cubicBezTo>
                    <a:pt x="784" y="1680"/>
                    <a:pt x="836" y="1691"/>
                    <a:pt x="898" y="1691"/>
                  </a:cubicBezTo>
                  <a:cubicBezTo>
                    <a:pt x="949" y="1691"/>
                    <a:pt x="1001" y="1680"/>
                    <a:pt x="1042" y="1649"/>
                  </a:cubicBezTo>
                  <a:cubicBezTo>
                    <a:pt x="1083" y="1629"/>
                    <a:pt x="1114" y="1597"/>
                    <a:pt x="1135" y="1567"/>
                  </a:cubicBezTo>
                  <a:cubicBezTo>
                    <a:pt x="1176" y="1526"/>
                    <a:pt x="1207" y="1474"/>
                    <a:pt x="1228" y="1412"/>
                  </a:cubicBezTo>
                  <a:cubicBezTo>
                    <a:pt x="1238" y="1361"/>
                    <a:pt x="1248" y="1299"/>
                    <a:pt x="1248" y="1237"/>
                  </a:cubicBezTo>
                  <a:cubicBezTo>
                    <a:pt x="1248" y="1103"/>
                    <a:pt x="1217" y="969"/>
                    <a:pt x="1166" y="825"/>
                  </a:cubicBezTo>
                  <a:cubicBezTo>
                    <a:pt x="1093" y="619"/>
                    <a:pt x="990" y="413"/>
                    <a:pt x="908" y="258"/>
                  </a:cubicBezTo>
                  <a:cubicBezTo>
                    <a:pt x="825" y="104"/>
                    <a:pt x="754" y="1"/>
                    <a:pt x="75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001;p78">
              <a:extLst>
                <a:ext uri="{FF2B5EF4-FFF2-40B4-BE49-F238E27FC236}">
                  <a16:creationId xmlns:a16="http://schemas.microsoft.com/office/drawing/2014/main" xmlns="" id="{1539B57A-07B6-6AEF-3EC7-28F9A255BC0F}"/>
                </a:ext>
              </a:extLst>
            </p:cNvPr>
            <p:cNvSpPr/>
            <p:nvPr/>
          </p:nvSpPr>
          <p:spPr>
            <a:xfrm>
              <a:off x="282914" y="2935790"/>
              <a:ext cx="61841" cy="107639"/>
            </a:xfrm>
            <a:custGeom>
              <a:avLst/>
              <a:gdLst/>
              <a:ahLst/>
              <a:cxnLst/>
              <a:rect l="l" t="t" r="r" b="b"/>
              <a:pathLst>
                <a:path w="1114" h="1939" extrusionOk="0">
                  <a:moveTo>
                    <a:pt x="660" y="1"/>
                  </a:moveTo>
                  <a:lnTo>
                    <a:pt x="557" y="63"/>
                  </a:lnTo>
                  <a:cubicBezTo>
                    <a:pt x="557" y="72"/>
                    <a:pt x="669" y="269"/>
                    <a:pt x="773" y="537"/>
                  </a:cubicBezTo>
                  <a:cubicBezTo>
                    <a:pt x="834" y="670"/>
                    <a:pt x="886" y="814"/>
                    <a:pt x="928" y="959"/>
                  </a:cubicBezTo>
                  <a:cubicBezTo>
                    <a:pt x="958" y="1103"/>
                    <a:pt x="989" y="1247"/>
                    <a:pt x="989" y="1382"/>
                  </a:cubicBezTo>
                  <a:cubicBezTo>
                    <a:pt x="989" y="1464"/>
                    <a:pt x="979" y="1547"/>
                    <a:pt x="948" y="1608"/>
                  </a:cubicBezTo>
                  <a:cubicBezTo>
                    <a:pt x="937" y="1639"/>
                    <a:pt x="917" y="1670"/>
                    <a:pt x="896" y="1701"/>
                  </a:cubicBezTo>
                  <a:cubicBezTo>
                    <a:pt x="876" y="1721"/>
                    <a:pt x="855" y="1742"/>
                    <a:pt x="824" y="1763"/>
                  </a:cubicBezTo>
                  <a:cubicBezTo>
                    <a:pt x="763" y="1804"/>
                    <a:pt x="711" y="1814"/>
                    <a:pt x="649" y="1814"/>
                  </a:cubicBezTo>
                  <a:cubicBezTo>
                    <a:pt x="618" y="1814"/>
                    <a:pt x="587" y="1814"/>
                    <a:pt x="546" y="1804"/>
                  </a:cubicBezTo>
                  <a:cubicBezTo>
                    <a:pt x="495" y="1783"/>
                    <a:pt x="433" y="1753"/>
                    <a:pt x="381" y="1711"/>
                  </a:cubicBezTo>
                  <a:cubicBezTo>
                    <a:pt x="298" y="1659"/>
                    <a:pt x="227" y="1588"/>
                    <a:pt x="175" y="1526"/>
                  </a:cubicBezTo>
                  <a:cubicBezTo>
                    <a:pt x="154" y="1495"/>
                    <a:pt x="134" y="1474"/>
                    <a:pt x="124" y="1453"/>
                  </a:cubicBezTo>
                  <a:cubicBezTo>
                    <a:pt x="113" y="1443"/>
                    <a:pt x="113" y="1433"/>
                    <a:pt x="103" y="1433"/>
                  </a:cubicBezTo>
                  <a:lnTo>
                    <a:pt x="103" y="1423"/>
                  </a:lnTo>
                  <a:lnTo>
                    <a:pt x="0" y="1495"/>
                  </a:lnTo>
                  <a:cubicBezTo>
                    <a:pt x="0" y="1495"/>
                    <a:pt x="72" y="1598"/>
                    <a:pt x="186" y="1711"/>
                  </a:cubicBezTo>
                  <a:cubicBezTo>
                    <a:pt x="247" y="1763"/>
                    <a:pt x="309" y="1824"/>
                    <a:pt x="392" y="1866"/>
                  </a:cubicBezTo>
                  <a:cubicBezTo>
                    <a:pt x="433" y="1886"/>
                    <a:pt x="474" y="1907"/>
                    <a:pt x="515" y="1918"/>
                  </a:cubicBezTo>
                  <a:cubicBezTo>
                    <a:pt x="557" y="1927"/>
                    <a:pt x="608" y="1938"/>
                    <a:pt x="649" y="1938"/>
                  </a:cubicBezTo>
                  <a:cubicBezTo>
                    <a:pt x="731" y="1938"/>
                    <a:pt x="814" y="1918"/>
                    <a:pt x="886" y="1866"/>
                  </a:cubicBezTo>
                  <a:cubicBezTo>
                    <a:pt x="928" y="1845"/>
                    <a:pt x="969" y="1814"/>
                    <a:pt x="989" y="1773"/>
                  </a:cubicBezTo>
                  <a:cubicBezTo>
                    <a:pt x="1040" y="1721"/>
                    <a:pt x="1061" y="1659"/>
                    <a:pt x="1082" y="1588"/>
                  </a:cubicBezTo>
                  <a:cubicBezTo>
                    <a:pt x="1102" y="1526"/>
                    <a:pt x="1113" y="1453"/>
                    <a:pt x="1113" y="1382"/>
                  </a:cubicBezTo>
                  <a:cubicBezTo>
                    <a:pt x="1113" y="1237"/>
                    <a:pt x="1082" y="1072"/>
                    <a:pt x="1040" y="917"/>
                  </a:cubicBezTo>
                  <a:cubicBezTo>
                    <a:pt x="979" y="691"/>
                    <a:pt x="886" y="454"/>
                    <a:pt x="804" y="289"/>
                  </a:cubicBezTo>
                  <a:cubicBezTo>
                    <a:pt x="721" y="114"/>
                    <a:pt x="660" y="1"/>
                    <a:pt x="6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002;p78">
              <a:extLst>
                <a:ext uri="{FF2B5EF4-FFF2-40B4-BE49-F238E27FC236}">
                  <a16:creationId xmlns:a16="http://schemas.microsoft.com/office/drawing/2014/main" xmlns="" id="{ADBE1C04-1A08-95DD-1E69-990DD61E91CB}"/>
                </a:ext>
              </a:extLst>
            </p:cNvPr>
            <p:cNvSpPr/>
            <p:nvPr/>
          </p:nvSpPr>
          <p:spPr>
            <a:xfrm>
              <a:off x="331488" y="2902593"/>
              <a:ext cx="65283" cy="108194"/>
            </a:xfrm>
            <a:custGeom>
              <a:avLst/>
              <a:gdLst/>
              <a:ahLst/>
              <a:cxnLst/>
              <a:rect l="l" t="t" r="r" b="b"/>
              <a:pathLst>
                <a:path w="1176" h="1949" extrusionOk="0">
                  <a:moveTo>
                    <a:pt x="743" y="1"/>
                  </a:moveTo>
                  <a:lnTo>
                    <a:pt x="630" y="63"/>
                  </a:lnTo>
                  <a:cubicBezTo>
                    <a:pt x="640" y="73"/>
                    <a:pt x="743" y="248"/>
                    <a:pt x="846" y="506"/>
                  </a:cubicBezTo>
                  <a:cubicBezTo>
                    <a:pt x="898" y="629"/>
                    <a:pt x="949" y="764"/>
                    <a:pt x="990" y="908"/>
                  </a:cubicBezTo>
                  <a:cubicBezTo>
                    <a:pt x="1031" y="1052"/>
                    <a:pt x="1052" y="1196"/>
                    <a:pt x="1052" y="1320"/>
                  </a:cubicBezTo>
                  <a:cubicBezTo>
                    <a:pt x="1052" y="1423"/>
                    <a:pt x="1042" y="1515"/>
                    <a:pt x="1011" y="1588"/>
                  </a:cubicBezTo>
                  <a:cubicBezTo>
                    <a:pt x="990" y="1629"/>
                    <a:pt x="969" y="1660"/>
                    <a:pt x="939" y="1691"/>
                  </a:cubicBezTo>
                  <a:cubicBezTo>
                    <a:pt x="918" y="1722"/>
                    <a:pt x="887" y="1753"/>
                    <a:pt x="846" y="1774"/>
                  </a:cubicBezTo>
                  <a:cubicBezTo>
                    <a:pt x="795" y="1804"/>
                    <a:pt x="743" y="1825"/>
                    <a:pt x="691" y="1825"/>
                  </a:cubicBezTo>
                  <a:cubicBezTo>
                    <a:pt x="650" y="1825"/>
                    <a:pt x="619" y="1815"/>
                    <a:pt x="588" y="1804"/>
                  </a:cubicBezTo>
                  <a:cubicBezTo>
                    <a:pt x="527" y="1783"/>
                    <a:pt x="465" y="1742"/>
                    <a:pt x="403" y="1691"/>
                  </a:cubicBezTo>
                  <a:cubicBezTo>
                    <a:pt x="320" y="1619"/>
                    <a:pt x="248" y="1526"/>
                    <a:pt x="197" y="1454"/>
                  </a:cubicBezTo>
                  <a:cubicBezTo>
                    <a:pt x="165" y="1412"/>
                    <a:pt x="145" y="1382"/>
                    <a:pt x="135" y="1361"/>
                  </a:cubicBezTo>
                  <a:cubicBezTo>
                    <a:pt x="124" y="1351"/>
                    <a:pt x="124" y="1341"/>
                    <a:pt x="114" y="1341"/>
                  </a:cubicBezTo>
                  <a:lnTo>
                    <a:pt x="114" y="1330"/>
                  </a:lnTo>
                  <a:lnTo>
                    <a:pt x="1" y="1382"/>
                  </a:lnTo>
                  <a:cubicBezTo>
                    <a:pt x="11" y="1392"/>
                    <a:pt x="83" y="1526"/>
                    <a:pt x="197" y="1660"/>
                  </a:cubicBezTo>
                  <a:cubicBezTo>
                    <a:pt x="259" y="1732"/>
                    <a:pt x="330" y="1794"/>
                    <a:pt x="413" y="1856"/>
                  </a:cubicBezTo>
                  <a:cubicBezTo>
                    <a:pt x="454" y="1877"/>
                    <a:pt x="495" y="1897"/>
                    <a:pt x="547" y="1918"/>
                  </a:cubicBezTo>
                  <a:cubicBezTo>
                    <a:pt x="588" y="1938"/>
                    <a:pt x="640" y="1948"/>
                    <a:pt x="691" y="1948"/>
                  </a:cubicBezTo>
                  <a:cubicBezTo>
                    <a:pt x="763" y="1948"/>
                    <a:pt x="836" y="1928"/>
                    <a:pt x="907" y="1877"/>
                  </a:cubicBezTo>
                  <a:cubicBezTo>
                    <a:pt x="959" y="1845"/>
                    <a:pt x="1001" y="1815"/>
                    <a:pt x="1031" y="1774"/>
                  </a:cubicBezTo>
                  <a:cubicBezTo>
                    <a:pt x="1083" y="1712"/>
                    <a:pt x="1124" y="1639"/>
                    <a:pt x="1145" y="1567"/>
                  </a:cubicBezTo>
                  <a:cubicBezTo>
                    <a:pt x="1166" y="1485"/>
                    <a:pt x="1175" y="1403"/>
                    <a:pt x="1175" y="1320"/>
                  </a:cubicBezTo>
                  <a:cubicBezTo>
                    <a:pt x="1175" y="1176"/>
                    <a:pt x="1145" y="1021"/>
                    <a:pt x="1104" y="867"/>
                  </a:cubicBezTo>
                  <a:cubicBezTo>
                    <a:pt x="1042" y="640"/>
                    <a:pt x="959" y="423"/>
                    <a:pt x="877" y="269"/>
                  </a:cubicBezTo>
                  <a:cubicBezTo>
                    <a:pt x="804" y="104"/>
                    <a:pt x="743" y="1"/>
                    <a:pt x="743"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003;p78">
              <a:extLst>
                <a:ext uri="{FF2B5EF4-FFF2-40B4-BE49-F238E27FC236}">
                  <a16:creationId xmlns:a16="http://schemas.microsoft.com/office/drawing/2014/main" xmlns="" id="{F0DD831F-C42E-7982-2026-F0ED586F9F6F}"/>
                </a:ext>
              </a:extLst>
            </p:cNvPr>
            <p:cNvSpPr/>
            <p:nvPr/>
          </p:nvSpPr>
          <p:spPr>
            <a:xfrm>
              <a:off x="380118" y="2895155"/>
              <a:ext cx="73832" cy="81881"/>
            </a:xfrm>
            <a:custGeom>
              <a:avLst/>
              <a:gdLst/>
              <a:ahLst/>
              <a:cxnLst/>
              <a:rect l="l" t="t" r="r" b="b"/>
              <a:pathLst>
                <a:path w="1330" h="1475" extrusionOk="0">
                  <a:moveTo>
                    <a:pt x="1062" y="1"/>
                  </a:moveTo>
                  <a:lnTo>
                    <a:pt x="949" y="62"/>
                  </a:lnTo>
                  <a:cubicBezTo>
                    <a:pt x="959" y="62"/>
                    <a:pt x="1021" y="186"/>
                    <a:pt x="1083" y="341"/>
                  </a:cubicBezTo>
                  <a:cubicBezTo>
                    <a:pt x="1114" y="424"/>
                    <a:pt x="1144" y="516"/>
                    <a:pt x="1176" y="619"/>
                  </a:cubicBezTo>
                  <a:cubicBezTo>
                    <a:pt x="1196" y="712"/>
                    <a:pt x="1206" y="815"/>
                    <a:pt x="1206" y="898"/>
                  </a:cubicBezTo>
                  <a:cubicBezTo>
                    <a:pt x="1206" y="990"/>
                    <a:pt x="1196" y="1072"/>
                    <a:pt x="1165" y="1134"/>
                  </a:cubicBezTo>
                  <a:cubicBezTo>
                    <a:pt x="1155" y="1166"/>
                    <a:pt x="1135" y="1196"/>
                    <a:pt x="1103" y="1227"/>
                  </a:cubicBezTo>
                  <a:cubicBezTo>
                    <a:pt x="1083" y="1258"/>
                    <a:pt x="1052" y="1278"/>
                    <a:pt x="1021" y="1299"/>
                  </a:cubicBezTo>
                  <a:cubicBezTo>
                    <a:pt x="949" y="1340"/>
                    <a:pt x="897" y="1361"/>
                    <a:pt x="835" y="1361"/>
                  </a:cubicBezTo>
                  <a:cubicBezTo>
                    <a:pt x="784" y="1361"/>
                    <a:pt x="743" y="1351"/>
                    <a:pt x="702" y="1330"/>
                  </a:cubicBezTo>
                  <a:cubicBezTo>
                    <a:pt x="619" y="1299"/>
                    <a:pt x="547" y="1248"/>
                    <a:pt x="475" y="1175"/>
                  </a:cubicBezTo>
                  <a:cubicBezTo>
                    <a:pt x="361" y="1072"/>
                    <a:pt x="279" y="949"/>
                    <a:pt x="217" y="846"/>
                  </a:cubicBezTo>
                  <a:cubicBezTo>
                    <a:pt x="176" y="795"/>
                    <a:pt x="155" y="753"/>
                    <a:pt x="135" y="722"/>
                  </a:cubicBezTo>
                  <a:cubicBezTo>
                    <a:pt x="135" y="701"/>
                    <a:pt x="125" y="691"/>
                    <a:pt x="125" y="681"/>
                  </a:cubicBezTo>
                  <a:cubicBezTo>
                    <a:pt x="114" y="681"/>
                    <a:pt x="114" y="671"/>
                    <a:pt x="114" y="671"/>
                  </a:cubicBezTo>
                  <a:lnTo>
                    <a:pt x="1" y="722"/>
                  </a:lnTo>
                  <a:cubicBezTo>
                    <a:pt x="1" y="722"/>
                    <a:pt x="93" y="907"/>
                    <a:pt x="238" y="1093"/>
                  </a:cubicBezTo>
                  <a:cubicBezTo>
                    <a:pt x="310" y="1186"/>
                    <a:pt x="393" y="1278"/>
                    <a:pt x="496" y="1351"/>
                  </a:cubicBezTo>
                  <a:cubicBezTo>
                    <a:pt x="547" y="1392"/>
                    <a:pt x="599" y="1423"/>
                    <a:pt x="650" y="1443"/>
                  </a:cubicBezTo>
                  <a:cubicBezTo>
                    <a:pt x="712" y="1464"/>
                    <a:pt x="773" y="1475"/>
                    <a:pt x="835" y="1475"/>
                  </a:cubicBezTo>
                  <a:cubicBezTo>
                    <a:pt x="918" y="1475"/>
                    <a:pt x="1000" y="1454"/>
                    <a:pt x="1083" y="1413"/>
                  </a:cubicBezTo>
                  <a:cubicBezTo>
                    <a:pt x="1124" y="1382"/>
                    <a:pt x="1165" y="1351"/>
                    <a:pt x="1196" y="1310"/>
                  </a:cubicBezTo>
                  <a:cubicBezTo>
                    <a:pt x="1248" y="1258"/>
                    <a:pt x="1279" y="1186"/>
                    <a:pt x="1299" y="1114"/>
                  </a:cubicBezTo>
                  <a:cubicBezTo>
                    <a:pt x="1320" y="1052"/>
                    <a:pt x="1330" y="980"/>
                    <a:pt x="1330" y="898"/>
                  </a:cubicBezTo>
                  <a:cubicBezTo>
                    <a:pt x="1330" y="795"/>
                    <a:pt x="1320" y="691"/>
                    <a:pt x="1289" y="578"/>
                  </a:cubicBezTo>
                  <a:cubicBezTo>
                    <a:pt x="1248" y="424"/>
                    <a:pt x="1196" y="279"/>
                    <a:pt x="1144" y="176"/>
                  </a:cubicBezTo>
                  <a:cubicBezTo>
                    <a:pt x="1103" y="73"/>
                    <a:pt x="1062" y="1"/>
                    <a:pt x="1062"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004;p78">
              <a:extLst>
                <a:ext uri="{FF2B5EF4-FFF2-40B4-BE49-F238E27FC236}">
                  <a16:creationId xmlns:a16="http://schemas.microsoft.com/office/drawing/2014/main" xmlns="" id="{A7E636CD-8DFE-7F0E-DA48-9B1F940D6076}"/>
                </a:ext>
              </a:extLst>
            </p:cNvPr>
            <p:cNvSpPr/>
            <p:nvPr/>
          </p:nvSpPr>
          <p:spPr>
            <a:xfrm>
              <a:off x="376121" y="2905869"/>
              <a:ext cx="92206" cy="144388"/>
            </a:xfrm>
            <a:custGeom>
              <a:avLst/>
              <a:gdLst/>
              <a:ahLst/>
              <a:cxnLst/>
              <a:rect l="l" t="t" r="r" b="b"/>
              <a:pathLst>
                <a:path w="1661" h="2601" extrusionOk="0">
                  <a:moveTo>
                    <a:pt x="552" y="1"/>
                  </a:moveTo>
                  <a:cubicBezTo>
                    <a:pt x="509" y="1"/>
                    <a:pt x="466" y="8"/>
                    <a:pt x="423" y="24"/>
                  </a:cubicBezTo>
                  <a:cubicBezTo>
                    <a:pt x="0" y="189"/>
                    <a:pt x="660" y="1415"/>
                    <a:pt x="660" y="1415"/>
                  </a:cubicBezTo>
                  <a:cubicBezTo>
                    <a:pt x="660" y="1415"/>
                    <a:pt x="227" y="1786"/>
                    <a:pt x="465" y="2601"/>
                  </a:cubicBezTo>
                  <a:lnTo>
                    <a:pt x="1660" y="1147"/>
                  </a:lnTo>
                  <a:cubicBezTo>
                    <a:pt x="1660" y="1147"/>
                    <a:pt x="1086" y="1"/>
                    <a:pt x="552" y="1"/>
                  </a:cubicBezTo>
                  <a:close/>
                </a:path>
              </a:pathLst>
            </a:custGeom>
            <a:solidFill>
              <a:srgbClr val="CB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005;p78">
              <a:extLst>
                <a:ext uri="{FF2B5EF4-FFF2-40B4-BE49-F238E27FC236}">
                  <a16:creationId xmlns:a16="http://schemas.microsoft.com/office/drawing/2014/main" xmlns="" id="{9461B879-2C65-D784-966F-9B8A84C13CD2}"/>
                </a:ext>
              </a:extLst>
            </p:cNvPr>
            <p:cNvSpPr/>
            <p:nvPr/>
          </p:nvSpPr>
          <p:spPr>
            <a:xfrm>
              <a:off x="388167" y="2902593"/>
              <a:ext cx="82991" cy="148829"/>
            </a:xfrm>
            <a:custGeom>
              <a:avLst/>
              <a:gdLst/>
              <a:ahLst/>
              <a:cxnLst/>
              <a:rect l="l" t="t" r="r" b="b"/>
              <a:pathLst>
                <a:path w="1495" h="2681" extrusionOk="0">
                  <a:moveTo>
                    <a:pt x="340" y="1"/>
                  </a:moveTo>
                  <a:cubicBezTo>
                    <a:pt x="289" y="1"/>
                    <a:pt x="237" y="11"/>
                    <a:pt x="186" y="31"/>
                  </a:cubicBezTo>
                  <a:cubicBezTo>
                    <a:pt x="154" y="42"/>
                    <a:pt x="124" y="63"/>
                    <a:pt x="103" y="83"/>
                  </a:cubicBezTo>
                  <a:cubicBezTo>
                    <a:pt x="62" y="114"/>
                    <a:pt x="41" y="155"/>
                    <a:pt x="21" y="207"/>
                  </a:cubicBezTo>
                  <a:cubicBezTo>
                    <a:pt x="10" y="258"/>
                    <a:pt x="0" y="310"/>
                    <a:pt x="0" y="361"/>
                  </a:cubicBezTo>
                  <a:cubicBezTo>
                    <a:pt x="0" y="475"/>
                    <a:pt x="31" y="599"/>
                    <a:pt x="62" y="722"/>
                  </a:cubicBezTo>
                  <a:cubicBezTo>
                    <a:pt x="124" y="918"/>
                    <a:pt x="196" y="1114"/>
                    <a:pt x="268" y="1258"/>
                  </a:cubicBezTo>
                  <a:cubicBezTo>
                    <a:pt x="308" y="1350"/>
                    <a:pt x="343" y="1425"/>
                    <a:pt x="363" y="1468"/>
                  </a:cubicBezTo>
                  <a:lnTo>
                    <a:pt x="363" y="1468"/>
                  </a:lnTo>
                  <a:cubicBezTo>
                    <a:pt x="336" y="1498"/>
                    <a:pt x="299" y="1548"/>
                    <a:pt x="257" y="1619"/>
                  </a:cubicBezTo>
                  <a:cubicBezTo>
                    <a:pt x="186" y="1753"/>
                    <a:pt x="113" y="1938"/>
                    <a:pt x="113" y="2196"/>
                  </a:cubicBezTo>
                  <a:cubicBezTo>
                    <a:pt x="113" y="2340"/>
                    <a:pt x="134" y="2495"/>
                    <a:pt x="186" y="2680"/>
                  </a:cubicBezTo>
                  <a:lnTo>
                    <a:pt x="309" y="2649"/>
                  </a:lnTo>
                  <a:cubicBezTo>
                    <a:pt x="257" y="2474"/>
                    <a:pt x="237" y="2330"/>
                    <a:pt x="237" y="2196"/>
                  </a:cubicBezTo>
                  <a:cubicBezTo>
                    <a:pt x="237" y="1959"/>
                    <a:pt x="299" y="1794"/>
                    <a:pt x="361" y="1680"/>
                  </a:cubicBezTo>
                  <a:cubicBezTo>
                    <a:pt x="392" y="1629"/>
                    <a:pt x="422" y="1588"/>
                    <a:pt x="443" y="1557"/>
                  </a:cubicBezTo>
                  <a:lnTo>
                    <a:pt x="474" y="1526"/>
                  </a:lnTo>
                  <a:lnTo>
                    <a:pt x="484" y="1526"/>
                  </a:lnTo>
                  <a:lnTo>
                    <a:pt x="516" y="1485"/>
                  </a:lnTo>
                  <a:lnTo>
                    <a:pt x="495" y="1444"/>
                  </a:lnTo>
                  <a:cubicBezTo>
                    <a:pt x="484" y="1433"/>
                    <a:pt x="392" y="1258"/>
                    <a:pt x="309" y="1041"/>
                  </a:cubicBezTo>
                  <a:cubicBezTo>
                    <a:pt x="257" y="928"/>
                    <a:pt x="216" y="805"/>
                    <a:pt x="186" y="681"/>
                  </a:cubicBezTo>
                  <a:cubicBezTo>
                    <a:pt x="145" y="567"/>
                    <a:pt x="124" y="454"/>
                    <a:pt x="124" y="361"/>
                  </a:cubicBezTo>
                  <a:cubicBezTo>
                    <a:pt x="124" y="331"/>
                    <a:pt x="124" y="299"/>
                    <a:pt x="134" y="279"/>
                  </a:cubicBezTo>
                  <a:cubicBezTo>
                    <a:pt x="134" y="238"/>
                    <a:pt x="154" y="207"/>
                    <a:pt x="165" y="186"/>
                  </a:cubicBezTo>
                  <a:cubicBezTo>
                    <a:pt x="175" y="176"/>
                    <a:pt x="186" y="166"/>
                    <a:pt x="196" y="166"/>
                  </a:cubicBezTo>
                  <a:cubicBezTo>
                    <a:pt x="206" y="155"/>
                    <a:pt x="216" y="145"/>
                    <a:pt x="227" y="145"/>
                  </a:cubicBezTo>
                  <a:cubicBezTo>
                    <a:pt x="268" y="135"/>
                    <a:pt x="299" y="125"/>
                    <a:pt x="340" y="125"/>
                  </a:cubicBezTo>
                  <a:cubicBezTo>
                    <a:pt x="392" y="125"/>
                    <a:pt x="454" y="135"/>
                    <a:pt x="516" y="166"/>
                  </a:cubicBezTo>
                  <a:cubicBezTo>
                    <a:pt x="619" y="217"/>
                    <a:pt x="732" y="310"/>
                    <a:pt x="835" y="413"/>
                  </a:cubicBezTo>
                  <a:cubicBezTo>
                    <a:pt x="990" y="578"/>
                    <a:pt x="1123" y="784"/>
                    <a:pt x="1226" y="949"/>
                  </a:cubicBezTo>
                  <a:cubicBezTo>
                    <a:pt x="1278" y="1032"/>
                    <a:pt x="1319" y="1103"/>
                    <a:pt x="1340" y="1155"/>
                  </a:cubicBezTo>
                  <a:cubicBezTo>
                    <a:pt x="1361" y="1186"/>
                    <a:pt x="1370" y="1206"/>
                    <a:pt x="1370" y="1217"/>
                  </a:cubicBezTo>
                  <a:lnTo>
                    <a:pt x="1381" y="1227"/>
                  </a:lnTo>
                  <a:lnTo>
                    <a:pt x="1381" y="1238"/>
                  </a:lnTo>
                  <a:lnTo>
                    <a:pt x="1494" y="1186"/>
                  </a:lnTo>
                  <a:cubicBezTo>
                    <a:pt x="1494" y="1186"/>
                    <a:pt x="1350" y="887"/>
                    <a:pt x="1134" y="599"/>
                  </a:cubicBezTo>
                  <a:cubicBezTo>
                    <a:pt x="1031" y="454"/>
                    <a:pt x="907" y="310"/>
                    <a:pt x="773" y="196"/>
                  </a:cubicBezTo>
                  <a:cubicBezTo>
                    <a:pt x="711" y="135"/>
                    <a:pt x="639" y="93"/>
                    <a:pt x="567" y="52"/>
                  </a:cubicBezTo>
                  <a:cubicBezTo>
                    <a:pt x="495" y="22"/>
                    <a:pt x="412" y="1"/>
                    <a:pt x="34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006;p78">
              <a:extLst>
                <a:ext uri="{FF2B5EF4-FFF2-40B4-BE49-F238E27FC236}">
                  <a16:creationId xmlns:a16="http://schemas.microsoft.com/office/drawing/2014/main" xmlns="" id="{5334E02F-B0D2-E25E-D39D-28D356E9B6FC}"/>
                </a:ext>
              </a:extLst>
            </p:cNvPr>
            <p:cNvSpPr/>
            <p:nvPr/>
          </p:nvSpPr>
          <p:spPr>
            <a:xfrm>
              <a:off x="296015" y="1849953"/>
              <a:ext cx="2541307" cy="1912850"/>
            </a:xfrm>
            <a:custGeom>
              <a:avLst/>
              <a:gdLst/>
              <a:ahLst/>
              <a:cxnLst/>
              <a:rect l="l" t="t" r="r" b="b"/>
              <a:pathLst>
                <a:path w="45779" h="34458" extrusionOk="0">
                  <a:moveTo>
                    <a:pt x="38214" y="1"/>
                  </a:moveTo>
                  <a:cubicBezTo>
                    <a:pt x="38214" y="1"/>
                    <a:pt x="33876" y="1577"/>
                    <a:pt x="31979" y="3659"/>
                  </a:cubicBezTo>
                  <a:lnTo>
                    <a:pt x="36008" y="12666"/>
                  </a:lnTo>
                  <a:lnTo>
                    <a:pt x="27713" y="13016"/>
                  </a:lnTo>
                  <a:lnTo>
                    <a:pt x="22323" y="12821"/>
                  </a:lnTo>
                  <a:cubicBezTo>
                    <a:pt x="22323" y="12821"/>
                    <a:pt x="17716" y="14305"/>
                    <a:pt x="15129" y="17077"/>
                  </a:cubicBezTo>
                  <a:cubicBezTo>
                    <a:pt x="12553" y="19849"/>
                    <a:pt x="9461" y="25074"/>
                    <a:pt x="9461" y="25074"/>
                  </a:cubicBezTo>
                  <a:lnTo>
                    <a:pt x="4752" y="21251"/>
                  </a:lnTo>
                  <a:cubicBezTo>
                    <a:pt x="4752" y="21251"/>
                    <a:pt x="877" y="23260"/>
                    <a:pt x="1" y="24837"/>
                  </a:cubicBezTo>
                  <a:cubicBezTo>
                    <a:pt x="1" y="24837"/>
                    <a:pt x="3639" y="32885"/>
                    <a:pt x="8421" y="33453"/>
                  </a:cubicBezTo>
                  <a:cubicBezTo>
                    <a:pt x="8677" y="33483"/>
                    <a:pt x="8929" y="33497"/>
                    <a:pt x="9177" y="33497"/>
                  </a:cubicBezTo>
                  <a:cubicBezTo>
                    <a:pt x="13568" y="33497"/>
                    <a:pt x="16634" y="29001"/>
                    <a:pt x="16634" y="29001"/>
                  </a:cubicBezTo>
                  <a:lnTo>
                    <a:pt x="17242" y="34081"/>
                  </a:lnTo>
                  <a:cubicBezTo>
                    <a:pt x="17242" y="34081"/>
                    <a:pt x="20783" y="34457"/>
                    <a:pt x="24493" y="34457"/>
                  </a:cubicBezTo>
                  <a:cubicBezTo>
                    <a:pt x="27250" y="34457"/>
                    <a:pt x="30100" y="34249"/>
                    <a:pt x="31659" y="33524"/>
                  </a:cubicBezTo>
                  <a:cubicBezTo>
                    <a:pt x="31659" y="33524"/>
                    <a:pt x="33051" y="26713"/>
                    <a:pt x="32989" y="24826"/>
                  </a:cubicBezTo>
                  <a:cubicBezTo>
                    <a:pt x="32927" y="22930"/>
                    <a:pt x="32484" y="20983"/>
                    <a:pt x="32484" y="20983"/>
                  </a:cubicBezTo>
                  <a:lnTo>
                    <a:pt x="32484" y="20983"/>
                  </a:lnTo>
                  <a:cubicBezTo>
                    <a:pt x="32484" y="20983"/>
                    <a:pt x="33482" y="21122"/>
                    <a:pt x="34892" y="21122"/>
                  </a:cubicBezTo>
                  <a:cubicBezTo>
                    <a:pt x="37720" y="21122"/>
                    <a:pt x="42204" y="20563"/>
                    <a:pt x="43634" y="17200"/>
                  </a:cubicBezTo>
                  <a:cubicBezTo>
                    <a:pt x="45778" y="12161"/>
                    <a:pt x="38214" y="1"/>
                    <a:pt x="38214" y="1"/>
                  </a:cubicBezTo>
                  <a:close/>
                </a:path>
              </a:pathLst>
            </a:custGeom>
            <a:solidFill>
              <a:srgbClr val="2750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2" name="Google Shape;2007;p78">
              <a:extLst>
                <a:ext uri="{FF2B5EF4-FFF2-40B4-BE49-F238E27FC236}">
                  <a16:creationId xmlns:a16="http://schemas.microsoft.com/office/drawing/2014/main" xmlns="" id="{1F91C3CE-4973-2244-BF2C-5CCDBEB92B98}"/>
                </a:ext>
              </a:extLst>
            </p:cNvPr>
            <p:cNvGrpSpPr/>
            <p:nvPr/>
          </p:nvGrpSpPr>
          <p:grpSpPr>
            <a:xfrm>
              <a:off x="553487" y="2063345"/>
              <a:ext cx="2188894" cy="1646242"/>
              <a:chOff x="553487" y="2063345"/>
              <a:chExt cx="2188894" cy="1646242"/>
            </a:xfrm>
          </p:grpSpPr>
          <p:sp>
            <p:nvSpPr>
              <p:cNvPr id="67" name="Google Shape;2008;p78">
                <a:extLst>
                  <a:ext uri="{FF2B5EF4-FFF2-40B4-BE49-F238E27FC236}">
                    <a16:creationId xmlns:a16="http://schemas.microsoft.com/office/drawing/2014/main" xmlns="" id="{4FA8B8CB-4240-0AE3-0BC1-218B74A8208B}"/>
                  </a:ext>
                </a:extLst>
              </p:cNvPr>
              <p:cNvSpPr/>
              <p:nvPr/>
            </p:nvSpPr>
            <p:spPr>
              <a:xfrm>
                <a:off x="553487" y="3310504"/>
                <a:ext cx="31531" cy="30920"/>
              </a:xfrm>
              <a:custGeom>
                <a:avLst/>
                <a:gdLst/>
                <a:ahLst/>
                <a:cxnLst/>
                <a:rect l="l" t="t" r="r" b="b"/>
                <a:pathLst>
                  <a:path w="568" h="557" extrusionOk="0">
                    <a:moveTo>
                      <a:pt x="247" y="0"/>
                    </a:moveTo>
                    <a:cubicBezTo>
                      <a:pt x="206" y="21"/>
                      <a:pt x="176" y="42"/>
                      <a:pt x="144" y="73"/>
                    </a:cubicBezTo>
                    <a:cubicBezTo>
                      <a:pt x="124" y="94"/>
                      <a:pt x="103" y="114"/>
                      <a:pt x="73" y="135"/>
                    </a:cubicBezTo>
                    <a:cubicBezTo>
                      <a:pt x="52" y="155"/>
                      <a:pt x="31" y="186"/>
                      <a:pt x="21" y="217"/>
                    </a:cubicBezTo>
                    <a:cubicBezTo>
                      <a:pt x="11" y="248"/>
                      <a:pt x="0" y="279"/>
                      <a:pt x="0" y="310"/>
                    </a:cubicBezTo>
                    <a:cubicBezTo>
                      <a:pt x="0" y="341"/>
                      <a:pt x="11" y="382"/>
                      <a:pt x="21" y="403"/>
                    </a:cubicBezTo>
                    <a:cubicBezTo>
                      <a:pt x="31" y="433"/>
                      <a:pt x="52" y="465"/>
                      <a:pt x="73" y="485"/>
                    </a:cubicBezTo>
                    <a:cubicBezTo>
                      <a:pt x="93" y="506"/>
                      <a:pt x="114" y="516"/>
                      <a:pt x="124" y="526"/>
                    </a:cubicBezTo>
                    <a:cubicBezTo>
                      <a:pt x="165" y="547"/>
                      <a:pt x="206" y="557"/>
                      <a:pt x="258" y="557"/>
                    </a:cubicBezTo>
                    <a:lnTo>
                      <a:pt x="320" y="557"/>
                    </a:lnTo>
                    <a:cubicBezTo>
                      <a:pt x="361" y="536"/>
                      <a:pt x="402" y="516"/>
                      <a:pt x="433" y="485"/>
                    </a:cubicBezTo>
                    <a:lnTo>
                      <a:pt x="495" y="423"/>
                    </a:lnTo>
                    <a:cubicBezTo>
                      <a:pt x="515" y="403"/>
                      <a:pt x="536" y="371"/>
                      <a:pt x="547" y="341"/>
                    </a:cubicBezTo>
                    <a:cubicBezTo>
                      <a:pt x="567" y="310"/>
                      <a:pt x="567" y="279"/>
                      <a:pt x="567" y="248"/>
                    </a:cubicBezTo>
                    <a:cubicBezTo>
                      <a:pt x="567" y="207"/>
                      <a:pt x="567" y="176"/>
                      <a:pt x="547" y="145"/>
                    </a:cubicBezTo>
                    <a:cubicBezTo>
                      <a:pt x="536" y="114"/>
                      <a:pt x="515" y="94"/>
                      <a:pt x="495" y="73"/>
                    </a:cubicBezTo>
                    <a:cubicBezTo>
                      <a:pt x="474" y="52"/>
                      <a:pt x="464" y="42"/>
                      <a:pt x="444" y="32"/>
                    </a:cubicBezTo>
                    <a:cubicBezTo>
                      <a:pt x="402" y="11"/>
                      <a:pt x="361" y="0"/>
                      <a:pt x="32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009;p78">
                <a:extLst>
                  <a:ext uri="{FF2B5EF4-FFF2-40B4-BE49-F238E27FC236}">
                    <a16:creationId xmlns:a16="http://schemas.microsoft.com/office/drawing/2014/main" xmlns="" id="{AA2B8890-6DE0-F8EA-DF48-59FD40219C10}"/>
                  </a:ext>
                </a:extLst>
              </p:cNvPr>
              <p:cNvSpPr/>
              <p:nvPr/>
            </p:nvSpPr>
            <p:spPr>
              <a:xfrm>
                <a:off x="813789" y="3415202"/>
                <a:ext cx="35528" cy="27534"/>
              </a:xfrm>
              <a:custGeom>
                <a:avLst/>
                <a:gdLst/>
                <a:ahLst/>
                <a:cxnLst/>
                <a:rect l="l" t="t" r="r" b="b"/>
                <a:pathLst>
                  <a:path w="640" h="496" extrusionOk="0">
                    <a:moveTo>
                      <a:pt x="320" y="1"/>
                    </a:moveTo>
                    <a:cubicBezTo>
                      <a:pt x="1" y="1"/>
                      <a:pt x="1" y="495"/>
                      <a:pt x="320" y="495"/>
                    </a:cubicBezTo>
                    <a:cubicBezTo>
                      <a:pt x="640" y="495"/>
                      <a:pt x="640" y="1"/>
                      <a:pt x="320"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010;p78">
                <a:extLst>
                  <a:ext uri="{FF2B5EF4-FFF2-40B4-BE49-F238E27FC236}">
                    <a16:creationId xmlns:a16="http://schemas.microsoft.com/office/drawing/2014/main" xmlns="" id="{06CB2183-1920-228E-E711-7D4D844723A7}"/>
                  </a:ext>
                </a:extLst>
              </p:cNvPr>
              <p:cNvSpPr/>
              <p:nvPr/>
            </p:nvSpPr>
            <p:spPr>
              <a:xfrm>
                <a:off x="994597" y="3147462"/>
                <a:ext cx="35528" cy="28089"/>
              </a:xfrm>
              <a:custGeom>
                <a:avLst/>
                <a:gdLst/>
                <a:ahLst/>
                <a:cxnLst/>
                <a:rect l="l" t="t" r="r" b="b"/>
                <a:pathLst>
                  <a:path w="640" h="506" extrusionOk="0">
                    <a:moveTo>
                      <a:pt x="319" y="1"/>
                    </a:moveTo>
                    <a:cubicBezTo>
                      <a:pt x="0" y="1"/>
                      <a:pt x="0" y="505"/>
                      <a:pt x="319" y="505"/>
                    </a:cubicBezTo>
                    <a:cubicBezTo>
                      <a:pt x="639" y="505"/>
                      <a:pt x="639" y="1"/>
                      <a:pt x="319"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011;p78">
                <a:extLst>
                  <a:ext uri="{FF2B5EF4-FFF2-40B4-BE49-F238E27FC236}">
                    <a16:creationId xmlns:a16="http://schemas.microsoft.com/office/drawing/2014/main" xmlns="" id="{8FA86BD2-2316-38EA-2379-18EB582637CD}"/>
                  </a:ext>
                </a:extLst>
              </p:cNvPr>
              <p:cNvSpPr/>
              <p:nvPr/>
            </p:nvSpPr>
            <p:spPr>
              <a:xfrm>
                <a:off x="1110120" y="3303066"/>
                <a:ext cx="35528" cy="27534"/>
              </a:xfrm>
              <a:custGeom>
                <a:avLst/>
                <a:gdLst/>
                <a:ahLst/>
                <a:cxnLst/>
                <a:rect l="l" t="t" r="r" b="b"/>
                <a:pathLst>
                  <a:path w="640" h="496" extrusionOk="0">
                    <a:moveTo>
                      <a:pt x="320" y="1"/>
                    </a:moveTo>
                    <a:cubicBezTo>
                      <a:pt x="1" y="1"/>
                      <a:pt x="1" y="496"/>
                      <a:pt x="320" y="496"/>
                    </a:cubicBezTo>
                    <a:cubicBezTo>
                      <a:pt x="640" y="496"/>
                      <a:pt x="640" y="1"/>
                      <a:pt x="320"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012;p78">
                <a:extLst>
                  <a:ext uri="{FF2B5EF4-FFF2-40B4-BE49-F238E27FC236}">
                    <a16:creationId xmlns:a16="http://schemas.microsoft.com/office/drawing/2014/main" xmlns="" id="{88ED153F-A7B1-2604-8C5D-3BD58A2DCC92}"/>
                  </a:ext>
                </a:extLst>
              </p:cNvPr>
              <p:cNvSpPr/>
              <p:nvPr/>
            </p:nvSpPr>
            <p:spPr>
              <a:xfrm>
                <a:off x="1180512" y="2902038"/>
                <a:ext cx="37804" cy="27479"/>
              </a:xfrm>
              <a:custGeom>
                <a:avLst/>
                <a:gdLst/>
                <a:ahLst/>
                <a:cxnLst/>
                <a:rect l="l" t="t" r="r" b="b"/>
                <a:pathLst>
                  <a:path w="681" h="495" extrusionOk="0">
                    <a:moveTo>
                      <a:pt x="320" y="0"/>
                    </a:moveTo>
                    <a:cubicBezTo>
                      <a:pt x="0" y="0"/>
                      <a:pt x="0" y="495"/>
                      <a:pt x="320" y="495"/>
                    </a:cubicBezTo>
                    <a:lnTo>
                      <a:pt x="350" y="495"/>
                    </a:lnTo>
                    <a:cubicBezTo>
                      <a:pt x="680" y="495"/>
                      <a:pt x="680" y="0"/>
                      <a:pt x="35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013;p78">
                <a:extLst>
                  <a:ext uri="{FF2B5EF4-FFF2-40B4-BE49-F238E27FC236}">
                    <a16:creationId xmlns:a16="http://schemas.microsoft.com/office/drawing/2014/main" xmlns="" id="{E42255CD-72A0-7B4C-B44E-DEEF2E3F066F}"/>
                  </a:ext>
                </a:extLst>
              </p:cNvPr>
              <p:cNvSpPr/>
              <p:nvPr/>
            </p:nvSpPr>
            <p:spPr>
              <a:xfrm>
                <a:off x="1395571" y="2684649"/>
                <a:ext cx="35528" cy="28089"/>
              </a:xfrm>
              <a:custGeom>
                <a:avLst/>
                <a:gdLst/>
                <a:ahLst/>
                <a:cxnLst/>
                <a:rect l="l" t="t" r="r" b="b"/>
                <a:pathLst>
                  <a:path w="640" h="506" extrusionOk="0">
                    <a:moveTo>
                      <a:pt x="259" y="0"/>
                    </a:moveTo>
                    <a:cubicBezTo>
                      <a:pt x="218" y="0"/>
                      <a:pt x="186" y="11"/>
                      <a:pt x="156" y="31"/>
                    </a:cubicBezTo>
                    <a:cubicBezTo>
                      <a:pt x="125" y="41"/>
                      <a:pt x="104" y="52"/>
                      <a:pt x="83" y="83"/>
                    </a:cubicBezTo>
                    <a:cubicBezTo>
                      <a:pt x="53" y="103"/>
                      <a:pt x="42" y="124"/>
                      <a:pt x="32" y="155"/>
                    </a:cubicBezTo>
                    <a:cubicBezTo>
                      <a:pt x="12" y="186"/>
                      <a:pt x="1" y="217"/>
                      <a:pt x="12" y="258"/>
                    </a:cubicBezTo>
                    <a:lnTo>
                      <a:pt x="12" y="320"/>
                    </a:lnTo>
                    <a:cubicBezTo>
                      <a:pt x="32" y="361"/>
                      <a:pt x="53" y="402"/>
                      <a:pt x="83" y="433"/>
                    </a:cubicBezTo>
                    <a:cubicBezTo>
                      <a:pt x="94" y="444"/>
                      <a:pt x="115" y="454"/>
                      <a:pt x="135" y="474"/>
                    </a:cubicBezTo>
                    <a:cubicBezTo>
                      <a:pt x="166" y="495"/>
                      <a:pt x="207" y="505"/>
                      <a:pt x="259" y="505"/>
                    </a:cubicBezTo>
                    <a:lnTo>
                      <a:pt x="383" y="505"/>
                    </a:lnTo>
                    <a:cubicBezTo>
                      <a:pt x="424" y="505"/>
                      <a:pt x="454" y="495"/>
                      <a:pt x="486" y="485"/>
                    </a:cubicBezTo>
                    <a:cubicBezTo>
                      <a:pt x="516" y="474"/>
                      <a:pt x="537" y="454"/>
                      <a:pt x="568" y="433"/>
                    </a:cubicBezTo>
                    <a:cubicBezTo>
                      <a:pt x="589" y="412"/>
                      <a:pt x="609" y="382"/>
                      <a:pt x="619" y="350"/>
                    </a:cubicBezTo>
                    <a:cubicBezTo>
                      <a:pt x="630" y="320"/>
                      <a:pt x="640" y="289"/>
                      <a:pt x="640" y="258"/>
                    </a:cubicBezTo>
                    <a:cubicBezTo>
                      <a:pt x="630" y="238"/>
                      <a:pt x="630" y="206"/>
                      <a:pt x="630" y="186"/>
                    </a:cubicBezTo>
                    <a:cubicBezTo>
                      <a:pt x="619" y="144"/>
                      <a:pt x="599" y="114"/>
                      <a:pt x="568" y="83"/>
                    </a:cubicBezTo>
                    <a:cubicBezTo>
                      <a:pt x="548" y="62"/>
                      <a:pt x="527" y="52"/>
                      <a:pt x="516" y="41"/>
                    </a:cubicBezTo>
                    <a:cubicBezTo>
                      <a:pt x="475" y="21"/>
                      <a:pt x="434" y="0"/>
                      <a:pt x="383"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014;p78">
                <a:extLst>
                  <a:ext uri="{FF2B5EF4-FFF2-40B4-BE49-F238E27FC236}">
                    <a16:creationId xmlns:a16="http://schemas.microsoft.com/office/drawing/2014/main" xmlns="" id="{6F635894-BFB7-F1C7-FBE9-D189220A5B1E}"/>
                  </a:ext>
                </a:extLst>
              </p:cNvPr>
              <p:cNvSpPr/>
              <p:nvPr/>
            </p:nvSpPr>
            <p:spPr>
              <a:xfrm>
                <a:off x="1468294" y="3071742"/>
                <a:ext cx="28034" cy="31143"/>
              </a:xfrm>
              <a:custGeom>
                <a:avLst/>
                <a:gdLst/>
                <a:ahLst/>
                <a:cxnLst/>
                <a:rect l="l" t="t" r="r" b="b"/>
                <a:pathLst>
                  <a:path w="505" h="561" extrusionOk="0">
                    <a:moveTo>
                      <a:pt x="279" y="0"/>
                    </a:moveTo>
                    <a:cubicBezTo>
                      <a:pt x="269" y="0"/>
                      <a:pt x="259" y="2"/>
                      <a:pt x="248" y="4"/>
                    </a:cubicBezTo>
                    <a:lnTo>
                      <a:pt x="186" y="4"/>
                    </a:lnTo>
                    <a:cubicBezTo>
                      <a:pt x="144" y="25"/>
                      <a:pt x="103" y="46"/>
                      <a:pt x="72" y="76"/>
                    </a:cubicBezTo>
                    <a:cubicBezTo>
                      <a:pt x="62" y="87"/>
                      <a:pt x="51" y="107"/>
                      <a:pt x="31" y="128"/>
                    </a:cubicBezTo>
                    <a:cubicBezTo>
                      <a:pt x="10" y="159"/>
                      <a:pt x="0" y="200"/>
                      <a:pt x="0" y="252"/>
                    </a:cubicBezTo>
                    <a:lnTo>
                      <a:pt x="0" y="314"/>
                    </a:lnTo>
                    <a:cubicBezTo>
                      <a:pt x="0" y="344"/>
                      <a:pt x="0" y="385"/>
                      <a:pt x="21" y="406"/>
                    </a:cubicBezTo>
                    <a:cubicBezTo>
                      <a:pt x="31" y="437"/>
                      <a:pt x="51" y="468"/>
                      <a:pt x="72" y="488"/>
                    </a:cubicBezTo>
                    <a:cubicBezTo>
                      <a:pt x="93" y="520"/>
                      <a:pt x="124" y="530"/>
                      <a:pt x="154" y="540"/>
                    </a:cubicBezTo>
                    <a:cubicBezTo>
                      <a:pt x="186" y="561"/>
                      <a:pt x="216" y="561"/>
                      <a:pt x="248" y="561"/>
                    </a:cubicBezTo>
                    <a:cubicBezTo>
                      <a:pt x="268" y="561"/>
                      <a:pt x="289" y="561"/>
                      <a:pt x="319" y="550"/>
                    </a:cubicBezTo>
                    <a:cubicBezTo>
                      <a:pt x="360" y="540"/>
                      <a:pt x="392" y="520"/>
                      <a:pt x="422" y="488"/>
                    </a:cubicBezTo>
                    <a:cubicBezTo>
                      <a:pt x="443" y="478"/>
                      <a:pt x="454" y="458"/>
                      <a:pt x="464" y="437"/>
                    </a:cubicBezTo>
                    <a:cubicBezTo>
                      <a:pt x="484" y="406"/>
                      <a:pt x="495" y="355"/>
                      <a:pt x="495" y="314"/>
                    </a:cubicBezTo>
                    <a:lnTo>
                      <a:pt x="495" y="252"/>
                    </a:lnTo>
                    <a:cubicBezTo>
                      <a:pt x="505" y="211"/>
                      <a:pt x="495" y="179"/>
                      <a:pt x="474" y="149"/>
                    </a:cubicBezTo>
                    <a:cubicBezTo>
                      <a:pt x="464" y="117"/>
                      <a:pt x="454" y="97"/>
                      <a:pt x="422" y="76"/>
                    </a:cubicBezTo>
                    <a:cubicBezTo>
                      <a:pt x="402" y="46"/>
                      <a:pt x="381" y="35"/>
                      <a:pt x="351" y="25"/>
                    </a:cubicBezTo>
                    <a:cubicBezTo>
                      <a:pt x="328" y="10"/>
                      <a:pt x="305" y="0"/>
                      <a:pt x="279"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015;p78">
                <a:extLst>
                  <a:ext uri="{FF2B5EF4-FFF2-40B4-BE49-F238E27FC236}">
                    <a16:creationId xmlns:a16="http://schemas.microsoft.com/office/drawing/2014/main" xmlns="" id="{E9DC7198-A59F-569C-7966-C9A7C3D7FB30}"/>
                  </a:ext>
                </a:extLst>
              </p:cNvPr>
              <p:cNvSpPr/>
              <p:nvPr/>
            </p:nvSpPr>
            <p:spPr>
              <a:xfrm>
                <a:off x="1681077" y="3028497"/>
                <a:ext cx="36083" cy="27479"/>
              </a:xfrm>
              <a:custGeom>
                <a:avLst/>
                <a:gdLst/>
                <a:ahLst/>
                <a:cxnLst/>
                <a:rect l="l" t="t" r="r" b="b"/>
                <a:pathLst>
                  <a:path w="650" h="495" extrusionOk="0">
                    <a:moveTo>
                      <a:pt x="320" y="0"/>
                    </a:moveTo>
                    <a:cubicBezTo>
                      <a:pt x="1" y="0"/>
                      <a:pt x="1" y="495"/>
                      <a:pt x="320" y="495"/>
                    </a:cubicBezTo>
                    <a:cubicBezTo>
                      <a:pt x="640" y="495"/>
                      <a:pt x="650" y="0"/>
                      <a:pt x="32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016;p78">
                <a:extLst>
                  <a:ext uri="{FF2B5EF4-FFF2-40B4-BE49-F238E27FC236}">
                    <a16:creationId xmlns:a16="http://schemas.microsoft.com/office/drawing/2014/main" xmlns="" id="{7469C418-D123-A0D9-BACE-44DF02524CC0}"/>
                  </a:ext>
                </a:extLst>
              </p:cNvPr>
              <p:cNvSpPr/>
              <p:nvPr/>
            </p:nvSpPr>
            <p:spPr>
              <a:xfrm>
                <a:off x="1583262" y="3379174"/>
                <a:ext cx="36083" cy="27479"/>
              </a:xfrm>
              <a:custGeom>
                <a:avLst/>
                <a:gdLst/>
                <a:ahLst/>
                <a:cxnLst/>
                <a:rect l="l" t="t" r="r" b="b"/>
                <a:pathLst>
                  <a:path w="650" h="495" extrusionOk="0">
                    <a:moveTo>
                      <a:pt x="330" y="0"/>
                    </a:moveTo>
                    <a:cubicBezTo>
                      <a:pt x="0" y="0"/>
                      <a:pt x="0" y="495"/>
                      <a:pt x="330" y="495"/>
                    </a:cubicBezTo>
                    <a:cubicBezTo>
                      <a:pt x="650" y="495"/>
                      <a:pt x="650" y="0"/>
                      <a:pt x="33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017;p78">
                <a:extLst>
                  <a:ext uri="{FF2B5EF4-FFF2-40B4-BE49-F238E27FC236}">
                    <a16:creationId xmlns:a16="http://schemas.microsoft.com/office/drawing/2014/main" xmlns="" id="{2484226D-E546-9736-85C3-D75D8E6576FA}"/>
                  </a:ext>
                </a:extLst>
              </p:cNvPr>
              <p:cNvSpPr/>
              <p:nvPr/>
            </p:nvSpPr>
            <p:spPr>
              <a:xfrm>
                <a:off x="1851559" y="3476433"/>
                <a:ext cx="31531" cy="28089"/>
              </a:xfrm>
              <a:custGeom>
                <a:avLst/>
                <a:gdLst/>
                <a:ahLst/>
                <a:cxnLst/>
                <a:rect l="l" t="t" r="r" b="b"/>
                <a:pathLst>
                  <a:path w="568" h="506" extrusionOk="0">
                    <a:moveTo>
                      <a:pt x="248" y="0"/>
                    </a:moveTo>
                    <a:cubicBezTo>
                      <a:pt x="217" y="0"/>
                      <a:pt x="176" y="11"/>
                      <a:pt x="155" y="21"/>
                    </a:cubicBezTo>
                    <a:cubicBezTo>
                      <a:pt x="125" y="31"/>
                      <a:pt x="93" y="52"/>
                      <a:pt x="73" y="73"/>
                    </a:cubicBezTo>
                    <a:cubicBezTo>
                      <a:pt x="42" y="103"/>
                      <a:pt x="31" y="124"/>
                      <a:pt x="22" y="155"/>
                    </a:cubicBezTo>
                    <a:cubicBezTo>
                      <a:pt x="1" y="186"/>
                      <a:pt x="1" y="217"/>
                      <a:pt x="1" y="247"/>
                    </a:cubicBezTo>
                    <a:cubicBezTo>
                      <a:pt x="1" y="279"/>
                      <a:pt x="1" y="299"/>
                      <a:pt x="11" y="320"/>
                    </a:cubicBezTo>
                    <a:cubicBezTo>
                      <a:pt x="22" y="361"/>
                      <a:pt x="42" y="402"/>
                      <a:pt x="73" y="433"/>
                    </a:cubicBezTo>
                    <a:cubicBezTo>
                      <a:pt x="83" y="444"/>
                      <a:pt x="104" y="454"/>
                      <a:pt x="125" y="464"/>
                    </a:cubicBezTo>
                    <a:cubicBezTo>
                      <a:pt x="155" y="495"/>
                      <a:pt x="207" y="505"/>
                      <a:pt x="248" y="505"/>
                    </a:cubicBezTo>
                    <a:lnTo>
                      <a:pt x="310" y="505"/>
                    </a:lnTo>
                    <a:cubicBezTo>
                      <a:pt x="351" y="505"/>
                      <a:pt x="382" y="495"/>
                      <a:pt x="413" y="485"/>
                    </a:cubicBezTo>
                    <a:cubicBezTo>
                      <a:pt x="444" y="474"/>
                      <a:pt x="464" y="454"/>
                      <a:pt x="485" y="433"/>
                    </a:cubicBezTo>
                    <a:cubicBezTo>
                      <a:pt x="516" y="402"/>
                      <a:pt x="526" y="382"/>
                      <a:pt x="537" y="350"/>
                    </a:cubicBezTo>
                    <a:cubicBezTo>
                      <a:pt x="557" y="320"/>
                      <a:pt x="567" y="289"/>
                      <a:pt x="557" y="247"/>
                    </a:cubicBezTo>
                    <a:lnTo>
                      <a:pt x="557" y="186"/>
                    </a:lnTo>
                    <a:cubicBezTo>
                      <a:pt x="537" y="144"/>
                      <a:pt x="516" y="103"/>
                      <a:pt x="485" y="73"/>
                    </a:cubicBezTo>
                    <a:cubicBezTo>
                      <a:pt x="475" y="62"/>
                      <a:pt x="454" y="52"/>
                      <a:pt x="434" y="41"/>
                    </a:cubicBezTo>
                    <a:cubicBezTo>
                      <a:pt x="402" y="11"/>
                      <a:pt x="361" y="0"/>
                      <a:pt x="31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018;p78">
                <a:extLst>
                  <a:ext uri="{FF2B5EF4-FFF2-40B4-BE49-F238E27FC236}">
                    <a16:creationId xmlns:a16="http://schemas.microsoft.com/office/drawing/2014/main" xmlns="" id="{4708A3BF-EA54-B321-6774-ADEADF060CD2}"/>
                  </a:ext>
                </a:extLst>
              </p:cNvPr>
              <p:cNvSpPr/>
              <p:nvPr/>
            </p:nvSpPr>
            <p:spPr>
              <a:xfrm>
                <a:off x="1891029" y="3226957"/>
                <a:ext cx="35528" cy="28145"/>
              </a:xfrm>
              <a:custGeom>
                <a:avLst/>
                <a:gdLst/>
                <a:ahLst/>
                <a:cxnLst/>
                <a:rect l="l" t="t" r="r" b="b"/>
                <a:pathLst>
                  <a:path w="640" h="507" extrusionOk="0">
                    <a:moveTo>
                      <a:pt x="320" y="1"/>
                    </a:moveTo>
                    <a:cubicBezTo>
                      <a:pt x="1" y="1"/>
                      <a:pt x="1" y="506"/>
                      <a:pt x="320" y="506"/>
                    </a:cubicBezTo>
                    <a:cubicBezTo>
                      <a:pt x="640" y="506"/>
                      <a:pt x="640" y="1"/>
                      <a:pt x="320"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019;p78">
                <a:extLst>
                  <a:ext uri="{FF2B5EF4-FFF2-40B4-BE49-F238E27FC236}">
                    <a16:creationId xmlns:a16="http://schemas.microsoft.com/office/drawing/2014/main" xmlns="" id="{355D0966-5737-4168-6A1B-6843FEE130F3}"/>
                  </a:ext>
                </a:extLst>
              </p:cNvPr>
              <p:cNvSpPr/>
              <p:nvPr/>
            </p:nvSpPr>
            <p:spPr>
              <a:xfrm>
                <a:off x="1999169" y="2706354"/>
                <a:ext cx="36083" cy="28145"/>
              </a:xfrm>
              <a:custGeom>
                <a:avLst/>
                <a:gdLst/>
                <a:ahLst/>
                <a:cxnLst/>
                <a:rect l="l" t="t" r="r" b="b"/>
                <a:pathLst>
                  <a:path w="650" h="507" extrusionOk="0">
                    <a:moveTo>
                      <a:pt x="320" y="1"/>
                    </a:moveTo>
                    <a:cubicBezTo>
                      <a:pt x="1" y="1"/>
                      <a:pt x="1" y="506"/>
                      <a:pt x="320" y="506"/>
                    </a:cubicBezTo>
                    <a:cubicBezTo>
                      <a:pt x="650" y="506"/>
                      <a:pt x="650" y="1"/>
                      <a:pt x="320"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020;p78">
                <a:extLst>
                  <a:ext uri="{FF2B5EF4-FFF2-40B4-BE49-F238E27FC236}">
                    <a16:creationId xmlns:a16="http://schemas.microsoft.com/office/drawing/2014/main" xmlns="" id="{F03EDDB6-129A-1D8F-6A4D-48EAD3AFDD60}"/>
                  </a:ext>
                </a:extLst>
              </p:cNvPr>
              <p:cNvSpPr/>
              <p:nvPr/>
            </p:nvSpPr>
            <p:spPr>
              <a:xfrm>
                <a:off x="2300663" y="2829372"/>
                <a:ext cx="37804" cy="28089"/>
              </a:xfrm>
              <a:custGeom>
                <a:avLst/>
                <a:gdLst/>
                <a:ahLst/>
                <a:cxnLst/>
                <a:rect l="l" t="t" r="r" b="b"/>
                <a:pathLst>
                  <a:path w="681" h="506" extrusionOk="0">
                    <a:moveTo>
                      <a:pt x="330" y="1"/>
                    </a:moveTo>
                    <a:cubicBezTo>
                      <a:pt x="0" y="1"/>
                      <a:pt x="0" y="505"/>
                      <a:pt x="330" y="505"/>
                    </a:cubicBezTo>
                    <a:lnTo>
                      <a:pt x="362" y="505"/>
                    </a:lnTo>
                    <a:cubicBezTo>
                      <a:pt x="681" y="505"/>
                      <a:pt x="681" y="1"/>
                      <a:pt x="362"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021;p78">
                <a:extLst>
                  <a:ext uri="{FF2B5EF4-FFF2-40B4-BE49-F238E27FC236}">
                    <a16:creationId xmlns:a16="http://schemas.microsoft.com/office/drawing/2014/main" xmlns="" id="{531A4442-EFE6-241E-E86B-4BBFAD9AA0BF}"/>
                  </a:ext>
                </a:extLst>
              </p:cNvPr>
              <p:cNvSpPr/>
              <p:nvPr/>
            </p:nvSpPr>
            <p:spPr>
              <a:xfrm>
                <a:off x="2252588" y="2652396"/>
                <a:ext cx="31531" cy="27701"/>
              </a:xfrm>
              <a:custGeom>
                <a:avLst/>
                <a:gdLst/>
                <a:ahLst/>
                <a:cxnLst/>
                <a:rect l="l" t="t" r="r" b="b"/>
                <a:pathLst>
                  <a:path w="568" h="499" extrusionOk="0">
                    <a:moveTo>
                      <a:pt x="224" y="0"/>
                    </a:moveTo>
                    <a:cubicBezTo>
                      <a:pt x="201" y="0"/>
                      <a:pt x="178" y="9"/>
                      <a:pt x="156" y="25"/>
                    </a:cubicBezTo>
                    <a:cubicBezTo>
                      <a:pt x="124" y="35"/>
                      <a:pt x="94" y="45"/>
                      <a:pt x="73" y="77"/>
                    </a:cubicBezTo>
                    <a:cubicBezTo>
                      <a:pt x="53" y="97"/>
                      <a:pt x="32" y="128"/>
                      <a:pt x="21" y="159"/>
                    </a:cubicBezTo>
                    <a:cubicBezTo>
                      <a:pt x="11" y="180"/>
                      <a:pt x="1" y="221"/>
                      <a:pt x="1" y="251"/>
                    </a:cubicBezTo>
                    <a:cubicBezTo>
                      <a:pt x="1" y="272"/>
                      <a:pt x="11" y="293"/>
                      <a:pt x="11" y="313"/>
                    </a:cubicBezTo>
                    <a:cubicBezTo>
                      <a:pt x="21" y="354"/>
                      <a:pt x="42" y="396"/>
                      <a:pt x="73" y="427"/>
                    </a:cubicBezTo>
                    <a:cubicBezTo>
                      <a:pt x="94" y="437"/>
                      <a:pt x="104" y="457"/>
                      <a:pt x="124" y="468"/>
                    </a:cubicBezTo>
                    <a:cubicBezTo>
                      <a:pt x="166" y="489"/>
                      <a:pt x="207" y="499"/>
                      <a:pt x="248" y="499"/>
                    </a:cubicBezTo>
                    <a:lnTo>
                      <a:pt x="321" y="499"/>
                    </a:lnTo>
                    <a:cubicBezTo>
                      <a:pt x="351" y="499"/>
                      <a:pt x="382" y="499"/>
                      <a:pt x="413" y="478"/>
                    </a:cubicBezTo>
                    <a:cubicBezTo>
                      <a:pt x="444" y="468"/>
                      <a:pt x="475" y="448"/>
                      <a:pt x="495" y="427"/>
                    </a:cubicBezTo>
                    <a:cubicBezTo>
                      <a:pt x="516" y="406"/>
                      <a:pt x="537" y="375"/>
                      <a:pt x="547" y="344"/>
                    </a:cubicBezTo>
                    <a:cubicBezTo>
                      <a:pt x="557" y="313"/>
                      <a:pt x="568" y="283"/>
                      <a:pt x="568" y="251"/>
                    </a:cubicBezTo>
                    <a:cubicBezTo>
                      <a:pt x="568" y="231"/>
                      <a:pt x="557" y="210"/>
                      <a:pt x="557" y="180"/>
                    </a:cubicBezTo>
                    <a:cubicBezTo>
                      <a:pt x="547" y="138"/>
                      <a:pt x="527" y="107"/>
                      <a:pt x="495" y="77"/>
                    </a:cubicBezTo>
                    <a:cubicBezTo>
                      <a:pt x="475" y="56"/>
                      <a:pt x="454" y="45"/>
                      <a:pt x="444" y="35"/>
                    </a:cubicBezTo>
                    <a:cubicBezTo>
                      <a:pt x="403" y="15"/>
                      <a:pt x="362" y="4"/>
                      <a:pt x="321" y="4"/>
                    </a:cubicBezTo>
                    <a:lnTo>
                      <a:pt x="248" y="4"/>
                    </a:lnTo>
                    <a:cubicBezTo>
                      <a:pt x="240" y="1"/>
                      <a:pt x="232" y="0"/>
                      <a:pt x="224"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022;p78">
                <a:extLst>
                  <a:ext uri="{FF2B5EF4-FFF2-40B4-BE49-F238E27FC236}">
                    <a16:creationId xmlns:a16="http://schemas.microsoft.com/office/drawing/2014/main" xmlns="" id="{C983A46D-7350-DCBF-F935-B206E632B181}"/>
                  </a:ext>
                </a:extLst>
              </p:cNvPr>
              <p:cNvSpPr/>
              <p:nvPr/>
            </p:nvSpPr>
            <p:spPr>
              <a:xfrm>
                <a:off x="2505452" y="2572845"/>
                <a:ext cx="31587" cy="27756"/>
              </a:xfrm>
              <a:custGeom>
                <a:avLst/>
                <a:gdLst/>
                <a:ahLst/>
                <a:cxnLst/>
                <a:rect l="l" t="t" r="r" b="b"/>
                <a:pathLst>
                  <a:path w="569" h="500" extrusionOk="0">
                    <a:moveTo>
                      <a:pt x="227" y="1"/>
                    </a:moveTo>
                    <a:cubicBezTo>
                      <a:pt x="201" y="1"/>
                      <a:pt x="178" y="10"/>
                      <a:pt x="156" y="26"/>
                    </a:cubicBezTo>
                    <a:cubicBezTo>
                      <a:pt x="124" y="35"/>
                      <a:pt x="104" y="46"/>
                      <a:pt x="73" y="77"/>
                    </a:cubicBezTo>
                    <a:cubicBezTo>
                      <a:pt x="53" y="97"/>
                      <a:pt x="32" y="118"/>
                      <a:pt x="21" y="159"/>
                    </a:cubicBezTo>
                    <a:cubicBezTo>
                      <a:pt x="12" y="180"/>
                      <a:pt x="1" y="221"/>
                      <a:pt x="1" y="252"/>
                    </a:cubicBezTo>
                    <a:cubicBezTo>
                      <a:pt x="12" y="273"/>
                      <a:pt x="12" y="293"/>
                      <a:pt x="12" y="314"/>
                    </a:cubicBezTo>
                    <a:cubicBezTo>
                      <a:pt x="21" y="355"/>
                      <a:pt x="42" y="397"/>
                      <a:pt x="73" y="427"/>
                    </a:cubicBezTo>
                    <a:cubicBezTo>
                      <a:pt x="94" y="438"/>
                      <a:pt x="115" y="458"/>
                      <a:pt x="124" y="468"/>
                    </a:cubicBezTo>
                    <a:cubicBezTo>
                      <a:pt x="166" y="489"/>
                      <a:pt x="207" y="500"/>
                      <a:pt x="259" y="500"/>
                    </a:cubicBezTo>
                    <a:lnTo>
                      <a:pt x="321" y="500"/>
                    </a:lnTo>
                    <a:cubicBezTo>
                      <a:pt x="351" y="500"/>
                      <a:pt x="383" y="500"/>
                      <a:pt x="413" y="479"/>
                    </a:cubicBezTo>
                    <a:cubicBezTo>
                      <a:pt x="444" y="468"/>
                      <a:pt x="475" y="448"/>
                      <a:pt x="495" y="427"/>
                    </a:cubicBezTo>
                    <a:cubicBezTo>
                      <a:pt x="516" y="406"/>
                      <a:pt x="537" y="376"/>
                      <a:pt x="547" y="345"/>
                    </a:cubicBezTo>
                    <a:cubicBezTo>
                      <a:pt x="568" y="314"/>
                      <a:pt x="568" y="283"/>
                      <a:pt x="568" y="252"/>
                    </a:cubicBezTo>
                    <a:cubicBezTo>
                      <a:pt x="568" y="232"/>
                      <a:pt x="568" y="211"/>
                      <a:pt x="557" y="180"/>
                    </a:cubicBezTo>
                    <a:cubicBezTo>
                      <a:pt x="547" y="138"/>
                      <a:pt x="527" y="108"/>
                      <a:pt x="495" y="77"/>
                    </a:cubicBezTo>
                    <a:cubicBezTo>
                      <a:pt x="475" y="56"/>
                      <a:pt x="465" y="46"/>
                      <a:pt x="444" y="35"/>
                    </a:cubicBezTo>
                    <a:cubicBezTo>
                      <a:pt x="403" y="15"/>
                      <a:pt x="362" y="5"/>
                      <a:pt x="321" y="5"/>
                    </a:cubicBezTo>
                    <a:lnTo>
                      <a:pt x="259" y="5"/>
                    </a:lnTo>
                    <a:cubicBezTo>
                      <a:pt x="248" y="2"/>
                      <a:pt x="237" y="1"/>
                      <a:pt x="227"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023;p78">
                <a:extLst>
                  <a:ext uri="{FF2B5EF4-FFF2-40B4-BE49-F238E27FC236}">
                    <a16:creationId xmlns:a16="http://schemas.microsoft.com/office/drawing/2014/main" xmlns="" id="{1227421E-D270-C168-9B08-55AE1F4F35E4}"/>
                  </a:ext>
                </a:extLst>
              </p:cNvPr>
              <p:cNvSpPr/>
              <p:nvPr/>
            </p:nvSpPr>
            <p:spPr>
              <a:xfrm>
                <a:off x="2275460" y="2265857"/>
                <a:ext cx="37860" cy="27534"/>
              </a:xfrm>
              <a:custGeom>
                <a:avLst/>
                <a:gdLst/>
                <a:ahLst/>
                <a:cxnLst/>
                <a:rect l="l" t="t" r="r" b="b"/>
                <a:pathLst>
                  <a:path w="682" h="496" extrusionOk="0">
                    <a:moveTo>
                      <a:pt x="321" y="0"/>
                    </a:moveTo>
                    <a:cubicBezTo>
                      <a:pt x="1" y="0"/>
                      <a:pt x="1" y="495"/>
                      <a:pt x="321" y="495"/>
                    </a:cubicBezTo>
                    <a:lnTo>
                      <a:pt x="362" y="495"/>
                    </a:lnTo>
                    <a:cubicBezTo>
                      <a:pt x="681" y="495"/>
                      <a:pt x="681" y="0"/>
                      <a:pt x="362"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024;p78">
                <a:extLst>
                  <a:ext uri="{FF2B5EF4-FFF2-40B4-BE49-F238E27FC236}">
                    <a16:creationId xmlns:a16="http://schemas.microsoft.com/office/drawing/2014/main" xmlns="" id="{D7C72F84-0599-5F85-B0FD-F19E157EA6A8}"/>
                  </a:ext>
                </a:extLst>
              </p:cNvPr>
              <p:cNvSpPr/>
              <p:nvPr/>
            </p:nvSpPr>
            <p:spPr>
              <a:xfrm>
                <a:off x="2418518" y="2113696"/>
                <a:ext cx="36139" cy="28089"/>
              </a:xfrm>
              <a:custGeom>
                <a:avLst/>
                <a:gdLst/>
                <a:ahLst/>
                <a:cxnLst/>
                <a:rect l="l" t="t" r="r" b="b"/>
                <a:pathLst>
                  <a:path w="651" h="506" extrusionOk="0">
                    <a:moveTo>
                      <a:pt x="320" y="0"/>
                    </a:moveTo>
                    <a:cubicBezTo>
                      <a:pt x="0" y="0"/>
                      <a:pt x="0" y="505"/>
                      <a:pt x="320" y="505"/>
                    </a:cubicBezTo>
                    <a:cubicBezTo>
                      <a:pt x="639" y="505"/>
                      <a:pt x="650" y="0"/>
                      <a:pt x="32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025;p78">
                <a:extLst>
                  <a:ext uri="{FF2B5EF4-FFF2-40B4-BE49-F238E27FC236}">
                    <a16:creationId xmlns:a16="http://schemas.microsoft.com/office/drawing/2014/main" xmlns="" id="{FF86F7AA-0AD2-38DA-7311-AA5C6E88A23E}"/>
                  </a:ext>
                </a:extLst>
              </p:cNvPr>
              <p:cNvSpPr/>
              <p:nvPr/>
            </p:nvSpPr>
            <p:spPr>
              <a:xfrm>
                <a:off x="2230883" y="2063345"/>
                <a:ext cx="31531" cy="27479"/>
              </a:xfrm>
              <a:custGeom>
                <a:avLst/>
                <a:gdLst/>
                <a:ahLst/>
                <a:cxnLst/>
                <a:rect l="l" t="t" r="r" b="b"/>
                <a:pathLst>
                  <a:path w="568" h="495" extrusionOk="0">
                    <a:moveTo>
                      <a:pt x="247" y="0"/>
                    </a:moveTo>
                    <a:cubicBezTo>
                      <a:pt x="217" y="0"/>
                      <a:pt x="186" y="0"/>
                      <a:pt x="155" y="21"/>
                    </a:cubicBezTo>
                    <a:cubicBezTo>
                      <a:pt x="124" y="32"/>
                      <a:pt x="93" y="41"/>
                      <a:pt x="73" y="73"/>
                    </a:cubicBezTo>
                    <a:cubicBezTo>
                      <a:pt x="52" y="93"/>
                      <a:pt x="31" y="124"/>
                      <a:pt x="21" y="155"/>
                    </a:cubicBezTo>
                    <a:cubicBezTo>
                      <a:pt x="11" y="176"/>
                      <a:pt x="0" y="217"/>
                      <a:pt x="0" y="248"/>
                    </a:cubicBezTo>
                    <a:cubicBezTo>
                      <a:pt x="0" y="268"/>
                      <a:pt x="11" y="289"/>
                      <a:pt x="11" y="309"/>
                    </a:cubicBezTo>
                    <a:cubicBezTo>
                      <a:pt x="21" y="351"/>
                      <a:pt x="41" y="392"/>
                      <a:pt x="73" y="423"/>
                    </a:cubicBezTo>
                    <a:cubicBezTo>
                      <a:pt x="93" y="433"/>
                      <a:pt x="114" y="454"/>
                      <a:pt x="124" y="464"/>
                    </a:cubicBezTo>
                    <a:cubicBezTo>
                      <a:pt x="165" y="485"/>
                      <a:pt x="206" y="495"/>
                      <a:pt x="247" y="495"/>
                    </a:cubicBezTo>
                    <a:lnTo>
                      <a:pt x="320" y="495"/>
                    </a:lnTo>
                    <a:cubicBezTo>
                      <a:pt x="351" y="495"/>
                      <a:pt x="382" y="495"/>
                      <a:pt x="412" y="474"/>
                    </a:cubicBezTo>
                    <a:cubicBezTo>
                      <a:pt x="444" y="464"/>
                      <a:pt x="474" y="444"/>
                      <a:pt x="495" y="423"/>
                    </a:cubicBezTo>
                    <a:cubicBezTo>
                      <a:pt x="515" y="403"/>
                      <a:pt x="536" y="371"/>
                      <a:pt x="547" y="341"/>
                    </a:cubicBezTo>
                    <a:cubicBezTo>
                      <a:pt x="557" y="309"/>
                      <a:pt x="567" y="279"/>
                      <a:pt x="567" y="248"/>
                    </a:cubicBezTo>
                    <a:cubicBezTo>
                      <a:pt x="567" y="227"/>
                      <a:pt x="557" y="206"/>
                      <a:pt x="557" y="176"/>
                    </a:cubicBezTo>
                    <a:cubicBezTo>
                      <a:pt x="547" y="135"/>
                      <a:pt x="526" y="103"/>
                      <a:pt x="495" y="73"/>
                    </a:cubicBezTo>
                    <a:cubicBezTo>
                      <a:pt x="474" y="62"/>
                      <a:pt x="464" y="41"/>
                      <a:pt x="444" y="32"/>
                    </a:cubicBezTo>
                    <a:cubicBezTo>
                      <a:pt x="402" y="11"/>
                      <a:pt x="361" y="0"/>
                      <a:pt x="32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026;p78">
                <a:extLst>
                  <a:ext uri="{FF2B5EF4-FFF2-40B4-BE49-F238E27FC236}">
                    <a16:creationId xmlns:a16="http://schemas.microsoft.com/office/drawing/2014/main" xmlns="" id="{881BFC8D-5568-7741-F739-43A38ADE2389}"/>
                  </a:ext>
                </a:extLst>
              </p:cNvPr>
              <p:cNvSpPr/>
              <p:nvPr/>
            </p:nvSpPr>
            <p:spPr>
              <a:xfrm>
                <a:off x="2556414" y="2370555"/>
                <a:ext cx="31476" cy="27534"/>
              </a:xfrm>
              <a:custGeom>
                <a:avLst/>
                <a:gdLst/>
                <a:ahLst/>
                <a:cxnLst/>
                <a:rect l="l" t="t" r="r" b="b"/>
                <a:pathLst>
                  <a:path w="567" h="496" extrusionOk="0">
                    <a:moveTo>
                      <a:pt x="248" y="1"/>
                    </a:moveTo>
                    <a:cubicBezTo>
                      <a:pt x="216" y="1"/>
                      <a:pt x="186" y="1"/>
                      <a:pt x="155" y="21"/>
                    </a:cubicBezTo>
                    <a:cubicBezTo>
                      <a:pt x="124" y="31"/>
                      <a:pt x="93" y="42"/>
                      <a:pt x="72" y="72"/>
                    </a:cubicBezTo>
                    <a:cubicBezTo>
                      <a:pt x="52" y="93"/>
                      <a:pt x="31" y="124"/>
                      <a:pt x="21" y="155"/>
                    </a:cubicBezTo>
                    <a:cubicBezTo>
                      <a:pt x="0" y="186"/>
                      <a:pt x="0" y="217"/>
                      <a:pt x="0" y="248"/>
                    </a:cubicBezTo>
                    <a:cubicBezTo>
                      <a:pt x="0" y="269"/>
                      <a:pt x="0" y="289"/>
                      <a:pt x="10" y="310"/>
                    </a:cubicBezTo>
                    <a:cubicBezTo>
                      <a:pt x="21" y="361"/>
                      <a:pt x="42" y="392"/>
                      <a:pt x="72" y="423"/>
                    </a:cubicBezTo>
                    <a:cubicBezTo>
                      <a:pt x="93" y="434"/>
                      <a:pt x="103" y="454"/>
                      <a:pt x="124" y="464"/>
                    </a:cubicBezTo>
                    <a:cubicBezTo>
                      <a:pt x="165" y="485"/>
                      <a:pt x="207" y="495"/>
                      <a:pt x="248" y="495"/>
                    </a:cubicBezTo>
                    <a:lnTo>
                      <a:pt x="310" y="495"/>
                    </a:lnTo>
                    <a:cubicBezTo>
                      <a:pt x="351" y="495"/>
                      <a:pt x="381" y="495"/>
                      <a:pt x="413" y="475"/>
                    </a:cubicBezTo>
                    <a:cubicBezTo>
                      <a:pt x="443" y="464"/>
                      <a:pt x="464" y="454"/>
                      <a:pt x="484" y="423"/>
                    </a:cubicBezTo>
                    <a:cubicBezTo>
                      <a:pt x="516" y="402"/>
                      <a:pt x="536" y="372"/>
                      <a:pt x="546" y="340"/>
                    </a:cubicBezTo>
                    <a:cubicBezTo>
                      <a:pt x="557" y="310"/>
                      <a:pt x="567" y="279"/>
                      <a:pt x="567" y="248"/>
                    </a:cubicBezTo>
                    <a:cubicBezTo>
                      <a:pt x="557" y="227"/>
                      <a:pt x="557" y="207"/>
                      <a:pt x="557" y="186"/>
                    </a:cubicBezTo>
                    <a:cubicBezTo>
                      <a:pt x="546" y="134"/>
                      <a:pt x="526" y="104"/>
                      <a:pt x="484" y="72"/>
                    </a:cubicBezTo>
                    <a:lnTo>
                      <a:pt x="443" y="31"/>
                    </a:lnTo>
                    <a:cubicBezTo>
                      <a:pt x="402" y="11"/>
                      <a:pt x="361" y="1"/>
                      <a:pt x="310"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027;p78">
                <a:extLst>
                  <a:ext uri="{FF2B5EF4-FFF2-40B4-BE49-F238E27FC236}">
                    <a16:creationId xmlns:a16="http://schemas.microsoft.com/office/drawing/2014/main" xmlns="" id="{CED7EB88-CE0B-2B82-AF96-BF9B49CD8305}"/>
                  </a:ext>
                </a:extLst>
              </p:cNvPr>
              <p:cNvSpPr/>
              <p:nvPr/>
            </p:nvSpPr>
            <p:spPr>
              <a:xfrm>
                <a:off x="2432841" y="2439225"/>
                <a:ext cx="36083" cy="27534"/>
              </a:xfrm>
              <a:custGeom>
                <a:avLst/>
                <a:gdLst/>
                <a:ahLst/>
                <a:cxnLst/>
                <a:rect l="l" t="t" r="r" b="b"/>
                <a:pathLst>
                  <a:path w="650" h="496" extrusionOk="0">
                    <a:moveTo>
                      <a:pt x="330" y="0"/>
                    </a:moveTo>
                    <a:cubicBezTo>
                      <a:pt x="0" y="0"/>
                      <a:pt x="0" y="495"/>
                      <a:pt x="330" y="495"/>
                    </a:cubicBezTo>
                    <a:cubicBezTo>
                      <a:pt x="649" y="495"/>
                      <a:pt x="649" y="0"/>
                      <a:pt x="33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028;p78">
                <a:extLst>
                  <a:ext uri="{FF2B5EF4-FFF2-40B4-BE49-F238E27FC236}">
                    <a16:creationId xmlns:a16="http://schemas.microsoft.com/office/drawing/2014/main" xmlns="" id="{D0622938-F7B6-790E-3B0A-0038A320606B}"/>
                  </a:ext>
                </a:extLst>
              </p:cNvPr>
              <p:cNvSpPr/>
              <p:nvPr/>
            </p:nvSpPr>
            <p:spPr>
              <a:xfrm>
                <a:off x="1897913" y="2912919"/>
                <a:ext cx="36083" cy="27534"/>
              </a:xfrm>
              <a:custGeom>
                <a:avLst/>
                <a:gdLst/>
                <a:ahLst/>
                <a:cxnLst/>
                <a:rect l="l" t="t" r="r" b="b"/>
                <a:pathLst>
                  <a:path w="650" h="496" extrusionOk="0">
                    <a:moveTo>
                      <a:pt x="320" y="0"/>
                    </a:moveTo>
                    <a:cubicBezTo>
                      <a:pt x="0" y="0"/>
                      <a:pt x="0" y="495"/>
                      <a:pt x="320" y="495"/>
                    </a:cubicBezTo>
                    <a:cubicBezTo>
                      <a:pt x="650" y="495"/>
                      <a:pt x="650" y="0"/>
                      <a:pt x="32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029;p78">
                <a:extLst>
                  <a:ext uri="{FF2B5EF4-FFF2-40B4-BE49-F238E27FC236}">
                    <a16:creationId xmlns:a16="http://schemas.microsoft.com/office/drawing/2014/main" xmlns="" id="{8716FE3F-E640-67BA-1E61-7CA821C6D5CF}"/>
                  </a:ext>
                </a:extLst>
              </p:cNvPr>
              <p:cNvSpPr/>
              <p:nvPr/>
            </p:nvSpPr>
            <p:spPr>
              <a:xfrm>
                <a:off x="1344721" y="3360855"/>
                <a:ext cx="36083" cy="28089"/>
              </a:xfrm>
              <a:custGeom>
                <a:avLst/>
                <a:gdLst/>
                <a:ahLst/>
                <a:cxnLst/>
                <a:rect l="l" t="t" r="r" b="b"/>
                <a:pathLst>
                  <a:path w="650" h="506" extrusionOk="0">
                    <a:moveTo>
                      <a:pt x="330" y="0"/>
                    </a:moveTo>
                    <a:cubicBezTo>
                      <a:pt x="0" y="0"/>
                      <a:pt x="0" y="506"/>
                      <a:pt x="330" y="506"/>
                    </a:cubicBezTo>
                    <a:cubicBezTo>
                      <a:pt x="649" y="506"/>
                      <a:pt x="649" y="0"/>
                      <a:pt x="33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030;p78">
                <a:extLst>
                  <a:ext uri="{FF2B5EF4-FFF2-40B4-BE49-F238E27FC236}">
                    <a16:creationId xmlns:a16="http://schemas.microsoft.com/office/drawing/2014/main" xmlns="" id="{FD70E47C-84EA-5BE9-3C01-385AF7E582EC}"/>
                  </a:ext>
                </a:extLst>
              </p:cNvPr>
              <p:cNvSpPr/>
              <p:nvPr/>
            </p:nvSpPr>
            <p:spPr>
              <a:xfrm>
                <a:off x="1384746" y="3599450"/>
                <a:ext cx="35528" cy="28034"/>
              </a:xfrm>
              <a:custGeom>
                <a:avLst/>
                <a:gdLst/>
                <a:ahLst/>
                <a:cxnLst/>
                <a:rect l="l" t="t" r="r" b="b"/>
                <a:pathLst>
                  <a:path w="640" h="505" extrusionOk="0">
                    <a:moveTo>
                      <a:pt x="320" y="0"/>
                    </a:moveTo>
                    <a:cubicBezTo>
                      <a:pt x="1" y="0"/>
                      <a:pt x="1" y="505"/>
                      <a:pt x="320" y="505"/>
                    </a:cubicBezTo>
                    <a:cubicBezTo>
                      <a:pt x="640" y="505"/>
                      <a:pt x="640" y="0"/>
                      <a:pt x="320"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031;p78">
                <a:extLst>
                  <a:ext uri="{FF2B5EF4-FFF2-40B4-BE49-F238E27FC236}">
                    <a16:creationId xmlns:a16="http://schemas.microsoft.com/office/drawing/2014/main" xmlns="" id="{EB4DFDDC-6EE0-F89A-ED7C-E959E59230BA}"/>
                  </a:ext>
                </a:extLst>
              </p:cNvPr>
              <p:cNvSpPr/>
              <p:nvPr/>
            </p:nvSpPr>
            <p:spPr>
              <a:xfrm>
                <a:off x="657574" y="3599006"/>
                <a:ext cx="397081" cy="110581"/>
              </a:xfrm>
              <a:custGeom>
                <a:avLst/>
                <a:gdLst/>
                <a:ahLst/>
                <a:cxnLst/>
                <a:rect l="l" t="t" r="r" b="b"/>
                <a:pathLst>
                  <a:path w="7153" h="1992" extrusionOk="0">
                    <a:moveTo>
                      <a:pt x="4873" y="0"/>
                    </a:moveTo>
                    <a:cubicBezTo>
                      <a:pt x="2923" y="0"/>
                      <a:pt x="1037" y="791"/>
                      <a:pt x="1" y="1317"/>
                    </a:cubicBezTo>
                    <a:cubicBezTo>
                      <a:pt x="609" y="1646"/>
                      <a:pt x="1248" y="1863"/>
                      <a:pt x="1908" y="1946"/>
                    </a:cubicBezTo>
                    <a:cubicBezTo>
                      <a:pt x="2167" y="1977"/>
                      <a:pt x="2422" y="1992"/>
                      <a:pt x="2674" y="1992"/>
                    </a:cubicBezTo>
                    <a:cubicBezTo>
                      <a:pt x="4408" y="1992"/>
                      <a:pt x="5938" y="1286"/>
                      <a:pt x="7153" y="430"/>
                    </a:cubicBezTo>
                    <a:cubicBezTo>
                      <a:pt x="6415" y="122"/>
                      <a:pt x="5639" y="0"/>
                      <a:pt x="4873"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032;p78">
                <a:extLst>
                  <a:ext uri="{FF2B5EF4-FFF2-40B4-BE49-F238E27FC236}">
                    <a16:creationId xmlns:a16="http://schemas.microsoft.com/office/drawing/2014/main" xmlns="" id="{27CD2B66-E20A-63C4-5C40-77D39BBE6A8A}"/>
                  </a:ext>
                </a:extLst>
              </p:cNvPr>
              <p:cNvSpPr/>
              <p:nvPr/>
            </p:nvSpPr>
            <p:spPr>
              <a:xfrm>
                <a:off x="2525493" y="2646345"/>
                <a:ext cx="216887" cy="329578"/>
              </a:xfrm>
              <a:custGeom>
                <a:avLst/>
                <a:gdLst/>
                <a:ahLst/>
                <a:cxnLst/>
                <a:rect l="l" t="t" r="r" b="b"/>
                <a:pathLst>
                  <a:path w="3907" h="5937" extrusionOk="0">
                    <a:moveTo>
                      <a:pt x="3824" y="0"/>
                    </a:moveTo>
                    <a:lnTo>
                      <a:pt x="3824" y="0"/>
                    </a:lnTo>
                    <a:cubicBezTo>
                      <a:pt x="1320" y="896"/>
                      <a:pt x="341" y="4287"/>
                      <a:pt x="1" y="5936"/>
                    </a:cubicBezTo>
                    <a:cubicBezTo>
                      <a:pt x="1495" y="5359"/>
                      <a:pt x="2814" y="4411"/>
                      <a:pt x="3473" y="2854"/>
                    </a:cubicBezTo>
                    <a:cubicBezTo>
                      <a:pt x="3814" y="2061"/>
                      <a:pt x="3906" y="1082"/>
                      <a:pt x="3824" y="0"/>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3" name="Google Shape;2033;p78">
              <a:extLst>
                <a:ext uri="{FF2B5EF4-FFF2-40B4-BE49-F238E27FC236}">
                  <a16:creationId xmlns:a16="http://schemas.microsoft.com/office/drawing/2014/main" xmlns="" id="{0B02A6C9-ECD2-8913-E065-67BFC1D8B5AD}"/>
                </a:ext>
              </a:extLst>
            </p:cNvPr>
            <p:cNvSpPr/>
            <p:nvPr/>
          </p:nvSpPr>
          <p:spPr>
            <a:xfrm>
              <a:off x="1212543" y="2865400"/>
              <a:ext cx="115577" cy="610526"/>
            </a:xfrm>
            <a:custGeom>
              <a:avLst/>
              <a:gdLst/>
              <a:ahLst/>
              <a:cxnLst/>
              <a:rect l="l" t="t" r="r" b="b"/>
              <a:pathLst>
                <a:path w="2082" h="10998" extrusionOk="0">
                  <a:moveTo>
                    <a:pt x="1979" y="1"/>
                  </a:moveTo>
                  <a:cubicBezTo>
                    <a:pt x="1979" y="1"/>
                    <a:pt x="1495" y="908"/>
                    <a:pt x="1010" y="2041"/>
                  </a:cubicBezTo>
                  <a:cubicBezTo>
                    <a:pt x="763" y="2618"/>
                    <a:pt x="515" y="3247"/>
                    <a:pt x="330" y="3845"/>
                  </a:cubicBezTo>
                  <a:cubicBezTo>
                    <a:pt x="238" y="4154"/>
                    <a:pt x="155" y="4443"/>
                    <a:pt x="103" y="4731"/>
                  </a:cubicBezTo>
                  <a:cubicBezTo>
                    <a:pt x="41" y="5009"/>
                    <a:pt x="11" y="5267"/>
                    <a:pt x="0" y="5504"/>
                  </a:cubicBezTo>
                  <a:lnTo>
                    <a:pt x="0" y="6060"/>
                  </a:lnTo>
                  <a:cubicBezTo>
                    <a:pt x="0" y="7338"/>
                    <a:pt x="62" y="9523"/>
                    <a:pt x="114" y="10997"/>
                  </a:cubicBezTo>
                  <a:lnTo>
                    <a:pt x="238" y="10986"/>
                  </a:lnTo>
                  <a:cubicBezTo>
                    <a:pt x="186" y="9523"/>
                    <a:pt x="114" y="7338"/>
                    <a:pt x="114" y="6060"/>
                  </a:cubicBezTo>
                  <a:cubicBezTo>
                    <a:pt x="114" y="5844"/>
                    <a:pt x="124" y="5669"/>
                    <a:pt x="124" y="5515"/>
                  </a:cubicBezTo>
                  <a:cubicBezTo>
                    <a:pt x="135" y="5288"/>
                    <a:pt x="165" y="5030"/>
                    <a:pt x="217" y="4752"/>
                  </a:cubicBezTo>
                  <a:cubicBezTo>
                    <a:pt x="320" y="4267"/>
                    <a:pt x="485" y="3731"/>
                    <a:pt x="680" y="3206"/>
                  </a:cubicBezTo>
                  <a:cubicBezTo>
                    <a:pt x="969" y="2402"/>
                    <a:pt x="1319" y="1619"/>
                    <a:pt x="1598" y="1031"/>
                  </a:cubicBezTo>
                  <a:cubicBezTo>
                    <a:pt x="1742" y="733"/>
                    <a:pt x="1866" y="495"/>
                    <a:pt x="1948" y="321"/>
                  </a:cubicBezTo>
                  <a:cubicBezTo>
                    <a:pt x="1990" y="238"/>
                    <a:pt x="2031" y="166"/>
                    <a:pt x="2051" y="124"/>
                  </a:cubicBezTo>
                  <a:cubicBezTo>
                    <a:pt x="2061" y="104"/>
                    <a:pt x="2072" y="83"/>
                    <a:pt x="2082" y="73"/>
                  </a:cubicBezTo>
                  <a:lnTo>
                    <a:pt x="2082" y="53"/>
                  </a:lnTo>
                  <a:lnTo>
                    <a:pt x="1979"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034;p78">
              <a:extLst>
                <a:ext uri="{FF2B5EF4-FFF2-40B4-BE49-F238E27FC236}">
                  <a16:creationId xmlns:a16="http://schemas.microsoft.com/office/drawing/2014/main" xmlns="" id="{2B3E7C10-2C19-8FDB-FDEC-E87D5EAA81F0}"/>
                </a:ext>
              </a:extLst>
            </p:cNvPr>
            <p:cNvSpPr/>
            <p:nvPr/>
          </p:nvSpPr>
          <p:spPr>
            <a:xfrm>
              <a:off x="1298922" y="2864289"/>
              <a:ext cx="8604" cy="44632"/>
            </a:xfrm>
            <a:custGeom>
              <a:avLst/>
              <a:gdLst/>
              <a:ahLst/>
              <a:cxnLst/>
              <a:rect l="l" t="t" r="r" b="b"/>
              <a:pathLst>
                <a:path w="155" h="804" extrusionOk="0">
                  <a:moveTo>
                    <a:pt x="31" y="0"/>
                  </a:moveTo>
                  <a:cubicBezTo>
                    <a:pt x="31" y="0"/>
                    <a:pt x="21" y="144"/>
                    <a:pt x="21" y="309"/>
                  </a:cubicBezTo>
                  <a:cubicBezTo>
                    <a:pt x="11" y="485"/>
                    <a:pt x="1" y="680"/>
                    <a:pt x="1" y="804"/>
                  </a:cubicBezTo>
                  <a:lnTo>
                    <a:pt x="124" y="804"/>
                  </a:lnTo>
                  <a:cubicBezTo>
                    <a:pt x="124" y="691"/>
                    <a:pt x="134" y="485"/>
                    <a:pt x="145" y="320"/>
                  </a:cubicBezTo>
                  <a:lnTo>
                    <a:pt x="145" y="93"/>
                  </a:lnTo>
                  <a:cubicBezTo>
                    <a:pt x="155" y="73"/>
                    <a:pt x="155" y="41"/>
                    <a:pt x="155" y="31"/>
                  </a:cubicBezTo>
                  <a:lnTo>
                    <a:pt x="155"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035;p78">
              <a:extLst>
                <a:ext uri="{FF2B5EF4-FFF2-40B4-BE49-F238E27FC236}">
                  <a16:creationId xmlns:a16="http://schemas.microsoft.com/office/drawing/2014/main" xmlns="" id="{1CF5C347-6D0A-D7AD-936A-A7DA96B82290}"/>
                </a:ext>
              </a:extLst>
            </p:cNvPr>
            <p:cNvSpPr/>
            <p:nvPr/>
          </p:nvSpPr>
          <p:spPr>
            <a:xfrm>
              <a:off x="2034087" y="2881443"/>
              <a:ext cx="82381" cy="208283"/>
            </a:xfrm>
            <a:custGeom>
              <a:avLst/>
              <a:gdLst/>
              <a:ahLst/>
              <a:cxnLst/>
              <a:rect l="l" t="t" r="r" b="b"/>
              <a:pathLst>
                <a:path w="1484" h="3752" extrusionOk="0">
                  <a:moveTo>
                    <a:pt x="93" y="0"/>
                  </a:moveTo>
                  <a:lnTo>
                    <a:pt x="0" y="73"/>
                  </a:lnTo>
                  <a:cubicBezTo>
                    <a:pt x="0" y="83"/>
                    <a:pt x="289" y="495"/>
                    <a:pt x="598" y="1154"/>
                  </a:cubicBezTo>
                  <a:cubicBezTo>
                    <a:pt x="907" y="1825"/>
                    <a:pt x="1247" y="2742"/>
                    <a:pt x="1360" y="3751"/>
                  </a:cubicBezTo>
                  <a:lnTo>
                    <a:pt x="1484" y="3742"/>
                  </a:lnTo>
                  <a:cubicBezTo>
                    <a:pt x="1371" y="2700"/>
                    <a:pt x="1021" y="1763"/>
                    <a:pt x="701" y="1093"/>
                  </a:cubicBezTo>
                  <a:cubicBezTo>
                    <a:pt x="382" y="412"/>
                    <a:pt x="103" y="0"/>
                    <a:pt x="9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036;p78">
              <a:extLst>
                <a:ext uri="{FF2B5EF4-FFF2-40B4-BE49-F238E27FC236}">
                  <a16:creationId xmlns:a16="http://schemas.microsoft.com/office/drawing/2014/main" xmlns="" id="{A97D2E7D-5AA5-9171-886B-DDF574C0D1AD}"/>
                </a:ext>
              </a:extLst>
            </p:cNvPr>
            <p:cNvSpPr/>
            <p:nvPr/>
          </p:nvSpPr>
          <p:spPr>
            <a:xfrm>
              <a:off x="2069005" y="2886606"/>
              <a:ext cx="12046" cy="64672"/>
            </a:xfrm>
            <a:custGeom>
              <a:avLst/>
              <a:gdLst/>
              <a:ahLst/>
              <a:cxnLst/>
              <a:rect l="l" t="t" r="r" b="b"/>
              <a:pathLst>
                <a:path w="217" h="1165" extrusionOk="0">
                  <a:moveTo>
                    <a:pt x="113" y="0"/>
                  </a:moveTo>
                  <a:lnTo>
                    <a:pt x="0" y="52"/>
                  </a:lnTo>
                  <a:cubicBezTo>
                    <a:pt x="0" y="52"/>
                    <a:pt x="103" y="268"/>
                    <a:pt x="103" y="619"/>
                  </a:cubicBezTo>
                  <a:cubicBezTo>
                    <a:pt x="103" y="763"/>
                    <a:pt x="82" y="938"/>
                    <a:pt x="21" y="1134"/>
                  </a:cubicBezTo>
                  <a:lnTo>
                    <a:pt x="144" y="1165"/>
                  </a:lnTo>
                  <a:cubicBezTo>
                    <a:pt x="195" y="958"/>
                    <a:pt x="216" y="773"/>
                    <a:pt x="216" y="619"/>
                  </a:cubicBezTo>
                  <a:cubicBezTo>
                    <a:pt x="216" y="237"/>
                    <a:pt x="113" y="0"/>
                    <a:pt x="11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037;p78">
              <a:extLst>
                <a:ext uri="{FF2B5EF4-FFF2-40B4-BE49-F238E27FC236}">
                  <a16:creationId xmlns:a16="http://schemas.microsoft.com/office/drawing/2014/main" xmlns="" id="{09B08FB1-EB9C-7439-3EAB-9E944117D989}"/>
                </a:ext>
              </a:extLst>
            </p:cNvPr>
            <p:cNvSpPr/>
            <p:nvPr/>
          </p:nvSpPr>
          <p:spPr>
            <a:xfrm>
              <a:off x="2281233" y="2520996"/>
              <a:ext cx="33807" cy="71000"/>
            </a:xfrm>
            <a:custGeom>
              <a:avLst/>
              <a:gdLst/>
              <a:ahLst/>
              <a:cxnLst/>
              <a:rect l="l" t="t" r="r" b="b"/>
              <a:pathLst>
                <a:path w="609" h="1279" extrusionOk="0">
                  <a:moveTo>
                    <a:pt x="114" y="1"/>
                  </a:moveTo>
                  <a:lnTo>
                    <a:pt x="0" y="42"/>
                  </a:lnTo>
                  <a:lnTo>
                    <a:pt x="495" y="1279"/>
                  </a:lnTo>
                  <a:lnTo>
                    <a:pt x="608" y="1227"/>
                  </a:lnTo>
                  <a:lnTo>
                    <a:pt x="114"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038;p78">
              <a:extLst>
                <a:ext uri="{FF2B5EF4-FFF2-40B4-BE49-F238E27FC236}">
                  <a16:creationId xmlns:a16="http://schemas.microsoft.com/office/drawing/2014/main" xmlns="" id="{8C6743C3-982E-FF1C-FD0C-BC7B3878B1E9}"/>
                </a:ext>
              </a:extLst>
            </p:cNvPr>
            <p:cNvSpPr/>
            <p:nvPr/>
          </p:nvSpPr>
          <p:spPr>
            <a:xfrm>
              <a:off x="1336116" y="3638865"/>
              <a:ext cx="24092" cy="105363"/>
            </a:xfrm>
            <a:custGeom>
              <a:avLst/>
              <a:gdLst/>
              <a:ahLst/>
              <a:cxnLst/>
              <a:rect l="l" t="t" r="r" b="b"/>
              <a:pathLst>
                <a:path w="434" h="1898" extrusionOk="0">
                  <a:moveTo>
                    <a:pt x="114" y="1"/>
                  </a:moveTo>
                  <a:lnTo>
                    <a:pt x="0" y="21"/>
                  </a:lnTo>
                  <a:lnTo>
                    <a:pt x="309" y="1897"/>
                  </a:lnTo>
                  <a:lnTo>
                    <a:pt x="433" y="1887"/>
                  </a:lnTo>
                  <a:lnTo>
                    <a:pt x="114"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039;p78">
              <a:extLst>
                <a:ext uri="{FF2B5EF4-FFF2-40B4-BE49-F238E27FC236}">
                  <a16:creationId xmlns:a16="http://schemas.microsoft.com/office/drawing/2014/main" xmlns="" id="{055B7526-897C-AF2A-E1D5-7667B44C1E6C}"/>
                </a:ext>
              </a:extLst>
            </p:cNvPr>
            <p:cNvSpPr/>
            <p:nvPr/>
          </p:nvSpPr>
          <p:spPr>
            <a:xfrm>
              <a:off x="1935107" y="3610275"/>
              <a:ext cx="17764" cy="124237"/>
            </a:xfrm>
            <a:custGeom>
              <a:avLst/>
              <a:gdLst/>
              <a:ahLst/>
              <a:cxnLst/>
              <a:rect l="l" t="t" r="r" b="b"/>
              <a:pathLst>
                <a:path w="320" h="2238" extrusionOk="0">
                  <a:moveTo>
                    <a:pt x="207" y="1"/>
                  </a:moveTo>
                  <a:lnTo>
                    <a:pt x="1" y="2227"/>
                  </a:lnTo>
                  <a:lnTo>
                    <a:pt x="124" y="2237"/>
                  </a:lnTo>
                  <a:lnTo>
                    <a:pt x="320" y="11"/>
                  </a:lnTo>
                  <a:lnTo>
                    <a:pt x="207"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040;p78">
              <a:extLst>
                <a:ext uri="{FF2B5EF4-FFF2-40B4-BE49-F238E27FC236}">
                  <a16:creationId xmlns:a16="http://schemas.microsoft.com/office/drawing/2014/main" xmlns="" id="{01E459B1-9BC7-14E3-01E2-BB9546F6F173}"/>
                </a:ext>
              </a:extLst>
            </p:cNvPr>
            <p:cNvSpPr/>
            <p:nvPr/>
          </p:nvSpPr>
          <p:spPr>
            <a:xfrm>
              <a:off x="1689681" y="3634313"/>
              <a:ext cx="6328" cy="106473"/>
            </a:xfrm>
            <a:custGeom>
              <a:avLst/>
              <a:gdLst/>
              <a:ahLst/>
              <a:cxnLst/>
              <a:rect l="l" t="t" r="r" b="b"/>
              <a:pathLst>
                <a:path w="114" h="1918" extrusionOk="0">
                  <a:moveTo>
                    <a:pt x="0" y="0"/>
                  </a:moveTo>
                  <a:lnTo>
                    <a:pt x="0" y="1917"/>
                  </a:lnTo>
                  <a:lnTo>
                    <a:pt x="114" y="1917"/>
                  </a:lnTo>
                  <a:lnTo>
                    <a:pt x="114"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041;p78">
              <a:extLst>
                <a:ext uri="{FF2B5EF4-FFF2-40B4-BE49-F238E27FC236}">
                  <a16:creationId xmlns:a16="http://schemas.microsoft.com/office/drawing/2014/main" xmlns="" id="{72B9952F-A766-0135-7D92-B7F90715D404}"/>
                </a:ext>
              </a:extLst>
            </p:cNvPr>
            <p:cNvSpPr/>
            <p:nvPr/>
          </p:nvSpPr>
          <p:spPr>
            <a:xfrm>
              <a:off x="1516868" y="3692657"/>
              <a:ext cx="12657" cy="51571"/>
            </a:xfrm>
            <a:custGeom>
              <a:avLst/>
              <a:gdLst/>
              <a:ahLst/>
              <a:cxnLst/>
              <a:rect l="l" t="t" r="r" b="b"/>
              <a:pathLst>
                <a:path w="228" h="929" extrusionOk="0">
                  <a:moveTo>
                    <a:pt x="115" y="1"/>
                  </a:moveTo>
                  <a:lnTo>
                    <a:pt x="1" y="21"/>
                  </a:lnTo>
                  <a:lnTo>
                    <a:pt x="115" y="928"/>
                  </a:lnTo>
                  <a:lnTo>
                    <a:pt x="227" y="918"/>
                  </a:lnTo>
                  <a:lnTo>
                    <a:pt x="115"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042;p78">
              <a:extLst>
                <a:ext uri="{FF2B5EF4-FFF2-40B4-BE49-F238E27FC236}">
                  <a16:creationId xmlns:a16="http://schemas.microsoft.com/office/drawing/2014/main" xmlns="" id="{5C50D1B9-062C-E8B3-4C0E-8651B38AE34F}"/>
                </a:ext>
              </a:extLst>
            </p:cNvPr>
            <p:cNvSpPr/>
            <p:nvPr/>
          </p:nvSpPr>
          <p:spPr>
            <a:xfrm>
              <a:off x="1822359" y="3685274"/>
              <a:ext cx="10381" cy="49240"/>
            </a:xfrm>
            <a:custGeom>
              <a:avLst/>
              <a:gdLst/>
              <a:ahLst/>
              <a:cxnLst/>
              <a:rect l="l" t="t" r="r" b="b"/>
              <a:pathLst>
                <a:path w="187" h="887" extrusionOk="0">
                  <a:moveTo>
                    <a:pt x="63" y="0"/>
                  </a:moveTo>
                  <a:lnTo>
                    <a:pt x="1" y="876"/>
                  </a:lnTo>
                  <a:lnTo>
                    <a:pt x="125" y="886"/>
                  </a:lnTo>
                  <a:lnTo>
                    <a:pt x="186"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043;p78">
              <a:extLst>
                <a:ext uri="{FF2B5EF4-FFF2-40B4-BE49-F238E27FC236}">
                  <a16:creationId xmlns:a16="http://schemas.microsoft.com/office/drawing/2014/main" xmlns="" id="{0DB8EBF0-C79C-1F13-44E5-C8AACE135C09}"/>
                </a:ext>
              </a:extLst>
            </p:cNvPr>
            <p:cNvSpPr/>
            <p:nvPr/>
          </p:nvSpPr>
          <p:spPr>
            <a:xfrm>
              <a:off x="1249737" y="3708145"/>
              <a:ext cx="804931" cy="61230"/>
            </a:xfrm>
            <a:custGeom>
              <a:avLst/>
              <a:gdLst/>
              <a:ahLst/>
              <a:cxnLst/>
              <a:rect l="l" t="t" r="r" b="b"/>
              <a:pathLst>
                <a:path w="14500" h="1103" extrusionOk="0">
                  <a:moveTo>
                    <a:pt x="14449" y="0"/>
                  </a:moveTo>
                  <a:cubicBezTo>
                    <a:pt x="13521" y="381"/>
                    <a:pt x="12326" y="628"/>
                    <a:pt x="11027" y="773"/>
                  </a:cubicBezTo>
                  <a:cubicBezTo>
                    <a:pt x="9718" y="928"/>
                    <a:pt x="8317" y="979"/>
                    <a:pt x="6956" y="979"/>
                  </a:cubicBezTo>
                  <a:cubicBezTo>
                    <a:pt x="5133" y="979"/>
                    <a:pt x="3401" y="876"/>
                    <a:pt x="2113" y="783"/>
                  </a:cubicBezTo>
                  <a:cubicBezTo>
                    <a:pt x="1474" y="732"/>
                    <a:pt x="949" y="680"/>
                    <a:pt x="587" y="649"/>
                  </a:cubicBezTo>
                  <a:cubicBezTo>
                    <a:pt x="402" y="628"/>
                    <a:pt x="258" y="608"/>
                    <a:pt x="165" y="598"/>
                  </a:cubicBezTo>
                  <a:cubicBezTo>
                    <a:pt x="113" y="598"/>
                    <a:pt x="72" y="587"/>
                    <a:pt x="52" y="587"/>
                  </a:cubicBezTo>
                  <a:lnTo>
                    <a:pt x="10" y="587"/>
                  </a:lnTo>
                  <a:lnTo>
                    <a:pt x="0" y="711"/>
                  </a:lnTo>
                  <a:cubicBezTo>
                    <a:pt x="0" y="711"/>
                    <a:pt x="3298" y="1103"/>
                    <a:pt x="6956" y="1103"/>
                  </a:cubicBezTo>
                  <a:cubicBezTo>
                    <a:pt x="8317" y="1103"/>
                    <a:pt x="9729" y="1051"/>
                    <a:pt x="11037" y="896"/>
                  </a:cubicBezTo>
                  <a:cubicBezTo>
                    <a:pt x="12347" y="752"/>
                    <a:pt x="13552" y="505"/>
                    <a:pt x="14500" y="113"/>
                  </a:cubicBezTo>
                  <a:lnTo>
                    <a:pt x="14449"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044;p78">
              <a:extLst>
                <a:ext uri="{FF2B5EF4-FFF2-40B4-BE49-F238E27FC236}">
                  <a16:creationId xmlns:a16="http://schemas.microsoft.com/office/drawing/2014/main" xmlns="" id="{34C79F9A-336E-80FC-C674-899E095731B0}"/>
                </a:ext>
              </a:extLst>
            </p:cNvPr>
            <p:cNvSpPr/>
            <p:nvPr/>
          </p:nvSpPr>
          <p:spPr>
            <a:xfrm>
              <a:off x="1199941" y="1836962"/>
              <a:ext cx="756358" cy="657934"/>
            </a:xfrm>
            <a:custGeom>
              <a:avLst/>
              <a:gdLst/>
              <a:ahLst/>
              <a:cxnLst/>
              <a:rect l="l" t="t" r="r" b="b"/>
              <a:pathLst>
                <a:path w="13625" h="11852" extrusionOk="0">
                  <a:moveTo>
                    <a:pt x="6356" y="1"/>
                  </a:moveTo>
                  <a:cubicBezTo>
                    <a:pt x="5543" y="1"/>
                    <a:pt x="4512" y="298"/>
                    <a:pt x="3288" y="1245"/>
                  </a:cubicBezTo>
                  <a:cubicBezTo>
                    <a:pt x="0" y="3780"/>
                    <a:pt x="774" y="11024"/>
                    <a:pt x="238" y="11509"/>
                  </a:cubicBezTo>
                  <a:cubicBezTo>
                    <a:pt x="238" y="11509"/>
                    <a:pt x="1948" y="11851"/>
                    <a:pt x="3331" y="11851"/>
                  </a:cubicBezTo>
                  <a:cubicBezTo>
                    <a:pt x="4041" y="11851"/>
                    <a:pt x="4665" y="11761"/>
                    <a:pt x="4927" y="11488"/>
                  </a:cubicBezTo>
                  <a:lnTo>
                    <a:pt x="10574" y="10736"/>
                  </a:lnTo>
                  <a:cubicBezTo>
                    <a:pt x="10574" y="10736"/>
                    <a:pt x="11105" y="11003"/>
                    <a:pt x="11830" y="11003"/>
                  </a:cubicBezTo>
                  <a:cubicBezTo>
                    <a:pt x="12322" y="11003"/>
                    <a:pt x="12904" y="10880"/>
                    <a:pt x="13470" y="10468"/>
                  </a:cubicBezTo>
                  <a:cubicBezTo>
                    <a:pt x="13470" y="10468"/>
                    <a:pt x="13624" y="4882"/>
                    <a:pt x="11976" y="2615"/>
                  </a:cubicBezTo>
                  <a:cubicBezTo>
                    <a:pt x="10853" y="1059"/>
                    <a:pt x="9637" y="812"/>
                    <a:pt x="8977" y="801"/>
                  </a:cubicBezTo>
                  <a:cubicBezTo>
                    <a:pt x="8987" y="791"/>
                    <a:pt x="9008" y="780"/>
                    <a:pt x="9028" y="771"/>
                  </a:cubicBezTo>
                  <a:cubicBezTo>
                    <a:pt x="9111" y="719"/>
                    <a:pt x="9214" y="677"/>
                    <a:pt x="9307" y="636"/>
                  </a:cubicBezTo>
                  <a:cubicBezTo>
                    <a:pt x="9420" y="595"/>
                    <a:pt x="9523" y="544"/>
                    <a:pt x="9605" y="461"/>
                  </a:cubicBezTo>
                  <a:cubicBezTo>
                    <a:pt x="9626" y="430"/>
                    <a:pt x="9626" y="379"/>
                    <a:pt x="9585" y="379"/>
                  </a:cubicBezTo>
                  <a:cubicBezTo>
                    <a:pt x="9537" y="371"/>
                    <a:pt x="9488" y="368"/>
                    <a:pt x="9438" y="368"/>
                  </a:cubicBezTo>
                  <a:cubicBezTo>
                    <a:pt x="9359" y="368"/>
                    <a:pt x="9280" y="376"/>
                    <a:pt x="9204" y="389"/>
                  </a:cubicBezTo>
                  <a:cubicBezTo>
                    <a:pt x="9121" y="409"/>
                    <a:pt x="9028" y="430"/>
                    <a:pt x="8946" y="451"/>
                  </a:cubicBezTo>
                  <a:cubicBezTo>
                    <a:pt x="8956" y="441"/>
                    <a:pt x="8956" y="430"/>
                    <a:pt x="8966" y="420"/>
                  </a:cubicBezTo>
                  <a:cubicBezTo>
                    <a:pt x="8977" y="420"/>
                    <a:pt x="8977" y="409"/>
                    <a:pt x="8987" y="400"/>
                  </a:cubicBezTo>
                  <a:lnTo>
                    <a:pt x="8987" y="389"/>
                  </a:lnTo>
                  <a:cubicBezTo>
                    <a:pt x="9049" y="317"/>
                    <a:pt x="9101" y="245"/>
                    <a:pt x="9163" y="173"/>
                  </a:cubicBezTo>
                  <a:cubicBezTo>
                    <a:pt x="9183" y="141"/>
                    <a:pt x="9193" y="111"/>
                    <a:pt x="9172" y="80"/>
                  </a:cubicBezTo>
                  <a:cubicBezTo>
                    <a:pt x="9158" y="58"/>
                    <a:pt x="9138" y="41"/>
                    <a:pt x="9116" y="41"/>
                  </a:cubicBezTo>
                  <a:cubicBezTo>
                    <a:pt x="9107" y="41"/>
                    <a:pt x="9099" y="43"/>
                    <a:pt x="9090" y="49"/>
                  </a:cubicBezTo>
                  <a:cubicBezTo>
                    <a:pt x="9039" y="59"/>
                    <a:pt x="8998" y="80"/>
                    <a:pt x="8946" y="111"/>
                  </a:cubicBezTo>
                  <a:cubicBezTo>
                    <a:pt x="8904" y="132"/>
                    <a:pt x="8863" y="162"/>
                    <a:pt x="8822" y="203"/>
                  </a:cubicBezTo>
                  <a:cubicBezTo>
                    <a:pt x="8740" y="276"/>
                    <a:pt x="8668" y="348"/>
                    <a:pt x="8606" y="430"/>
                  </a:cubicBezTo>
                  <a:cubicBezTo>
                    <a:pt x="8595" y="461"/>
                    <a:pt x="8575" y="482"/>
                    <a:pt x="8554" y="512"/>
                  </a:cubicBezTo>
                  <a:cubicBezTo>
                    <a:pt x="8554" y="492"/>
                    <a:pt x="8544" y="461"/>
                    <a:pt x="8533" y="441"/>
                  </a:cubicBezTo>
                  <a:cubicBezTo>
                    <a:pt x="8492" y="348"/>
                    <a:pt x="8421" y="255"/>
                    <a:pt x="8359" y="173"/>
                  </a:cubicBezTo>
                  <a:cubicBezTo>
                    <a:pt x="8325" y="130"/>
                    <a:pt x="8235" y="46"/>
                    <a:pt x="8158" y="46"/>
                  </a:cubicBezTo>
                  <a:cubicBezTo>
                    <a:pt x="8142" y="46"/>
                    <a:pt x="8126" y="50"/>
                    <a:pt x="8111" y="59"/>
                  </a:cubicBezTo>
                  <a:cubicBezTo>
                    <a:pt x="8091" y="80"/>
                    <a:pt x="8080" y="100"/>
                    <a:pt x="8080" y="132"/>
                  </a:cubicBezTo>
                  <a:cubicBezTo>
                    <a:pt x="8091" y="152"/>
                    <a:pt x="8101" y="162"/>
                    <a:pt x="8111" y="173"/>
                  </a:cubicBezTo>
                  <a:cubicBezTo>
                    <a:pt x="8111" y="183"/>
                    <a:pt x="8111" y="203"/>
                    <a:pt x="8121" y="214"/>
                  </a:cubicBezTo>
                  <a:cubicBezTo>
                    <a:pt x="8121" y="255"/>
                    <a:pt x="8142" y="296"/>
                    <a:pt x="8162" y="338"/>
                  </a:cubicBezTo>
                  <a:cubicBezTo>
                    <a:pt x="8183" y="420"/>
                    <a:pt x="8204" y="512"/>
                    <a:pt x="8224" y="595"/>
                  </a:cubicBezTo>
                  <a:cubicBezTo>
                    <a:pt x="8235" y="606"/>
                    <a:pt x="8235" y="616"/>
                    <a:pt x="8235" y="626"/>
                  </a:cubicBezTo>
                  <a:cubicBezTo>
                    <a:pt x="7908" y="375"/>
                    <a:pt x="7269" y="1"/>
                    <a:pt x="6356" y="1"/>
                  </a:cubicBezTo>
                  <a:close/>
                </a:path>
              </a:pathLst>
            </a:custGeom>
            <a:solidFill>
              <a:srgbClr val="FFFCDF">
                <a:lumMod val="1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045;p78">
              <a:extLst>
                <a:ext uri="{FF2B5EF4-FFF2-40B4-BE49-F238E27FC236}">
                  <a16:creationId xmlns:a16="http://schemas.microsoft.com/office/drawing/2014/main" xmlns="" id="{4DC72A39-2F76-65E1-4777-89A24BF9B4AF}"/>
                </a:ext>
              </a:extLst>
            </p:cNvPr>
            <p:cNvSpPr/>
            <p:nvPr/>
          </p:nvSpPr>
          <p:spPr>
            <a:xfrm>
              <a:off x="1303529" y="2151889"/>
              <a:ext cx="124737" cy="139503"/>
            </a:xfrm>
            <a:custGeom>
              <a:avLst/>
              <a:gdLst/>
              <a:ahLst/>
              <a:cxnLst/>
              <a:rect l="l" t="t" r="r" b="b"/>
              <a:pathLst>
                <a:path w="2247" h="2513" extrusionOk="0">
                  <a:moveTo>
                    <a:pt x="759" y="1"/>
                  </a:moveTo>
                  <a:cubicBezTo>
                    <a:pt x="601" y="1"/>
                    <a:pt x="468" y="58"/>
                    <a:pt x="360" y="137"/>
                  </a:cubicBezTo>
                  <a:cubicBezTo>
                    <a:pt x="124" y="301"/>
                    <a:pt x="0" y="611"/>
                    <a:pt x="31" y="899"/>
                  </a:cubicBezTo>
                  <a:cubicBezTo>
                    <a:pt x="176" y="2385"/>
                    <a:pt x="1467" y="2512"/>
                    <a:pt x="1906" y="2512"/>
                  </a:cubicBezTo>
                  <a:cubicBezTo>
                    <a:pt x="1996" y="2512"/>
                    <a:pt x="2051" y="2507"/>
                    <a:pt x="2051" y="2507"/>
                  </a:cubicBezTo>
                  <a:lnTo>
                    <a:pt x="2144" y="1971"/>
                  </a:lnTo>
                  <a:cubicBezTo>
                    <a:pt x="2144" y="1971"/>
                    <a:pt x="2247" y="982"/>
                    <a:pt x="1370" y="260"/>
                  </a:cubicBezTo>
                  <a:cubicBezTo>
                    <a:pt x="1138" y="71"/>
                    <a:pt x="934" y="1"/>
                    <a:pt x="759" y="1"/>
                  </a:cubicBezTo>
                  <a:close/>
                </a:path>
              </a:pathLst>
            </a:custGeom>
            <a:solidFill>
              <a:srgbClr val="CB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046;p78">
              <a:extLst>
                <a:ext uri="{FF2B5EF4-FFF2-40B4-BE49-F238E27FC236}">
                  <a16:creationId xmlns:a16="http://schemas.microsoft.com/office/drawing/2014/main" xmlns="" id="{0A9E432B-7B44-676F-5E6A-D9E4EDF8C776}"/>
                </a:ext>
              </a:extLst>
            </p:cNvPr>
            <p:cNvSpPr/>
            <p:nvPr/>
          </p:nvSpPr>
          <p:spPr>
            <a:xfrm>
              <a:off x="1333285" y="2186362"/>
              <a:ext cx="55513" cy="78384"/>
            </a:xfrm>
            <a:custGeom>
              <a:avLst/>
              <a:gdLst/>
              <a:ahLst/>
              <a:cxnLst/>
              <a:rect l="l" t="t" r="r" b="b"/>
              <a:pathLst>
                <a:path w="1000" h="1412" extrusionOk="0">
                  <a:moveTo>
                    <a:pt x="381" y="0"/>
                  </a:moveTo>
                  <a:cubicBezTo>
                    <a:pt x="350" y="0"/>
                    <a:pt x="309" y="0"/>
                    <a:pt x="278" y="10"/>
                  </a:cubicBezTo>
                  <a:cubicBezTo>
                    <a:pt x="227" y="31"/>
                    <a:pt x="175" y="51"/>
                    <a:pt x="134" y="93"/>
                  </a:cubicBezTo>
                  <a:cubicBezTo>
                    <a:pt x="83" y="134"/>
                    <a:pt x="51" y="196"/>
                    <a:pt x="31" y="268"/>
                  </a:cubicBezTo>
                  <a:cubicBezTo>
                    <a:pt x="10" y="319"/>
                    <a:pt x="0" y="371"/>
                    <a:pt x="0" y="433"/>
                  </a:cubicBezTo>
                  <a:cubicBezTo>
                    <a:pt x="0" y="495"/>
                    <a:pt x="10" y="557"/>
                    <a:pt x="31" y="619"/>
                  </a:cubicBezTo>
                  <a:cubicBezTo>
                    <a:pt x="62" y="722"/>
                    <a:pt x="124" y="825"/>
                    <a:pt x="186" y="917"/>
                  </a:cubicBezTo>
                  <a:cubicBezTo>
                    <a:pt x="299" y="1052"/>
                    <a:pt x="433" y="1175"/>
                    <a:pt x="566" y="1268"/>
                  </a:cubicBezTo>
                  <a:cubicBezTo>
                    <a:pt x="639" y="1309"/>
                    <a:pt x="711" y="1340"/>
                    <a:pt x="773" y="1371"/>
                  </a:cubicBezTo>
                  <a:cubicBezTo>
                    <a:pt x="834" y="1391"/>
                    <a:pt x="896" y="1412"/>
                    <a:pt x="958" y="1412"/>
                  </a:cubicBezTo>
                  <a:lnTo>
                    <a:pt x="999" y="1412"/>
                  </a:lnTo>
                  <a:lnTo>
                    <a:pt x="979" y="1288"/>
                  </a:lnTo>
                  <a:lnTo>
                    <a:pt x="958" y="1288"/>
                  </a:lnTo>
                  <a:cubicBezTo>
                    <a:pt x="928" y="1288"/>
                    <a:pt x="896" y="1278"/>
                    <a:pt x="855" y="1268"/>
                  </a:cubicBezTo>
                  <a:cubicBezTo>
                    <a:pt x="783" y="1247"/>
                    <a:pt x="701" y="1206"/>
                    <a:pt x="618" y="1155"/>
                  </a:cubicBezTo>
                  <a:cubicBezTo>
                    <a:pt x="495" y="1061"/>
                    <a:pt x="371" y="948"/>
                    <a:pt x="278" y="825"/>
                  </a:cubicBezTo>
                  <a:cubicBezTo>
                    <a:pt x="227" y="763"/>
                    <a:pt x="186" y="690"/>
                    <a:pt x="165" y="629"/>
                  </a:cubicBezTo>
                  <a:cubicBezTo>
                    <a:pt x="134" y="557"/>
                    <a:pt x="124" y="495"/>
                    <a:pt x="124" y="433"/>
                  </a:cubicBezTo>
                  <a:cubicBezTo>
                    <a:pt x="124" y="392"/>
                    <a:pt x="124" y="351"/>
                    <a:pt x="144" y="310"/>
                  </a:cubicBezTo>
                  <a:cubicBezTo>
                    <a:pt x="154" y="268"/>
                    <a:pt x="175" y="237"/>
                    <a:pt x="186" y="216"/>
                  </a:cubicBezTo>
                  <a:cubicBezTo>
                    <a:pt x="216" y="186"/>
                    <a:pt x="247" y="155"/>
                    <a:pt x="278" y="145"/>
                  </a:cubicBezTo>
                  <a:cubicBezTo>
                    <a:pt x="309" y="134"/>
                    <a:pt x="340" y="124"/>
                    <a:pt x="381" y="124"/>
                  </a:cubicBezTo>
                  <a:cubicBezTo>
                    <a:pt x="433" y="124"/>
                    <a:pt x="495" y="134"/>
                    <a:pt x="546" y="155"/>
                  </a:cubicBezTo>
                  <a:cubicBezTo>
                    <a:pt x="628" y="175"/>
                    <a:pt x="711" y="216"/>
                    <a:pt x="773" y="258"/>
                  </a:cubicBezTo>
                  <a:cubicBezTo>
                    <a:pt x="804" y="268"/>
                    <a:pt x="825" y="289"/>
                    <a:pt x="845" y="299"/>
                  </a:cubicBezTo>
                  <a:lnTo>
                    <a:pt x="855" y="310"/>
                  </a:lnTo>
                  <a:lnTo>
                    <a:pt x="866" y="310"/>
                  </a:lnTo>
                  <a:lnTo>
                    <a:pt x="937" y="216"/>
                  </a:lnTo>
                  <a:cubicBezTo>
                    <a:pt x="937" y="216"/>
                    <a:pt x="866" y="165"/>
                    <a:pt x="763" y="113"/>
                  </a:cubicBezTo>
                  <a:cubicBezTo>
                    <a:pt x="711" y="83"/>
                    <a:pt x="649" y="51"/>
                    <a:pt x="587" y="31"/>
                  </a:cubicBezTo>
                  <a:cubicBezTo>
                    <a:pt x="525" y="21"/>
                    <a:pt x="454" y="0"/>
                    <a:pt x="38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047;p78">
              <a:extLst>
                <a:ext uri="{FF2B5EF4-FFF2-40B4-BE49-F238E27FC236}">
                  <a16:creationId xmlns:a16="http://schemas.microsoft.com/office/drawing/2014/main" xmlns="" id="{DA894AED-BA4B-BC64-4875-5EF5DBA8EC36}"/>
                </a:ext>
              </a:extLst>
            </p:cNvPr>
            <p:cNvSpPr/>
            <p:nvPr/>
          </p:nvSpPr>
          <p:spPr>
            <a:xfrm>
              <a:off x="1337226" y="2213841"/>
              <a:ext cx="25813" cy="15432"/>
            </a:xfrm>
            <a:custGeom>
              <a:avLst/>
              <a:gdLst/>
              <a:ahLst/>
              <a:cxnLst/>
              <a:rect l="l" t="t" r="r" b="b"/>
              <a:pathLst>
                <a:path w="465" h="278" extrusionOk="0">
                  <a:moveTo>
                    <a:pt x="289" y="0"/>
                  </a:moveTo>
                  <a:cubicBezTo>
                    <a:pt x="259" y="0"/>
                    <a:pt x="238" y="10"/>
                    <a:pt x="218" y="10"/>
                  </a:cubicBezTo>
                  <a:cubicBezTo>
                    <a:pt x="176" y="31"/>
                    <a:pt x="145" y="51"/>
                    <a:pt x="124" y="72"/>
                  </a:cubicBezTo>
                  <a:cubicBezTo>
                    <a:pt x="83" y="103"/>
                    <a:pt x="53" y="144"/>
                    <a:pt x="32" y="175"/>
                  </a:cubicBezTo>
                  <a:cubicBezTo>
                    <a:pt x="12" y="206"/>
                    <a:pt x="1" y="227"/>
                    <a:pt x="1" y="227"/>
                  </a:cubicBezTo>
                  <a:lnTo>
                    <a:pt x="115" y="278"/>
                  </a:lnTo>
                  <a:cubicBezTo>
                    <a:pt x="115" y="278"/>
                    <a:pt x="135" y="237"/>
                    <a:pt x="166" y="195"/>
                  </a:cubicBezTo>
                  <a:cubicBezTo>
                    <a:pt x="186" y="175"/>
                    <a:pt x="207" y="154"/>
                    <a:pt x="228" y="144"/>
                  </a:cubicBezTo>
                  <a:cubicBezTo>
                    <a:pt x="238" y="134"/>
                    <a:pt x="248" y="134"/>
                    <a:pt x="259" y="134"/>
                  </a:cubicBezTo>
                  <a:cubicBezTo>
                    <a:pt x="269" y="124"/>
                    <a:pt x="279" y="124"/>
                    <a:pt x="289" y="124"/>
                  </a:cubicBezTo>
                  <a:cubicBezTo>
                    <a:pt x="300" y="124"/>
                    <a:pt x="310" y="124"/>
                    <a:pt x="331" y="134"/>
                  </a:cubicBezTo>
                  <a:cubicBezTo>
                    <a:pt x="341" y="144"/>
                    <a:pt x="362" y="154"/>
                    <a:pt x="383" y="175"/>
                  </a:cubicBezTo>
                  <a:lnTo>
                    <a:pt x="465" y="82"/>
                  </a:lnTo>
                  <a:cubicBezTo>
                    <a:pt x="434" y="51"/>
                    <a:pt x="403" y="41"/>
                    <a:pt x="372" y="21"/>
                  </a:cubicBezTo>
                  <a:cubicBezTo>
                    <a:pt x="341" y="10"/>
                    <a:pt x="310" y="0"/>
                    <a:pt x="289"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048;p78">
              <a:extLst>
                <a:ext uri="{FF2B5EF4-FFF2-40B4-BE49-F238E27FC236}">
                  <a16:creationId xmlns:a16="http://schemas.microsoft.com/office/drawing/2014/main" xmlns="" id="{22578282-8ABA-606E-D5F5-B8C28F42F43E}"/>
                </a:ext>
              </a:extLst>
            </p:cNvPr>
            <p:cNvSpPr/>
            <p:nvPr/>
          </p:nvSpPr>
          <p:spPr>
            <a:xfrm>
              <a:off x="1316631" y="2256142"/>
              <a:ext cx="59232" cy="98479"/>
            </a:xfrm>
            <a:custGeom>
              <a:avLst/>
              <a:gdLst/>
              <a:ahLst/>
              <a:cxnLst/>
              <a:rect l="l" t="t" r="r" b="b"/>
              <a:pathLst>
                <a:path w="1067" h="1774" extrusionOk="0">
                  <a:moveTo>
                    <a:pt x="486" y="1"/>
                  </a:moveTo>
                  <a:cubicBezTo>
                    <a:pt x="392" y="21"/>
                    <a:pt x="310" y="114"/>
                    <a:pt x="248" y="196"/>
                  </a:cubicBezTo>
                  <a:cubicBezTo>
                    <a:pt x="176" y="278"/>
                    <a:pt x="135" y="382"/>
                    <a:pt x="94" y="485"/>
                  </a:cubicBezTo>
                  <a:cubicBezTo>
                    <a:pt x="21" y="681"/>
                    <a:pt x="1" y="908"/>
                    <a:pt x="32" y="1124"/>
                  </a:cubicBezTo>
                  <a:cubicBezTo>
                    <a:pt x="63" y="1340"/>
                    <a:pt x="186" y="1546"/>
                    <a:pt x="362" y="1670"/>
                  </a:cubicBezTo>
                  <a:cubicBezTo>
                    <a:pt x="457" y="1737"/>
                    <a:pt x="572" y="1774"/>
                    <a:pt x="688" y="1774"/>
                  </a:cubicBezTo>
                  <a:cubicBezTo>
                    <a:pt x="786" y="1774"/>
                    <a:pt x="884" y="1747"/>
                    <a:pt x="970" y="1691"/>
                  </a:cubicBezTo>
                  <a:cubicBezTo>
                    <a:pt x="1067" y="1629"/>
                    <a:pt x="1006" y="1492"/>
                    <a:pt x="909" y="1492"/>
                  </a:cubicBezTo>
                  <a:cubicBezTo>
                    <a:pt x="892" y="1492"/>
                    <a:pt x="875" y="1496"/>
                    <a:pt x="857" y="1505"/>
                  </a:cubicBezTo>
                  <a:cubicBezTo>
                    <a:pt x="817" y="1528"/>
                    <a:pt x="773" y="1539"/>
                    <a:pt x="728" y="1539"/>
                  </a:cubicBezTo>
                  <a:cubicBezTo>
                    <a:pt x="633" y="1539"/>
                    <a:pt x="535" y="1493"/>
                    <a:pt x="465" y="1423"/>
                  </a:cubicBezTo>
                  <a:cubicBezTo>
                    <a:pt x="351" y="1309"/>
                    <a:pt x="310" y="1144"/>
                    <a:pt x="289" y="990"/>
                  </a:cubicBezTo>
                  <a:cubicBezTo>
                    <a:pt x="269" y="835"/>
                    <a:pt x="289" y="660"/>
                    <a:pt x="341" y="505"/>
                  </a:cubicBezTo>
                  <a:cubicBezTo>
                    <a:pt x="372" y="433"/>
                    <a:pt x="413" y="361"/>
                    <a:pt x="444" y="289"/>
                  </a:cubicBezTo>
                  <a:cubicBezTo>
                    <a:pt x="475" y="217"/>
                    <a:pt x="537" y="145"/>
                    <a:pt x="547" y="62"/>
                  </a:cubicBezTo>
                  <a:cubicBezTo>
                    <a:pt x="557" y="31"/>
                    <a:pt x="527" y="1"/>
                    <a:pt x="486" y="1"/>
                  </a:cubicBezTo>
                  <a:close/>
                </a:path>
              </a:pathLst>
            </a:custGeom>
            <a:solidFill>
              <a:srgbClr val="FFB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049;p78">
              <a:extLst>
                <a:ext uri="{FF2B5EF4-FFF2-40B4-BE49-F238E27FC236}">
                  <a16:creationId xmlns:a16="http://schemas.microsoft.com/office/drawing/2014/main" xmlns="" id="{CB79BBF8-EA8C-A51D-091B-21FD126C0D02}"/>
                </a:ext>
              </a:extLst>
            </p:cNvPr>
            <p:cNvSpPr/>
            <p:nvPr/>
          </p:nvSpPr>
          <p:spPr>
            <a:xfrm>
              <a:off x="1350438" y="1902579"/>
              <a:ext cx="484013" cy="765684"/>
            </a:xfrm>
            <a:custGeom>
              <a:avLst/>
              <a:gdLst/>
              <a:ahLst/>
              <a:cxnLst/>
              <a:rect l="l" t="t" r="r" b="b"/>
              <a:pathLst>
                <a:path w="8719" h="13793" extrusionOk="0">
                  <a:moveTo>
                    <a:pt x="4172" y="0"/>
                  </a:moveTo>
                  <a:cubicBezTo>
                    <a:pt x="1" y="0"/>
                    <a:pt x="52" y="3871"/>
                    <a:pt x="154" y="6246"/>
                  </a:cubicBezTo>
                  <a:lnTo>
                    <a:pt x="154" y="6328"/>
                  </a:lnTo>
                  <a:cubicBezTo>
                    <a:pt x="186" y="6885"/>
                    <a:pt x="248" y="7441"/>
                    <a:pt x="371" y="7967"/>
                  </a:cubicBezTo>
                  <a:cubicBezTo>
                    <a:pt x="752" y="9688"/>
                    <a:pt x="1659" y="11079"/>
                    <a:pt x="3329" y="11151"/>
                  </a:cubicBezTo>
                  <a:lnTo>
                    <a:pt x="3329" y="12501"/>
                  </a:lnTo>
                  <a:cubicBezTo>
                    <a:pt x="3329" y="12501"/>
                    <a:pt x="4395" y="13793"/>
                    <a:pt x="5973" y="13793"/>
                  </a:cubicBezTo>
                  <a:cubicBezTo>
                    <a:pt x="6779" y="13793"/>
                    <a:pt x="7719" y="13456"/>
                    <a:pt x="8719" y="12439"/>
                  </a:cubicBezTo>
                  <a:cubicBezTo>
                    <a:pt x="8719" y="12439"/>
                    <a:pt x="8513" y="7472"/>
                    <a:pt x="8564" y="5864"/>
                  </a:cubicBezTo>
                  <a:cubicBezTo>
                    <a:pt x="8616" y="4257"/>
                    <a:pt x="8564" y="52"/>
                    <a:pt x="4256" y="1"/>
                  </a:cubicBezTo>
                  <a:cubicBezTo>
                    <a:pt x="4228" y="0"/>
                    <a:pt x="4200" y="0"/>
                    <a:pt x="4172" y="0"/>
                  </a:cubicBezTo>
                  <a:close/>
                </a:path>
              </a:pathLst>
            </a:custGeom>
            <a:solidFill>
              <a:srgbClr val="CB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050;p78">
              <a:extLst>
                <a:ext uri="{FF2B5EF4-FFF2-40B4-BE49-F238E27FC236}">
                  <a16:creationId xmlns:a16="http://schemas.microsoft.com/office/drawing/2014/main" xmlns="" id="{4FADB31F-2CAE-A526-0AD2-A4AFD78DC1D9}"/>
                </a:ext>
              </a:extLst>
            </p:cNvPr>
            <p:cNvSpPr/>
            <p:nvPr/>
          </p:nvSpPr>
          <p:spPr>
            <a:xfrm>
              <a:off x="1786886" y="2145061"/>
              <a:ext cx="125403" cy="140003"/>
            </a:xfrm>
            <a:custGeom>
              <a:avLst/>
              <a:gdLst/>
              <a:ahLst/>
              <a:cxnLst/>
              <a:rect l="l" t="t" r="r" b="b"/>
              <a:pathLst>
                <a:path w="2259" h="2522" extrusionOk="0">
                  <a:moveTo>
                    <a:pt x="1490" y="0"/>
                  </a:moveTo>
                  <a:cubicBezTo>
                    <a:pt x="1316" y="0"/>
                    <a:pt x="1115" y="70"/>
                    <a:pt x="887" y="260"/>
                  </a:cubicBezTo>
                  <a:cubicBezTo>
                    <a:pt x="1" y="981"/>
                    <a:pt x="115" y="1970"/>
                    <a:pt x="115" y="1970"/>
                  </a:cubicBezTo>
                  <a:lnTo>
                    <a:pt x="207" y="2517"/>
                  </a:lnTo>
                  <a:cubicBezTo>
                    <a:pt x="207" y="2517"/>
                    <a:pt x="256" y="2522"/>
                    <a:pt x="339" y="2522"/>
                  </a:cubicBezTo>
                  <a:cubicBezTo>
                    <a:pt x="765" y="2522"/>
                    <a:pt x="2081" y="2399"/>
                    <a:pt x="2227" y="899"/>
                  </a:cubicBezTo>
                  <a:cubicBezTo>
                    <a:pt x="2258" y="610"/>
                    <a:pt x="2135" y="301"/>
                    <a:pt x="1887" y="136"/>
                  </a:cubicBezTo>
                  <a:cubicBezTo>
                    <a:pt x="1780" y="58"/>
                    <a:pt x="1646" y="0"/>
                    <a:pt x="1490" y="0"/>
                  </a:cubicBezTo>
                  <a:close/>
                </a:path>
              </a:pathLst>
            </a:custGeom>
            <a:solidFill>
              <a:srgbClr val="CB85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051;p78">
              <a:extLst>
                <a:ext uri="{FF2B5EF4-FFF2-40B4-BE49-F238E27FC236}">
                  <a16:creationId xmlns:a16="http://schemas.microsoft.com/office/drawing/2014/main" xmlns="" id="{50913EC4-FC03-B212-4C0A-CDE7AD87E26B}"/>
                </a:ext>
              </a:extLst>
            </p:cNvPr>
            <p:cNvSpPr/>
            <p:nvPr/>
          </p:nvSpPr>
          <p:spPr>
            <a:xfrm>
              <a:off x="1826411" y="2179479"/>
              <a:ext cx="56123" cy="78439"/>
            </a:xfrm>
            <a:custGeom>
              <a:avLst/>
              <a:gdLst/>
              <a:ahLst/>
              <a:cxnLst/>
              <a:rect l="l" t="t" r="r" b="b"/>
              <a:pathLst>
                <a:path w="1011" h="1413" extrusionOk="0">
                  <a:moveTo>
                    <a:pt x="619" y="1"/>
                  </a:moveTo>
                  <a:cubicBezTo>
                    <a:pt x="557" y="1"/>
                    <a:pt x="484" y="21"/>
                    <a:pt x="423" y="42"/>
                  </a:cubicBezTo>
                  <a:cubicBezTo>
                    <a:pt x="330" y="72"/>
                    <a:pt x="237" y="114"/>
                    <a:pt x="175" y="145"/>
                  </a:cubicBezTo>
                  <a:cubicBezTo>
                    <a:pt x="113" y="186"/>
                    <a:pt x="72" y="217"/>
                    <a:pt x="72" y="217"/>
                  </a:cubicBezTo>
                  <a:lnTo>
                    <a:pt x="145" y="320"/>
                  </a:lnTo>
                  <a:cubicBezTo>
                    <a:pt x="145" y="320"/>
                    <a:pt x="207" y="269"/>
                    <a:pt x="299" y="217"/>
                  </a:cubicBezTo>
                  <a:cubicBezTo>
                    <a:pt x="351" y="196"/>
                    <a:pt x="402" y="166"/>
                    <a:pt x="464" y="155"/>
                  </a:cubicBezTo>
                  <a:cubicBezTo>
                    <a:pt x="516" y="134"/>
                    <a:pt x="567" y="124"/>
                    <a:pt x="619" y="124"/>
                  </a:cubicBezTo>
                  <a:cubicBezTo>
                    <a:pt x="649" y="124"/>
                    <a:pt x="670" y="124"/>
                    <a:pt x="701" y="134"/>
                  </a:cubicBezTo>
                  <a:cubicBezTo>
                    <a:pt x="732" y="145"/>
                    <a:pt x="763" y="155"/>
                    <a:pt x="794" y="186"/>
                  </a:cubicBezTo>
                  <a:cubicBezTo>
                    <a:pt x="814" y="217"/>
                    <a:pt x="846" y="248"/>
                    <a:pt x="866" y="310"/>
                  </a:cubicBezTo>
                  <a:cubicBezTo>
                    <a:pt x="876" y="351"/>
                    <a:pt x="887" y="392"/>
                    <a:pt x="887" y="434"/>
                  </a:cubicBezTo>
                  <a:cubicBezTo>
                    <a:pt x="887" y="485"/>
                    <a:pt x="876" y="526"/>
                    <a:pt x="855" y="578"/>
                  </a:cubicBezTo>
                  <a:cubicBezTo>
                    <a:pt x="835" y="670"/>
                    <a:pt x="784" y="753"/>
                    <a:pt x="722" y="846"/>
                  </a:cubicBezTo>
                  <a:cubicBezTo>
                    <a:pt x="619" y="969"/>
                    <a:pt x="495" y="1082"/>
                    <a:pt x="371" y="1165"/>
                  </a:cubicBezTo>
                  <a:cubicBezTo>
                    <a:pt x="310" y="1206"/>
                    <a:pt x="248" y="1237"/>
                    <a:pt x="186" y="1258"/>
                  </a:cubicBezTo>
                  <a:cubicBezTo>
                    <a:pt x="134" y="1279"/>
                    <a:pt x="83" y="1288"/>
                    <a:pt x="52" y="1288"/>
                  </a:cubicBezTo>
                  <a:lnTo>
                    <a:pt x="21" y="1288"/>
                  </a:lnTo>
                  <a:lnTo>
                    <a:pt x="0" y="1412"/>
                  </a:lnTo>
                  <a:lnTo>
                    <a:pt x="52" y="1412"/>
                  </a:lnTo>
                  <a:cubicBezTo>
                    <a:pt x="93" y="1412"/>
                    <a:pt x="145" y="1402"/>
                    <a:pt x="186" y="1392"/>
                  </a:cubicBezTo>
                  <a:cubicBezTo>
                    <a:pt x="268" y="1361"/>
                    <a:pt x="361" y="1309"/>
                    <a:pt x="454" y="1258"/>
                  </a:cubicBezTo>
                  <a:cubicBezTo>
                    <a:pt x="587" y="1165"/>
                    <a:pt x="732" y="1041"/>
                    <a:pt x="835" y="897"/>
                  </a:cubicBezTo>
                  <a:cubicBezTo>
                    <a:pt x="887" y="825"/>
                    <a:pt x="928" y="753"/>
                    <a:pt x="958" y="670"/>
                  </a:cubicBezTo>
                  <a:cubicBezTo>
                    <a:pt x="990" y="598"/>
                    <a:pt x="1010" y="516"/>
                    <a:pt x="1010" y="434"/>
                  </a:cubicBezTo>
                  <a:cubicBezTo>
                    <a:pt x="1010" y="382"/>
                    <a:pt x="1000" y="320"/>
                    <a:pt x="979" y="269"/>
                  </a:cubicBezTo>
                  <a:cubicBezTo>
                    <a:pt x="958" y="217"/>
                    <a:pt x="938" y="175"/>
                    <a:pt x="917" y="145"/>
                  </a:cubicBezTo>
                  <a:cubicBezTo>
                    <a:pt x="876" y="93"/>
                    <a:pt x="835" y="52"/>
                    <a:pt x="784" y="31"/>
                  </a:cubicBezTo>
                  <a:cubicBezTo>
                    <a:pt x="732" y="11"/>
                    <a:pt x="670" y="1"/>
                    <a:pt x="61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052;p78">
              <a:extLst>
                <a:ext uri="{FF2B5EF4-FFF2-40B4-BE49-F238E27FC236}">
                  <a16:creationId xmlns:a16="http://schemas.microsoft.com/office/drawing/2014/main" xmlns="" id="{62DBB545-AAA4-9B02-639B-A0437CC58772}"/>
                </a:ext>
              </a:extLst>
            </p:cNvPr>
            <p:cNvSpPr/>
            <p:nvPr/>
          </p:nvSpPr>
          <p:spPr>
            <a:xfrm>
              <a:off x="1852725" y="2206958"/>
              <a:ext cx="25203" cy="15488"/>
            </a:xfrm>
            <a:custGeom>
              <a:avLst/>
              <a:gdLst/>
              <a:ahLst/>
              <a:cxnLst/>
              <a:rect l="l" t="t" r="r" b="b"/>
              <a:pathLst>
                <a:path w="454" h="279" extrusionOk="0">
                  <a:moveTo>
                    <a:pt x="175" y="0"/>
                  </a:moveTo>
                  <a:cubicBezTo>
                    <a:pt x="145" y="0"/>
                    <a:pt x="113" y="10"/>
                    <a:pt x="83" y="21"/>
                  </a:cubicBezTo>
                  <a:cubicBezTo>
                    <a:pt x="52" y="42"/>
                    <a:pt x="21" y="62"/>
                    <a:pt x="1" y="83"/>
                  </a:cubicBezTo>
                  <a:lnTo>
                    <a:pt x="83" y="175"/>
                  </a:lnTo>
                  <a:cubicBezTo>
                    <a:pt x="104" y="155"/>
                    <a:pt x="113" y="145"/>
                    <a:pt x="134" y="134"/>
                  </a:cubicBezTo>
                  <a:cubicBezTo>
                    <a:pt x="155" y="124"/>
                    <a:pt x="165" y="124"/>
                    <a:pt x="175" y="124"/>
                  </a:cubicBezTo>
                  <a:cubicBezTo>
                    <a:pt x="186" y="124"/>
                    <a:pt x="196" y="124"/>
                    <a:pt x="207" y="134"/>
                  </a:cubicBezTo>
                  <a:cubicBezTo>
                    <a:pt x="227" y="134"/>
                    <a:pt x="237" y="145"/>
                    <a:pt x="258" y="165"/>
                  </a:cubicBezTo>
                  <a:cubicBezTo>
                    <a:pt x="289" y="186"/>
                    <a:pt x="310" y="216"/>
                    <a:pt x="320" y="237"/>
                  </a:cubicBezTo>
                  <a:cubicBezTo>
                    <a:pt x="330" y="258"/>
                    <a:pt x="340" y="268"/>
                    <a:pt x="340" y="268"/>
                  </a:cubicBezTo>
                  <a:cubicBezTo>
                    <a:pt x="340" y="278"/>
                    <a:pt x="351" y="278"/>
                    <a:pt x="351" y="278"/>
                  </a:cubicBezTo>
                  <a:lnTo>
                    <a:pt x="454" y="227"/>
                  </a:lnTo>
                  <a:cubicBezTo>
                    <a:pt x="454" y="227"/>
                    <a:pt x="433" y="175"/>
                    <a:pt x="392" y="124"/>
                  </a:cubicBezTo>
                  <a:cubicBezTo>
                    <a:pt x="361" y="93"/>
                    <a:pt x="340" y="62"/>
                    <a:pt x="299" y="42"/>
                  </a:cubicBezTo>
                  <a:cubicBezTo>
                    <a:pt x="289" y="31"/>
                    <a:pt x="268" y="21"/>
                    <a:pt x="248" y="21"/>
                  </a:cubicBezTo>
                  <a:cubicBezTo>
                    <a:pt x="227" y="10"/>
                    <a:pt x="196" y="0"/>
                    <a:pt x="175"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053;p78">
              <a:extLst>
                <a:ext uri="{FF2B5EF4-FFF2-40B4-BE49-F238E27FC236}">
                  <a16:creationId xmlns:a16="http://schemas.microsoft.com/office/drawing/2014/main" xmlns="" id="{D7B06613-B913-D580-133A-5C3EB89C7EDB}"/>
                </a:ext>
              </a:extLst>
            </p:cNvPr>
            <p:cNvSpPr/>
            <p:nvPr/>
          </p:nvSpPr>
          <p:spPr>
            <a:xfrm>
              <a:off x="1822359" y="2253422"/>
              <a:ext cx="53292" cy="82603"/>
            </a:xfrm>
            <a:custGeom>
              <a:avLst/>
              <a:gdLst/>
              <a:ahLst/>
              <a:cxnLst/>
              <a:rect l="l" t="t" r="r" b="b"/>
              <a:pathLst>
                <a:path w="960" h="1488" extrusionOk="0">
                  <a:moveTo>
                    <a:pt x="595" y="0"/>
                  </a:moveTo>
                  <a:cubicBezTo>
                    <a:pt x="580" y="0"/>
                    <a:pt x="566" y="6"/>
                    <a:pt x="557" y="18"/>
                  </a:cubicBezTo>
                  <a:cubicBezTo>
                    <a:pt x="557" y="29"/>
                    <a:pt x="548" y="39"/>
                    <a:pt x="548" y="39"/>
                  </a:cubicBezTo>
                  <a:cubicBezTo>
                    <a:pt x="537" y="60"/>
                    <a:pt x="516" y="80"/>
                    <a:pt x="516" y="101"/>
                  </a:cubicBezTo>
                  <a:cubicBezTo>
                    <a:pt x="527" y="224"/>
                    <a:pt x="609" y="327"/>
                    <a:pt x="619" y="451"/>
                  </a:cubicBezTo>
                  <a:cubicBezTo>
                    <a:pt x="640" y="595"/>
                    <a:pt x="660" y="730"/>
                    <a:pt x="619" y="874"/>
                  </a:cubicBezTo>
                  <a:cubicBezTo>
                    <a:pt x="599" y="977"/>
                    <a:pt x="548" y="1080"/>
                    <a:pt x="465" y="1142"/>
                  </a:cubicBezTo>
                  <a:cubicBezTo>
                    <a:pt x="434" y="1163"/>
                    <a:pt x="383" y="1183"/>
                    <a:pt x="341" y="1193"/>
                  </a:cubicBezTo>
                  <a:cubicBezTo>
                    <a:pt x="280" y="1193"/>
                    <a:pt x="248" y="1173"/>
                    <a:pt x="186" y="1163"/>
                  </a:cubicBezTo>
                  <a:cubicBezTo>
                    <a:pt x="174" y="1160"/>
                    <a:pt x="162" y="1159"/>
                    <a:pt x="150" y="1159"/>
                  </a:cubicBezTo>
                  <a:cubicBezTo>
                    <a:pt x="111" y="1159"/>
                    <a:pt x="74" y="1172"/>
                    <a:pt x="42" y="1204"/>
                  </a:cubicBezTo>
                  <a:cubicBezTo>
                    <a:pt x="12" y="1245"/>
                    <a:pt x="1" y="1317"/>
                    <a:pt x="32" y="1358"/>
                  </a:cubicBezTo>
                  <a:cubicBezTo>
                    <a:pt x="99" y="1450"/>
                    <a:pt x="214" y="1487"/>
                    <a:pt x="328" y="1487"/>
                  </a:cubicBezTo>
                  <a:cubicBezTo>
                    <a:pt x="406" y="1487"/>
                    <a:pt x="485" y="1470"/>
                    <a:pt x="548" y="1440"/>
                  </a:cubicBezTo>
                  <a:cubicBezTo>
                    <a:pt x="722" y="1379"/>
                    <a:pt x="846" y="1224"/>
                    <a:pt x="898" y="1060"/>
                  </a:cubicBezTo>
                  <a:cubicBezTo>
                    <a:pt x="960" y="884"/>
                    <a:pt x="949" y="678"/>
                    <a:pt x="919" y="503"/>
                  </a:cubicBezTo>
                  <a:cubicBezTo>
                    <a:pt x="898" y="410"/>
                    <a:pt x="867" y="318"/>
                    <a:pt x="815" y="245"/>
                  </a:cubicBezTo>
                  <a:cubicBezTo>
                    <a:pt x="774" y="183"/>
                    <a:pt x="702" y="132"/>
                    <a:pt x="671" y="60"/>
                  </a:cubicBezTo>
                  <a:cubicBezTo>
                    <a:pt x="660" y="50"/>
                    <a:pt x="651" y="50"/>
                    <a:pt x="651" y="39"/>
                  </a:cubicBezTo>
                  <a:cubicBezTo>
                    <a:pt x="644" y="14"/>
                    <a:pt x="619" y="0"/>
                    <a:pt x="595" y="0"/>
                  </a:cubicBezTo>
                  <a:close/>
                </a:path>
              </a:pathLst>
            </a:custGeom>
            <a:solidFill>
              <a:srgbClr val="FFB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054;p78">
              <a:extLst>
                <a:ext uri="{FF2B5EF4-FFF2-40B4-BE49-F238E27FC236}">
                  <a16:creationId xmlns:a16="http://schemas.microsoft.com/office/drawing/2014/main" xmlns="" id="{DBA1AA4E-C04C-6809-137E-183775F98C3C}"/>
                </a:ext>
              </a:extLst>
            </p:cNvPr>
            <p:cNvSpPr/>
            <p:nvPr/>
          </p:nvSpPr>
          <p:spPr>
            <a:xfrm>
              <a:off x="1571826" y="2220059"/>
              <a:ext cx="21761" cy="21261"/>
            </a:xfrm>
            <a:custGeom>
              <a:avLst/>
              <a:gdLst/>
              <a:ahLst/>
              <a:cxnLst/>
              <a:rect l="l" t="t" r="r" b="b"/>
              <a:pathLst>
                <a:path w="392" h="383" extrusionOk="0">
                  <a:moveTo>
                    <a:pt x="180" y="0"/>
                  </a:moveTo>
                  <a:cubicBezTo>
                    <a:pt x="84" y="0"/>
                    <a:pt x="10" y="79"/>
                    <a:pt x="0" y="177"/>
                  </a:cubicBezTo>
                  <a:cubicBezTo>
                    <a:pt x="0" y="290"/>
                    <a:pt x="83" y="372"/>
                    <a:pt x="186" y="383"/>
                  </a:cubicBezTo>
                  <a:cubicBezTo>
                    <a:pt x="289" y="383"/>
                    <a:pt x="382" y="300"/>
                    <a:pt x="382" y="197"/>
                  </a:cubicBezTo>
                  <a:cubicBezTo>
                    <a:pt x="392" y="94"/>
                    <a:pt x="309" y="1"/>
                    <a:pt x="196" y="1"/>
                  </a:cubicBezTo>
                  <a:cubicBezTo>
                    <a:pt x="191" y="0"/>
                    <a:pt x="185" y="0"/>
                    <a:pt x="18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055;p78">
              <a:extLst>
                <a:ext uri="{FF2B5EF4-FFF2-40B4-BE49-F238E27FC236}">
                  <a16:creationId xmlns:a16="http://schemas.microsoft.com/office/drawing/2014/main" xmlns="" id="{B2FAE21F-439C-405E-193D-3E80E6CD49A2}"/>
                </a:ext>
              </a:extLst>
            </p:cNvPr>
            <p:cNvSpPr/>
            <p:nvPr/>
          </p:nvSpPr>
          <p:spPr>
            <a:xfrm>
              <a:off x="1574713" y="2180034"/>
              <a:ext cx="52071" cy="33863"/>
            </a:xfrm>
            <a:custGeom>
              <a:avLst/>
              <a:gdLst/>
              <a:ahLst/>
              <a:cxnLst/>
              <a:rect l="l" t="t" r="r" b="b"/>
              <a:pathLst>
                <a:path w="938" h="610" extrusionOk="0">
                  <a:moveTo>
                    <a:pt x="0" y="1"/>
                  </a:moveTo>
                  <a:lnTo>
                    <a:pt x="0" y="269"/>
                  </a:lnTo>
                  <a:cubicBezTo>
                    <a:pt x="113" y="279"/>
                    <a:pt x="216" y="300"/>
                    <a:pt x="298" y="330"/>
                  </a:cubicBezTo>
                  <a:cubicBezTo>
                    <a:pt x="433" y="382"/>
                    <a:pt x="546" y="454"/>
                    <a:pt x="618" y="506"/>
                  </a:cubicBezTo>
                  <a:lnTo>
                    <a:pt x="701" y="588"/>
                  </a:lnTo>
                  <a:lnTo>
                    <a:pt x="721" y="609"/>
                  </a:lnTo>
                  <a:lnTo>
                    <a:pt x="937" y="433"/>
                  </a:lnTo>
                  <a:cubicBezTo>
                    <a:pt x="928" y="433"/>
                    <a:pt x="845" y="330"/>
                    <a:pt x="690" y="217"/>
                  </a:cubicBezTo>
                  <a:cubicBezTo>
                    <a:pt x="608" y="165"/>
                    <a:pt x="505" y="114"/>
                    <a:pt x="392" y="73"/>
                  </a:cubicBezTo>
                  <a:cubicBezTo>
                    <a:pt x="278" y="32"/>
                    <a:pt x="154" y="1"/>
                    <a:pt x="0" y="1"/>
                  </a:cubicBezTo>
                  <a:close/>
                  <a:moveTo>
                    <a:pt x="721" y="609"/>
                  </a:moveTo>
                  <a:lnTo>
                    <a:pt x="721" y="609"/>
                  </a:lnTo>
                  <a:lnTo>
                    <a:pt x="721" y="609"/>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056;p78">
              <a:extLst>
                <a:ext uri="{FF2B5EF4-FFF2-40B4-BE49-F238E27FC236}">
                  <a16:creationId xmlns:a16="http://schemas.microsoft.com/office/drawing/2014/main" xmlns="" id="{0FB7E9CB-26D6-0067-6018-CE4BF4F05E19}"/>
                </a:ext>
              </a:extLst>
            </p:cNvPr>
            <p:cNvSpPr/>
            <p:nvPr/>
          </p:nvSpPr>
          <p:spPr>
            <a:xfrm>
              <a:off x="1440204" y="2220670"/>
              <a:ext cx="21816" cy="21816"/>
            </a:xfrm>
            <a:custGeom>
              <a:avLst/>
              <a:gdLst/>
              <a:ahLst/>
              <a:cxnLst/>
              <a:rect l="l" t="t" r="r" b="b"/>
              <a:pathLst>
                <a:path w="393" h="393" extrusionOk="0">
                  <a:moveTo>
                    <a:pt x="197" y="1"/>
                  </a:moveTo>
                  <a:cubicBezTo>
                    <a:pt x="94" y="1"/>
                    <a:pt x="12" y="83"/>
                    <a:pt x="1" y="186"/>
                  </a:cubicBezTo>
                  <a:cubicBezTo>
                    <a:pt x="1" y="289"/>
                    <a:pt x="83" y="382"/>
                    <a:pt x="186" y="392"/>
                  </a:cubicBezTo>
                  <a:cubicBezTo>
                    <a:pt x="289" y="392"/>
                    <a:pt x="383" y="310"/>
                    <a:pt x="383" y="207"/>
                  </a:cubicBezTo>
                  <a:cubicBezTo>
                    <a:pt x="392" y="104"/>
                    <a:pt x="310" y="11"/>
                    <a:pt x="197"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057;p78">
              <a:extLst>
                <a:ext uri="{FF2B5EF4-FFF2-40B4-BE49-F238E27FC236}">
                  <a16:creationId xmlns:a16="http://schemas.microsoft.com/office/drawing/2014/main" xmlns="" id="{41CDE005-52C3-33A2-1F04-48B98776E32A}"/>
                </a:ext>
              </a:extLst>
            </p:cNvPr>
            <p:cNvSpPr/>
            <p:nvPr/>
          </p:nvSpPr>
          <p:spPr>
            <a:xfrm>
              <a:off x="1407617" y="2181200"/>
              <a:ext cx="65283" cy="32697"/>
            </a:xfrm>
            <a:custGeom>
              <a:avLst/>
              <a:gdLst/>
              <a:ahLst/>
              <a:cxnLst/>
              <a:rect l="l" t="t" r="r" b="b"/>
              <a:pathLst>
                <a:path w="1176" h="589" extrusionOk="0">
                  <a:moveTo>
                    <a:pt x="856" y="0"/>
                  </a:moveTo>
                  <a:cubicBezTo>
                    <a:pt x="702" y="0"/>
                    <a:pt x="547" y="31"/>
                    <a:pt x="402" y="93"/>
                  </a:cubicBezTo>
                  <a:cubicBezTo>
                    <a:pt x="258" y="165"/>
                    <a:pt x="114" y="268"/>
                    <a:pt x="1" y="412"/>
                  </a:cubicBezTo>
                  <a:lnTo>
                    <a:pt x="207" y="588"/>
                  </a:lnTo>
                  <a:cubicBezTo>
                    <a:pt x="299" y="474"/>
                    <a:pt x="402" y="392"/>
                    <a:pt x="516" y="341"/>
                  </a:cubicBezTo>
                  <a:cubicBezTo>
                    <a:pt x="619" y="299"/>
                    <a:pt x="732" y="268"/>
                    <a:pt x="856" y="268"/>
                  </a:cubicBezTo>
                  <a:cubicBezTo>
                    <a:pt x="938" y="268"/>
                    <a:pt x="1021" y="289"/>
                    <a:pt x="1103" y="309"/>
                  </a:cubicBezTo>
                  <a:lnTo>
                    <a:pt x="1176" y="41"/>
                  </a:lnTo>
                  <a:cubicBezTo>
                    <a:pt x="1073" y="11"/>
                    <a:pt x="959" y="0"/>
                    <a:pt x="856"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058;p78">
              <a:extLst>
                <a:ext uri="{FF2B5EF4-FFF2-40B4-BE49-F238E27FC236}">
                  <a16:creationId xmlns:a16="http://schemas.microsoft.com/office/drawing/2014/main" xmlns="" id="{9C1C50F4-2709-8092-CD23-AB1A909125FA}"/>
                </a:ext>
              </a:extLst>
            </p:cNvPr>
            <p:cNvSpPr/>
            <p:nvPr/>
          </p:nvSpPr>
          <p:spPr>
            <a:xfrm>
              <a:off x="1497438" y="2182921"/>
              <a:ext cx="32086" cy="92761"/>
            </a:xfrm>
            <a:custGeom>
              <a:avLst/>
              <a:gdLst/>
              <a:ahLst/>
              <a:cxnLst/>
              <a:rect l="l" t="t" r="r" b="b"/>
              <a:pathLst>
                <a:path w="578" h="1671" extrusionOk="0">
                  <a:moveTo>
                    <a:pt x="248" y="0"/>
                  </a:moveTo>
                  <a:lnTo>
                    <a:pt x="0" y="1381"/>
                  </a:lnTo>
                  <a:cubicBezTo>
                    <a:pt x="0" y="1541"/>
                    <a:pt x="126" y="1671"/>
                    <a:pt x="282" y="1671"/>
                  </a:cubicBezTo>
                  <a:cubicBezTo>
                    <a:pt x="288" y="1671"/>
                    <a:pt x="294" y="1670"/>
                    <a:pt x="300" y="1670"/>
                  </a:cubicBezTo>
                  <a:lnTo>
                    <a:pt x="577" y="1649"/>
                  </a:lnTo>
                  <a:lnTo>
                    <a:pt x="248" y="0"/>
                  </a:lnTo>
                  <a:close/>
                </a:path>
              </a:pathLst>
            </a:custGeom>
            <a:solidFill>
              <a:srgbClr val="FFB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059;p78">
              <a:extLst>
                <a:ext uri="{FF2B5EF4-FFF2-40B4-BE49-F238E27FC236}">
                  <a16:creationId xmlns:a16="http://schemas.microsoft.com/office/drawing/2014/main" xmlns="" id="{E27EAF5E-5D10-E8FE-6E43-7E39E85ADFEA}"/>
                </a:ext>
              </a:extLst>
            </p:cNvPr>
            <p:cNvSpPr/>
            <p:nvPr/>
          </p:nvSpPr>
          <p:spPr>
            <a:xfrm>
              <a:off x="1493996" y="2182310"/>
              <a:ext cx="35528" cy="96758"/>
            </a:xfrm>
            <a:custGeom>
              <a:avLst/>
              <a:gdLst/>
              <a:ahLst/>
              <a:cxnLst/>
              <a:rect l="l" t="t" r="r" b="b"/>
              <a:pathLst>
                <a:path w="640" h="1743" extrusionOk="0">
                  <a:moveTo>
                    <a:pt x="248" y="1"/>
                  </a:moveTo>
                  <a:lnTo>
                    <a:pt x="1" y="1382"/>
                  </a:lnTo>
                  <a:lnTo>
                    <a:pt x="1" y="1392"/>
                  </a:lnTo>
                  <a:cubicBezTo>
                    <a:pt x="1" y="1496"/>
                    <a:pt x="42" y="1578"/>
                    <a:pt x="104" y="1640"/>
                  </a:cubicBezTo>
                  <a:cubicBezTo>
                    <a:pt x="165" y="1702"/>
                    <a:pt x="248" y="1743"/>
                    <a:pt x="351" y="1743"/>
                  </a:cubicBezTo>
                  <a:lnTo>
                    <a:pt x="372" y="1743"/>
                  </a:lnTo>
                  <a:lnTo>
                    <a:pt x="639" y="1722"/>
                  </a:lnTo>
                  <a:lnTo>
                    <a:pt x="630" y="1599"/>
                  </a:lnTo>
                  <a:lnTo>
                    <a:pt x="362" y="1619"/>
                  </a:lnTo>
                  <a:lnTo>
                    <a:pt x="351" y="1619"/>
                  </a:lnTo>
                  <a:cubicBezTo>
                    <a:pt x="289" y="1619"/>
                    <a:pt x="227" y="1599"/>
                    <a:pt x="197" y="1557"/>
                  </a:cubicBezTo>
                  <a:cubicBezTo>
                    <a:pt x="157" y="1518"/>
                    <a:pt x="127" y="1460"/>
                    <a:pt x="124" y="1401"/>
                  </a:cubicBezTo>
                  <a:lnTo>
                    <a:pt x="124" y="1401"/>
                  </a:lnTo>
                  <a:lnTo>
                    <a:pt x="372" y="21"/>
                  </a:lnTo>
                  <a:lnTo>
                    <a:pt x="248"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060;p78">
              <a:extLst>
                <a:ext uri="{FF2B5EF4-FFF2-40B4-BE49-F238E27FC236}">
                  <a16:creationId xmlns:a16="http://schemas.microsoft.com/office/drawing/2014/main" xmlns="" id="{E5F1B368-4F66-63DD-5B62-6FE872537DD7}"/>
                </a:ext>
              </a:extLst>
            </p:cNvPr>
            <p:cNvSpPr/>
            <p:nvPr/>
          </p:nvSpPr>
          <p:spPr>
            <a:xfrm>
              <a:off x="1521476" y="2291005"/>
              <a:ext cx="46408" cy="29810"/>
            </a:xfrm>
            <a:custGeom>
              <a:avLst/>
              <a:gdLst/>
              <a:ahLst/>
              <a:cxnLst/>
              <a:rect l="l" t="t" r="r" b="b"/>
              <a:pathLst>
                <a:path w="836" h="537" extrusionOk="0">
                  <a:moveTo>
                    <a:pt x="732" y="1"/>
                  </a:moveTo>
                  <a:cubicBezTo>
                    <a:pt x="732" y="1"/>
                    <a:pt x="670" y="104"/>
                    <a:pt x="557" y="207"/>
                  </a:cubicBezTo>
                  <a:cubicBezTo>
                    <a:pt x="506" y="259"/>
                    <a:pt x="433" y="310"/>
                    <a:pt x="351" y="351"/>
                  </a:cubicBezTo>
                  <a:cubicBezTo>
                    <a:pt x="268" y="392"/>
                    <a:pt x="165" y="413"/>
                    <a:pt x="62" y="413"/>
                  </a:cubicBezTo>
                  <a:lnTo>
                    <a:pt x="11" y="413"/>
                  </a:lnTo>
                  <a:lnTo>
                    <a:pt x="0" y="537"/>
                  </a:lnTo>
                  <a:lnTo>
                    <a:pt x="62" y="537"/>
                  </a:lnTo>
                  <a:cubicBezTo>
                    <a:pt x="186" y="537"/>
                    <a:pt x="309" y="506"/>
                    <a:pt x="403" y="465"/>
                  </a:cubicBezTo>
                  <a:cubicBezTo>
                    <a:pt x="547" y="392"/>
                    <a:pt x="660" y="289"/>
                    <a:pt x="732" y="207"/>
                  </a:cubicBezTo>
                  <a:cubicBezTo>
                    <a:pt x="804" y="125"/>
                    <a:pt x="835" y="63"/>
                    <a:pt x="835" y="53"/>
                  </a:cubicBezTo>
                  <a:lnTo>
                    <a:pt x="732"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061;p78">
              <a:extLst>
                <a:ext uri="{FF2B5EF4-FFF2-40B4-BE49-F238E27FC236}">
                  <a16:creationId xmlns:a16="http://schemas.microsoft.com/office/drawing/2014/main" xmlns="" id="{A010FC5D-8C1F-6BA6-4249-D309700EDE0C}"/>
                </a:ext>
              </a:extLst>
            </p:cNvPr>
            <p:cNvSpPr/>
            <p:nvPr/>
          </p:nvSpPr>
          <p:spPr>
            <a:xfrm>
              <a:off x="1534022" y="2326478"/>
              <a:ext cx="28145" cy="16099"/>
            </a:xfrm>
            <a:custGeom>
              <a:avLst/>
              <a:gdLst/>
              <a:ahLst/>
              <a:cxnLst/>
              <a:rect l="l" t="t" r="r" b="b"/>
              <a:pathLst>
                <a:path w="507" h="290" extrusionOk="0">
                  <a:moveTo>
                    <a:pt x="434" y="1"/>
                  </a:moveTo>
                  <a:cubicBezTo>
                    <a:pt x="434" y="1"/>
                    <a:pt x="383" y="42"/>
                    <a:pt x="300" y="83"/>
                  </a:cubicBezTo>
                  <a:cubicBezTo>
                    <a:pt x="269" y="104"/>
                    <a:pt x="218" y="124"/>
                    <a:pt x="177" y="135"/>
                  </a:cubicBezTo>
                  <a:cubicBezTo>
                    <a:pt x="135" y="156"/>
                    <a:pt x="83" y="166"/>
                    <a:pt x="42" y="166"/>
                  </a:cubicBezTo>
                  <a:cubicBezTo>
                    <a:pt x="32" y="166"/>
                    <a:pt x="22" y="166"/>
                    <a:pt x="12" y="156"/>
                  </a:cubicBezTo>
                  <a:lnTo>
                    <a:pt x="1" y="279"/>
                  </a:lnTo>
                  <a:cubicBezTo>
                    <a:pt x="12" y="279"/>
                    <a:pt x="32" y="289"/>
                    <a:pt x="42" y="289"/>
                  </a:cubicBezTo>
                  <a:cubicBezTo>
                    <a:pt x="104" y="289"/>
                    <a:pt x="166" y="269"/>
                    <a:pt x="218" y="259"/>
                  </a:cubicBezTo>
                  <a:cubicBezTo>
                    <a:pt x="300" y="228"/>
                    <a:pt x="372" y="186"/>
                    <a:pt x="424" y="156"/>
                  </a:cubicBezTo>
                  <a:cubicBezTo>
                    <a:pt x="475" y="124"/>
                    <a:pt x="506" y="94"/>
                    <a:pt x="506" y="94"/>
                  </a:cubicBezTo>
                  <a:lnTo>
                    <a:pt x="434" y="1"/>
                  </a:lnTo>
                  <a:close/>
                </a:path>
              </a:pathLst>
            </a:custGeom>
            <a:solidFill>
              <a:srgbClr val="F97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062;p78">
              <a:extLst>
                <a:ext uri="{FF2B5EF4-FFF2-40B4-BE49-F238E27FC236}">
                  <a16:creationId xmlns:a16="http://schemas.microsoft.com/office/drawing/2014/main" xmlns="" id="{1841C84B-DCBE-EF48-2492-8AE6A95C0CAD}"/>
                </a:ext>
              </a:extLst>
            </p:cNvPr>
            <p:cNvSpPr/>
            <p:nvPr/>
          </p:nvSpPr>
          <p:spPr>
            <a:xfrm>
              <a:off x="1533522" y="2505563"/>
              <a:ext cx="110414" cy="24648"/>
            </a:xfrm>
            <a:custGeom>
              <a:avLst/>
              <a:gdLst/>
              <a:ahLst/>
              <a:cxnLst/>
              <a:rect l="l" t="t" r="r" b="b"/>
              <a:pathLst>
                <a:path w="1989" h="444" extrusionOk="0">
                  <a:moveTo>
                    <a:pt x="1937" y="1"/>
                  </a:moveTo>
                  <a:lnTo>
                    <a:pt x="1937" y="11"/>
                  </a:lnTo>
                  <a:cubicBezTo>
                    <a:pt x="1927" y="11"/>
                    <a:pt x="1741" y="93"/>
                    <a:pt x="1453" y="166"/>
                  </a:cubicBezTo>
                  <a:cubicBezTo>
                    <a:pt x="1175" y="248"/>
                    <a:pt x="783" y="320"/>
                    <a:pt x="381" y="320"/>
                  </a:cubicBezTo>
                  <a:cubicBezTo>
                    <a:pt x="257" y="320"/>
                    <a:pt x="134" y="320"/>
                    <a:pt x="10" y="299"/>
                  </a:cubicBezTo>
                  <a:lnTo>
                    <a:pt x="0" y="423"/>
                  </a:lnTo>
                  <a:cubicBezTo>
                    <a:pt x="124" y="444"/>
                    <a:pt x="257" y="444"/>
                    <a:pt x="381" y="444"/>
                  </a:cubicBezTo>
                  <a:cubicBezTo>
                    <a:pt x="804" y="444"/>
                    <a:pt x="1205" y="361"/>
                    <a:pt x="1505" y="279"/>
                  </a:cubicBezTo>
                  <a:cubicBezTo>
                    <a:pt x="1793" y="196"/>
                    <a:pt x="1979" y="114"/>
                    <a:pt x="1989" y="114"/>
                  </a:cubicBezTo>
                  <a:lnTo>
                    <a:pt x="1937"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063;p78">
              <a:extLst>
                <a:ext uri="{FF2B5EF4-FFF2-40B4-BE49-F238E27FC236}">
                  <a16:creationId xmlns:a16="http://schemas.microsoft.com/office/drawing/2014/main" xmlns="" id="{D735E0B4-CE3E-FCBE-3B03-91039AEFA7B7}"/>
                </a:ext>
              </a:extLst>
            </p:cNvPr>
            <p:cNvSpPr/>
            <p:nvPr/>
          </p:nvSpPr>
          <p:spPr>
            <a:xfrm>
              <a:off x="1591256" y="2238989"/>
              <a:ext cx="141945" cy="96703"/>
            </a:xfrm>
            <a:custGeom>
              <a:avLst/>
              <a:gdLst/>
              <a:ahLst/>
              <a:cxnLst/>
              <a:rect l="l" t="t" r="r" b="b"/>
              <a:pathLst>
                <a:path w="2557" h="1742" extrusionOk="0">
                  <a:moveTo>
                    <a:pt x="1278" y="0"/>
                  </a:moveTo>
                  <a:cubicBezTo>
                    <a:pt x="568" y="0"/>
                    <a:pt x="0" y="392"/>
                    <a:pt x="0" y="866"/>
                  </a:cubicBezTo>
                  <a:cubicBezTo>
                    <a:pt x="0" y="1350"/>
                    <a:pt x="568" y="1742"/>
                    <a:pt x="1278" y="1742"/>
                  </a:cubicBezTo>
                  <a:cubicBezTo>
                    <a:pt x="1990" y="1742"/>
                    <a:pt x="2556" y="1350"/>
                    <a:pt x="2556" y="866"/>
                  </a:cubicBezTo>
                  <a:cubicBezTo>
                    <a:pt x="2556" y="392"/>
                    <a:pt x="1990" y="0"/>
                    <a:pt x="1278" y="0"/>
                  </a:cubicBezTo>
                  <a:close/>
                </a:path>
              </a:pathLst>
            </a:custGeom>
            <a:solidFill>
              <a:srgbClr val="FFB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064;p78">
              <a:extLst>
                <a:ext uri="{FF2B5EF4-FFF2-40B4-BE49-F238E27FC236}">
                  <a16:creationId xmlns:a16="http://schemas.microsoft.com/office/drawing/2014/main" xmlns="" id="{2057587D-5311-F1D8-B3B5-42543491753A}"/>
                </a:ext>
              </a:extLst>
            </p:cNvPr>
            <p:cNvSpPr/>
            <p:nvPr/>
          </p:nvSpPr>
          <p:spPr>
            <a:xfrm>
              <a:off x="1358987" y="2246428"/>
              <a:ext cx="97313" cy="99034"/>
            </a:xfrm>
            <a:custGeom>
              <a:avLst/>
              <a:gdLst/>
              <a:ahLst/>
              <a:cxnLst/>
              <a:rect l="l" t="t" r="r" b="b"/>
              <a:pathLst>
                <a:path w="1753" h="1784" extrusionOk="0">
                  <a:moveTo>
                    <a:pt x="433" y="0"/>
                  </a:moveTo>
                  <a:cubicBezTo>
                    <a:pt x="279" y="0"/>
                    <a:pt x="135" y="21"/>
                    <a:pt x="0" y="52"/>
                  </a:cubicBezTo>
                  <a:lnTo>
                    <a:pt x="0" y="134"/>
                  </a:lnTo>
                  <a:cubicBezTo>
                    <a:pt x="32" y="691"/>
                    <a:pt x="94" y="1247"/>
                    <a:pt x="217" y="1773"/>
                  </a:cubicBezTo>
                  <a:cubicBezTo>
                    <a:pt x="289" y="1783"/>
                    <a:pt x="362" y="1783"/>
                    <a:pt x="433" y="1783"/>
                  </a:cubicBezTo>
                  <a:cubicBezTo>
                    <a:pt x="1155" y="1783"/>
                    <a:pt x="1752" y="1392"/>
                    <a:pt x="1752" y="897"/>
                  </a:cubicBezTo>
                  <a:cubicBezTo>
                    <a:pt x="1752" y="402"/>
                    <a:pt x="1155" y="0"/>
                    <a:pt x="433" y="0"/>
                  </a:cubicBezTo>
                  <a:close/>
                </a:path>
              </a:pathLst>
            </a:custGeom>
            <a:solidFill>
              <a:srgbClr val="FFB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065;p78">
              <a:extLst>
                <a:ext uri="{FF2B5EF4-FFF2-40B4-BE49-F238E27FC236}">
                  <a16:creationId xmlns:a16="http://schemas.microsoft.com/office/drawing/2014/main" xmlns="" id="{87ADA1B6-86B9-F72D-B17C-88856B8A9A11}"/>
                </a:ext>
              </a:extLst>
            </p:cNvPr>
            <p:cNvSpPr/>
            <p:nvPr/>
          </p:nvSpPr>
          <p:spPr>
            <a:xfrm>
              <a:off x="1532356" y="2590776"/>
              <a:ext cx="304930" cy="81326"/>
            </a:xfrm>
            <a:custGeom>
              <a:avLst/>
              <a:gdLst/>
              <a:ahLst/>
              <a:cxnLst/>
              <a:rect l="l" t="t" r="r" b="b"/>
              <a:pathLst>
                <a:path w="5493" h="1465" extrusionOk="0">
                  <a:moveTo>
                    <a:pt x="5401" y="1"/>
                  </a:moveTo>
                  <a:cubicBezTo>
                    <a:pt x="4947" y="506"/>
                    <a:pt x="4504" y="846"/>
                    <a:pt x="4071" y="1052"/>
                  </a:cubicBezTo>
                  <a:cubicBezTo>
                    <a:pt x="3638" y="1258"/>
                    <a:pt x="3216" y="1341"/>
                    <a:pt x="2824" y="1341"/>
                  </a:cubicBezTo>
                  <a:cubicBezTo>
                    <a:pt x="2433" y="1341"/>
                    <a:pt x="2071" y="1269"/>
                    <a:pt x="1742" y="1145"/>
                  </a:cubicBezTo>
                  <a:cubicBezTo>
                    <a:pt x="1247" y="970"/>
                    <a:pt x="835" y="692"/>
                    <a:pt x="546" y="465"/>
                  </a:cubicBezTo>
                  <a:cubicBezTo>
                    <a:pt x="402" y="362"/>
                    <a:pt x="289" y="259"/>
                    <a:pt x="207" y="186"/>
                  </a:cubicBezTo>
                  <a:cubicBezTo>
                    <a:pt x="175" y="145"/>
                    <a:pt x="145" y="115"/>
                    <a:pt x="124" y="94"/>
                  </a:cubicBezTo>
                  <a:cubicBezTo>
                    <a:pt x="113" y="83"/>
                    <a:pt x="103" y="83"/>
                    <a:pt x="103" y="74"/>
                  </a:cubicBezTo>
                  <a:cubicBezTo>
                    <a:pt x="93" y="74"/>
                    <a:pt x="93" y="74"/>
                    <a:pt x="93" y="63"/>
                  </a:cubicBezTo>
                  <a:lnTo>
                    <a:pt x="0" y="145"/>
                  </a:lnTo>
                  <a:cubicBezTo>
                    <a:pt x="10" y="156"/>
                    <a:pt x="310" y="475"/>
                    <a:pt x="804" y="805"/>
                  </a:cubicBezTo>
                  <a:cubicBezTo>
                    <a:pt x="1061" y="970"/>
                    <a:pt x="1361" y="1135"/>
                    <a:pt x="1700" y="1258"/>
                  </a:cubicBezTo>
                  <a:cubicBezTo>
                    <a:pt x="2041" y="1382"/>
                    <a:pt x="2422" y="1464"/>
                    <a:pt x="2824" y="1464"/>
                  </a:cubicBezTo>
                  <a:cubicBezTo>
                    <a:pt x="3236" y="1464"/>
                    <a:pt x="3669" y="1382"/>
                    <a:pt x="4123" y="1166"/>
                  </a:cubicBezTo>
                  <a:cubicBezTo>
                    <a:pt x="4576" y="949"/>
                    <a:pt x="5030" y="599"/>
                    <a:pt x="5493" y="83"/>
                  </a:cubicBezTo>
                  <a:lnTo>
                    <a:pt x="5401"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066;p78">
              <a:extLst>
                <a:ext uri="{FF2B5EF4-FFF2-40B4-BE49-F238E27FC236}">
                  <a16:creationId xmlns:a16="http://schemas.microsoft.com/office/drawing/2014/main" xmlns="" id="{0493C1AA-7518-8FDB-9036-3614113C970C}"/>
                </a:ext>
              </a:extLst>
            </p:cNvPr>
            <p:cNvSpPr/>
            <p:nvPr/>
          </p:nvSpPr>
          <p:spPr>
            <a:xfrm>
              <a:off x="1350994" y="1899137"/>
              <a:ext cx="477741" cy="360498"/>
            </a:xfrm>
            <a:custGeom>
              <a:avLst/>
              <a:gdLst/>
              <a:ahLst/>
              <a:cxnLst/>
              <a:rect l="l" t="t" r="r" b="b"/>
              <a:pathLst>
                <a:path w="8606" h="6494" extrusionOk="0">
                  <a:moveTo>
                    <a:pt x="4164" y="1"/>
                  </a:moveTo>
                  <a:cubicBezTo>
                    <a:pt x="2906" y="1"/>
                    <a:pt x="1917" y="351"/>
                    <a:pt x="1248" y="1062"/>
                  </a:cubicBezTo>
                  <a:cubicBezTo>
                    <a:pt x="21" y="2340"/>
                    <a:pt x="0" y="4442"/>
                    <a:pt x="83" y="6308"/>
                  </a:cubicBezTo>
                  <a:lnTo>
                    <a:pt x="93" y="6493"/>
                  </a:lnTo>
                  <a:lnTo>
                    <a:pt x="196" y="6349"/>
                  </a:lnTo>
                  <a:cubicBezTo>
                    <a:pt x="227" y="6297"/>
                    <a:pt x="980" y="5257"/>
                    <a:pt x="1041" y="4339"/>
                  </a:cubicBezTo>
                  <a:cubicBezTo>
                    <a:pt x="1103" y="4339"/>
                    <a:pt x="1196" y="4350"/>
                    <a:pt x="1319" y="4350"/>
                  </a:cubicBezTo>
                  <a:cubicBezTo>
                    <a:pt x="2020" y="4350"/>
                    <a:pt x="3700" y="4226"/>
                    <a:pt x="4690" y="3216"/>
                  </a:cubicBezTo>
                  <a:lnTo>
                    <a:pt x="4690" y="3216"/>
                  </a:lnTo>
                  <a:cubicBezTo>
                    <a:pt x="4576" y="3680"/>
                    <a:pt x="4432" y="4144"/>
                    <a:pt x="4370" y="4185"/>
                  </a:cubicBezTo>
                  <a:lnTo>
                    <a:pt x="4380" y="4309"/>
                  </a:lnTo>
                  <a:cubicBezTo>
                    <a:pt x="4380" y="4309"/>
                    <a:pt x="4463" y="4319"/>
                    <a:pt x="4596" y="4319"/>
                  </a:cubicBezTo>
                  <a:cubicBezTo>
                    <a:pt x="4937" y="4319"/>
                    <a:pt x="5730" y="4247"/>
                    <a:pt x="6091" y="3659"/>
                  </a:cubicBezTo>
                  <a:cubicBezTo>
                    <a:pt x="6204" y="4154"/>
                    <a:pt x="6658" y="5545"/>
                    <a:pt x="8162" y="5947"/>
                  </a:cubicBezTo>
                  <a:lnTo>
                    <a:pt x="8235" y="5967"/>
                  </a:lnTo>
                  <a:lnTo>
                    <a:pt x="8245" y="5896"/>
                  </a:lnTo>
                  <a:cubicBezTo>
                    <a:pt x="8245" y="5885"/>
                    <a:pt x="8379" y="5174"/>
                    <a:pt x="8595" y="4803"/>
                  </a:cubicBezTo>
                  <a:lnTo>
                    <a:pt x="8606" y="4783"/>
                  </a:lnTo>
                  <a:lnTo>
                    <a:pt x="8606" y="4762"/>
                  </a:lnTo>
                  <a:cubicBezTo>
                    <a:pt x="8430" y="1680"/>
                    <a:pt x="6916" y="31"/>
                    <a:pt x="4246" y="1"/>
                  </a:cubicBezTo>
                  <a:close/>
                </a:path>
              </a:pathLst>
            </a:custGeom>
            <a:solidFill>
              <a:srgbClr val="0207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2" name="TextBox 91">
            <a:extLst>
              <a:ext uri="{FF2B5EF4-FFF2-40B4-BE49-F238E27FC236}">
                <a16:creationId xmlns:a16="http://schemas.microsoft.com/office/drawing/2014/main" xmlns="" id="{A0E978D5-50E5-E09D-908F-F68134739AEA}"/>
              </a:ext>
            </a:extLst>
          </p:cNvPr>
          <p:cNvSpPr txBox="1"/>
          <p:nvPr/>
        </p:nvSpPr>
        <p:spPr>
          <a:xfrm>
            <a:off x="1237920" y="1693034"/>
            <a:ext cx="4588042" cy="1015663"/>
          </a:xfrm>
          <a:prstGeom prst="rect">
            <a:avLst/>
          </a:prstGeom>
          <a:noFill/>
        </p:spPr>
        <p:txBody>
          <a:bodyPr wrap="square">
            <a:spAutoFit/>
          </a:bodyPr>
          <a:lstStyle/>
          <a:p>
            <a:pPr algn="just"/>
            <a:r>
              <a:rPr lang="en-US" sz="2000" b="1" dirty="0" smtClean="0">
                <a:solidFill>
                  <a:schemeClr val="bg1"/>
                </a:solidFill>
                <a:latin typeface="Arial" panose="020B0604020202020204" pitchFamily="34" charset="0"/>
                <a:cs typeface="Arial" panose="020B0604020202020204" pitchFamily="34" charset="0"/>
              </a:rPr>
              <a:t>Nhận xét về cách giới thiệu chân dung nữ phóng viên đầu tiên của tác giả.</a:t>
            </a:r>
            <a:endParaRPr lang="en-US" sz="2000" b="1" dirty="0">
              <a:solidFill>
                <a:schemeClr val="bg1"/>
              </a:solidFill>
              <a:latin typeface="Arial" panose="020B0604020202020204" pitchFamily="34" charset="0"/>
              <a:cs typeface="Arial" panose="020B0604020202020204" pitchFamily="34" charset="0"/>
            </a:endParaRPr>
          </a:p>
        </p:txBody>
      </p:sp>
      <p:pic>
        <p:nvPicPr>
          <p:cNvPr id="93" name="图片 3">
            <a:extLst>
              <a:ext uri="{FF2B5EF4-FFF2-40B4-BE49-F238E27FC236}">
                <a16:creationId xmlns:a16="http://schemas.microsoft.com/office/drawing/2014/main" xmlns="" id="{D8788202-2E1E-AB36-74F5-75F0B60B9D55}"/>
              </a:ext>
            </a:extLst>
          </p:cNvPr>
          <p:cNvPicPr>
            <a:picLocks noChangeAspect="1"/>
          </p:cNvPicPr>
          <p:nvPr/>
        </p:nvPicPr>
        <p:blipFill>
          <a:blip r:embed="rId3"/>
          <a:srcRect/>
          <a:stretch>
            <a:fillRect/>
          </a:stretch>
        </p:blipFill>
        <p:spPr>
          <a:xfrm rot="445339" flipH="1">
            <a:off x="1694357" y="2245992"/>
            <a:ext cx="3876815" cy="3525186"/>
          </a:xfrm>
          <a:prstGeom prst="rect">
            <a:avLst/>
          </a:prstGeom>
        </p:spPr>
      </p:pic>
      <p:sp>
        <p:nvSpPr>
          <p:cNvPr id="94" name="TextBox 93">
            <a:extLst>
              <a:ext uri="{FF2B5EF4-FFF2-40B4-BE49-F238E27FC236}">
                <a16:creationId xmlns:a16="http://schemas.microsoft.com/office/drawing/2014/main" xmlns="" id="{7BDC4AD6-20D1-60F4-C879-AFF78E7B004C}"/>
              </a:ext>
            </a:extLst>
          </p:cNvPr>
          <p:cNvSpPr txBox="1"/>
          <p:nvPr/>
        </p:nvSpPr>
        <p:spPr>
          <a:xfrm>
            <a:off x="2110864" y="3459687"/>
            <a:ext cx="2886045" cy="1631216"/>
          </a:xfrm>
          <a:prstGeom prst="rect">
            <a:avLst/>
          </a:prstGeom>
          <a:noFill/>
        </p:spPr>
        <p:txBody>
          <a:bodyPr wrap="square">
            <a:spAutoFit/>
          </a:bodyPr>
          <a:lstStyle/>
          <a:p>
            <a:pPr algn="ctr"/>
            <a:r>
              <a:rPr lang="en-US" sz="2000" i="1" dirty="0" smtClean="0">
                <a:latin typeface="+mj-lt"/>
              </a:rPr>
              <a:t>………………………………………………………………………………………………………………………………..</a:t>
            </a:r>
            <a:endParaRPr lang="en-US" sz="2000" dirty="0">
              <a:latin typeface="+mj-lt"/>
            </a:endParaRPr>
          </a:p>
        </p:txBody>
      </p:sp>
      <p:pic>
        <p:nvPicPr>
          <p:cNvPr id="95" name="图片 2">
            <a:extLst>
              <a:ext uri="{FF2B5EF4-FFF2-40B4-BE49-F238E27FC236}">
                <a16:creationId xmlns:a16="http://schemas.microsoft.com/office/drawing/2014/main" xmlns="" id="{C389BCD4-5FA8-B2F7-3B09-FEF4805E2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0308"/>
            <a:ext cx="9336024" cy="1638187"/>
          </a:xfrm>
          <a:prstGeom prst="rect">
            <a:avLst/>
          </a:prstGeom>
        </p:spPr>
      </p:pic>
      <p:sp>
        <p:nvSpPr>
          <p:cNvPr id="96" name="文本框 5">
            <a:extLst>
              <a:ext uri="{FF2B5EF4-FFF2-40B4-BE49-F238E27FC236}">
                <a16:creationId xmlns:a16="http://schemas.microsoft.com/office/drawing/2014/main" xmlns="" id="{73B22743-E375-7441-8E95-D69992515E83}"/>
              </a:ext>
            </a:extLst>
          </p:cNvPr>
          <p:cNvSpPr txBox="1"/>
          <p:nvPr/>
        </p:nvSpPr>
        <p:spPr>
          <a:xfrm>
            <a:off x="1753667" y="402341"/>
            <a:ext cx="4839678"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vật</a:t>
            </a:r>
            <a:r>
              <a:rPr lang="en-US"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nữ phóng viên đầu tiên</a:t>
            </a:r>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7" name="Google Shape;2278;p38">
            <a:extLst>
              <a:ext uri="{FF2B5EF4-FFF2-40B4-BE49-F238E27FC236}">
                <a16:creationId xmlns:a16="http://schemas.microsoft.com/office/drawing/2014/main" xmlns="" id="{98B859CD-7487-3945-4046-5711365217C2}"/>
              </a:ext>
            </a:extLst>
          </p:cNvPr>
          <p:cNvSpPr txBox="1">
            <a:spLocks/>
          </p:cNvSpPr>
          <p:nvPr/>
        </p:nvSpPr>
        <p:spPr>
          <a:xfrm>
            <a:off x="387830" y="139048"/>
            <a:ext cx="1011444" cy="614677"/>
          </a:xfrm>
          <a:prstGeom prst="rect">
            <a:avLst/>
          </a:prstGeom>
          <a:solidFill>
            <a:srgbClr val="F7CD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000"/>
              <a:buFont typeface="Baloo 2"/>
              <a:buNone/>
              <a:defRPr sz="6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2pPr>
            <a:lvl3pPr marR="0" lvl="2"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3pPr>
            <a:lvl4pPr marR="0" lvl="3"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4pPr>
            <a:lvl5pPr marR="0" lvl="4"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5pPr>
            <a:lvl6pPr marR="0" lvl="5"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6pPr>
            <a:lvl7pPr marR="0" lvl="6"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7pPr>
            <a:lvl8pPr marR="0" lvl="7"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8pPr>
            <a:lvl9pPr marR="0" lvl="8"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9pPr>
          </a:lstStyle>
          <a:p>
            <a:pPr marL="0" marR="0" lvl="0" indent="0" algn="ctr" defTabSz="914400" rtl="0" eaLnBrk="1" fontAlgn="auto" latinLnBrk="0" hangingPunct="1">
              <a:lnSpc>
                <a:spcPct val="80000"/>
              </a:lnSpc>
              <a:spcBef>
                <a:spcPts val="0"/>
              </a:spcBef>
              <a:spcAft>
                <a:spcPts val="0"/>
              </a:spcAft>
              <a:buClr>
                <a:srgbClr val="F2F1DF"/>
              </a:buClr>
              <a:buSzPts val="6000"/>
              <a:buFont typeface="Baloo 2"/>
              <a:buNone/>
              <a:tabLst/>
              <a:defRPr/>
            </a:pPr>
            <a:r>
              <a:rPr kumimoji="0" lang="en" sz="3600" b="1" i="0" u="none" strike="noStrike" kern="0" cap="none" spc="0" normalizeH="0" baseline="0" noProof="0" dirty="0">
                <a:ln>
                  <a:noFill/>
                </a:ln>
                <a:solidFill>
                  <a:srgbClr val="0E2F2A"/>
                </a:solidFill>
                <a:effectLst/>
                <a:uLnTx/>
                <a:uFillTx/>
                <a:latin typeface="Times New Roman" panose="02020603050405020304" pitchFamily="18" charset="0"/>
                <a:cs typeface="Times New Roman" panose="02020603050405020304" pitchFamily="18" charset="0"/>
                <a:sym typeface="Baloo 2"/>
              </a:rPr>
              <a:t>01</a:t>
            </a:r>
          </a:p>
        </p:txBody>
      </p:sp>
    </p:spTree>
    <p:extLst>
      <p:ext uri="{BB962C8B-B14F-4D97-AF65-F5344CB8AC3E}">
        <p14:creationId xmlns:p14="http://schemas.microsoft.com/office/powerpoint/2010/main" val="29861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circle(in)">
                                      <p:cBhvr>
                                        <p:cTn id="7" dur="2000"/>
                                        <p:tgtEl>
                                          <p:spTgt spid="9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circle(in)">
                                      <p:cBhvr>
                                        <p:cTn id="18" dur="2000"/>
                                        <p:tgtEl>
                                          <p:spTgt spid="9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circle(in)">
                                      <p:cBhvr>
                                        <p:cTn id="21" dur="2000"/>
                                        <p:tgtEl>
                                          <p:spTgt spid="94"/>
                                        </p:tgtEl>
                                      </p:cBhvr>
                                    </p:animEffect>
                                  </p:childTnLst>
                                </p:cTn>
                              </p:par>
                              <p:par>
                                <p:cTn id="22" presetID="42"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1000"/>
                                        <p:tgtEl>
                                          <p:spTgt spid="95"/>
                                        </p:tgtEl>
                                      </p:cBhvr>
                                    </p:animEffect>
                                    <p:anim calcmode="lin" valueType="num">
                                      <p:cBhvr>
                                        <p:cTn id="25" dur="1000" fill="hold"/>
                                        <p:tgtEl>
                                          <p:spTgt spid="95"/>
                                        </p:tgtEl>
                                        <p:attrNameLst>
                                          <p:attrName>ppt_x</p:attrName>
                                        </p:attrNameLst>
                                      </p:cBhvr>
                                      <p:tavLst>
                                        <p:tav tm="0">
                                          <p:val>
                                            <p:strVal val="#ppt_x"/>
                                          </p:val>
                                        </p:tav>
                                        <p:tav tm="100000">
                                          <p:val>
                                            <p:strVal val="#ppt_x"/>
                                          </p:val>
                                        </p:tav>
                                      </p:tavLst>
                                    </p:anim>
                                    <p:anim calcmode="lin" valueType="num">
                                      <p:cBhvr>
                                        <p:cTn id="26" dur="1000" fill="hold"/>
                                        <p:tgtEl>
                                          <p:spTgt spid="9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1000"/>
                                        <p:tgtEl>
                                          <p:spTgt spid="97"/>
                                        </p:tgtEl>
                                      </p:cBhvr>
                                    </p:animEffect>
                                    <p:anim calcmode="lin" valueType="num">
                                      <p:cBhvr>
                                        <p:cTn id="35" dur="1000" fill="hold"/>
                                        <p:tgtEl>
                                          <p:spTgt spid="97"/>
                                        </p:tgtEl>
                                        <p:attrNameLst>
                                          <p:attrName>ppt_x</p:attrName>
                                        </p:attrNameLst>
                                      </p:cBhvr>
                                      <p:tavLst>
                                        <p:tav tm="0">
                                          <p:val>
                                            <p:strVal val="#ppt_x"/>
                                          </p:val>
                                        </p:tav>
                                        <p:tav tm="100000">
                                          <p:val>
                                            <p:strVal val="#ppt_x"/>
                                          </p:val>
                                        </p:tav>
                                      </p:tavLst>
                                    </p:anim>
                                    <p:anim calcmode="lin" valueType="num">
                                      <p:cBhvr>
                                        <p:cTn id="36"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96" grpId="0"/>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746504" y="799326"/>
            <a:ext cx="497433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90784" y="80686"/>
            <a:ext cx="5540850" cy="584775"/>
          </a:xfrm>
          <a:prstGeom prst="rect">
            <a:avLst/>
          </a:prstGeom>
          <a:noFill/>
        </p:spPr>
        <p:txBody>
          <a:bodyPr wrap="square" rtlCol="0">
            <a:spAutoFit/>
          </a:bodyPr>
          <a:lstStyle/>
          <a:p>
            <a:r>
              <a:rPr lang="en-US" sz="3200" b="1"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Arial" panose="020B0604020202020204" pitchFamily="34" charset="0"/>
                <a:cs typeface="Arial" panose="020B0604020202020204" pitchFamily="34" charset="0"/>
              </a:rPr>
              <a:t>VỀ CHÍNH CHÚNG TA</a:t>
            </a:r>
            <a:endParaRPr lang="en-US" sz="32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6793894" y="532339"/>
            <a:ext cx="2629246" cy="461665"/>
          </a:xfrm>
          <a:prstGeom prst="rect">
            <a:avLst/>
          </a:prstGeom>
        </p:spPr>
        <p:txBody>
          <a:bodyPr wrap="none">
            <a:spAutoFit/>
          </a:bodyPr>
          <a:lstStyle/>
          <a:p>
            <a:r>
              <a:rPr lang="en-US" sz="2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(Các-lô Rô-ve-li) </a:t>
            </a:r>
            <a:endParaRPr lang="en-US" sz="2400" b="1" dirty="0">
              <a:solidFill>
                <a:srgbClr val="0070C0"/>
              </a:solidFill>
              <a:latin typeface="Arial" panose="020B0604020202020204" pitchFamily="34" charset="0"/>
              <a:cs typeface="Arial" panose="020B0604020202020204" pitchFamily="34" charset="0"/>
            </a:endParaRPr>
          </a:p>
        </p:txBody>
      </p:sp>
      <p:grpSp>
        <p:nvGrpSpPr>
          <p:cNvPr id="5" name="Google Shape;48;p15">
            <a:extLst>
              <a:ext uri="{FF2B5EF4-FFF2-40B4-BE49-F238E27FC236}">
                <a16:creationId xmlns:a16="http://schemas.microsoft.com/office/drawing/2014/main" xmlns="" id="{13699C49-D66B-1709-1D16-B50E4AB929FA}"/>
              </a:ext>
            </a:extLst>
          </p:cNvPr>
          <p:cNvGrpSpPr/>
          <p:nvPr/>
        </p:nvGrpSpPr>
        <p:grpSpPr>
          <a:xfrm>
            <a:off x="651635" y="994004"/>
            <a:ext cx="2189737" cy="2538522"/>
            <a:chOff x="682000" y="871800"/>
            <a:chExt cx="2837073" cy="3048204"/>
          </a:xfrm>
        </p:grpSpPr>
        <p:sp>
          <p:nvSpPr>
            <p:cNvPr id="6" name="Google Shape;49;p15">
              <a:extLst>
                <a:ext uri="{FF2B5EF4-FFF2-40B4-BE49-F238E27FC236}">
                  <a16:creationId xmlns:a16="http://schemas.microsoft.com/office/drawing/2014/main" xmlns="" id="{DFE6CDF8-681F-2D78-1DA2-9E90E3EC0626}"/>
                </a:ext>
              </a:extLst>
            </p:cNvPr>
            <p:cNvSpPr/>
            <p:nvPr/>
          </p:nvSpPr>
          <p:spPr>
            <a:xfrm>
              <a:off x="700825" y="2167612"/>
              <a:ext cx="2371962" cy="1752392"/>
            </a:xfrm>
            <a:custGeom>
              <a:avLst/>
              <a:gdLst/>
              <a:ahLst/>
              <a:cxnLst/>
              <a:rect l="l" t="t" r="r" b="b"/>
              <a:pathLst>
                <a:path w="166746" h="123191" extrusionOk="0">
                  <a:moveTo>
                    <a:pt x="150554" y="1"/>
                  </a:moveTo>
                  <a:lnTo>
                    <a:pt x="150294" y="14"/>
                  </a:lnTo>
                  <a:lnTo>
                    <a:pt x="150035" y="55"/>
                  </a:lnTo>
                  <a:lnTo>
                    <a:pt x="77848" y="8458"/>
                  </a:lnTo>
                  <a:lnTo>
                    <a:pt x="76975" y="8540"/>
                  </a:lnTo>
                  <a:lnTo>
                    <a:pt x="76102" y="8608"/>
                  </a:lnTo>
                  <a:lnTo>
                    <a:pt x="3492" y="17761"/>
                  </a:lnTo>
                  <a:lnTo>
                    <a:pt x="3247" y="17788"/>
                  </a:lnTo>
                  <a:lnTo>
                    <a:pt x="3015" y="17829"/>
                  </a:lnTo>
                  <a:lnTo>
                    <a:pt x="2838" y="17870"/>
                  </a:lnTo>
                  <a:lnTo>
                    <a:pt x="2660" y="17911"/>
                  </a:lnTo>
                  <a:lnTo>
                    <a:pt x="2483" y="17966"/>
                  </a:lnTo>
                  <a:lnTo>
                    <a:pt x="2319" y="18034"/>
                  </a:lnTo>
                  <a:lnTo>
                    <a:pt x="2156" y="18102"/>
                  </a:lnTo>
                  <a:lnTo>
                    <a:pt x="2006" y="18184"/>
                  </a:lnTo>
                  <a:lnTo>
                    <a:pt x="1856" y="18266"/>
                  </a:lnTo>
                  <a:lnTo>
                    <a:pt x="1706" y="18361"/>
                  </a:lnTo>
                  <a:lnTo>
                    <a:pt x="1419" y="18566"/>
                  </a:lnTo>
                  <a:lnTo>
                    <a:pt x="1160" y="18784"/>
                  </a:lnTo>
                  <a:lnTo>
                    <a:pt x="928" y="19043"/>
                  </a:lnTo>
                  <a:lnTo>
                    <a:pt x="710" y="19302"/>
                  </a:lnTo>
                  <a:lnTo>
                    <a:pt x="519" y="19589"/>
                  </a:lnTo>
                  <a:lnTo>
                    <a:pt x="355" y="19903"/>
                  </a:lnTo>
                  <a:lnTo>
                    <a:pt x="219" y="20216"/>
                  </a:lnTo>
                  <a:lnTo>
                    <a:pt x="123" y="20544"/>
                  </a:lnTo>
                  <a:lnTo>
                    <a:pt x="82" y="20721"/>
                  </a:lnTo>
                  <a:lnTo>
                    <a:pt x="41" y="20885"/>
                  </a:lnTo>
                  <a:lnTo>
                    <a:pt x="28" y="21062"/>
                  </a:lnTo>
                  <a:lnTo>
                    <a:pt x="0" y="21239"/>
                  </a:lnTo>
                  <a:lnTo>
                    <a:pt x="0" y="21417"/>
                  </a:lnTo>
                  <a:lnTo>
                    <a:pt x="0" y="21594"/>
                  </a:lnTo>
                  <a:lnTo>
                    <a:pt x="0" y="21771"/>
                  </a:lnTo>
                  <a:lnTo>
                    <a:pt x="28" y="21962"/>
                  </a:lnTo>
                  <a:lnTo>
                    <a:pt x="11868" y="119890"/>
                  </a:lnTo>
                  <a:lnTo>
                    <a:pt x="11895" y="120081"/>
                  </a:lnTo>
                  <a:lnTo>
                    <a:pt x="11922" y="120258"/>
                  </a:lnTo>
                  <a:lnTo>
                    <a:pt x="11977" y="120449"/>
                  </a:lnTo>
                  <a:lnTo>
                    <a:pt x="12032" y="120626"/>
                  </a:lnTo>
                  <a:lnTo>
                    <a:pt x="12100" y="120804"/>
                  </a:lnTo>
                  <a:lnTo>
                    <a:pt x="12168" y="120967"/>
                  </a:lnTo>
                  <a:lnTo>
                    <a:pt x="12250" y="121145"/>
                  </a:lnTo>
                  <a:lnTo>
                    <a:pt x="12332" y="121295"/>
                  </a:lnTo>
                  <a:lnTo>
                    <a:pt x="12427" y="121458"/>
                  </a:lnTo>
                  <a:lnTo>
                    <a:pt x="12523" y="121608"/>
                  </a:lnTo>
                  <a:lnTo>
                    <a:pt x="12632" y="121745"/>
                  </a:lnTo>
                  <a:lnTo>
                    <a:pt x="12755" y="121895"/>
                  </a:lnTo>
                  <a:lnTo>
                    <a:pt x="12877" y="122031"/>
                  </a:lnTo>
                  <a:lnTo>
                    <a:pt x="13000" y="122154"/>
                  </a:lnTo>
                  <a:lnTo>
                    <a:pt x="13137" y="122277"/>
                  </a:lnTo>
                  <a:lnTo>
                    <a:pt x="13273" y="122386"/>
                  </a:lnTo>
                  <a:lnTo>
                    <a:pt x="13423" y="122495"/>
                  </a:lnTo>
                  <a:lnTo>
                    <a:pt x="13573" y="122591"/>
                  </a:lnTo>
                  <a:lnTo>
                    <a:pt x="13723" y="122686"/>
                  </a:lnTo>
                  <a:lnTo>
                    <a:pt x="13887" y="122782"/>
                  </a:lnTo>
                  <a:lnTo>
                    <a:pt x="14050" y="122850"/>
                  </a:lnTo>
                  <a:lnTo>
                    <a:pt x="14214" y="122932"/>
                  </a:lnTo>
                  <a:lnTo>
                    <a:pt x="14378" y="122986"/>
                  </a:lnTo>
                  <a:lnTo>
                    <a:pt x="14555" y="123041"/>
                  </a:lnTo>
                  <a:lnTo>
                    <a:pt x="14732" y="123095"/>
                  </a:lnTo>
                  <a:lnTo>
                    <a:pt x="14910" y="123123"/>
                  </a:lnTo>
                  <a:lnTo>
                    <a:pt x="15101" y="123163"/>
                  </a:lnTo>
                  <a:lnTo>
                    <a:pt x="15278" y="123177"/>
                  </a:lnTo>
                  <a:lnTo>
                    <a:pt x="15469" y="123191"/>
                  </a:lnTo>
                  <a:lnTo>
                    <a:pt x="15660" y="123191"/>
                  </a:lnTo>
                  <a:lnTo>
                    <a:pt x="15851" y="123177"/>
                  </a:lnTo>
                  <a:lnTo>
                    <a:pt x="16042" y="123163"/>
                  </a:lnTo>
                  <a:lnTo>
                    <a:pt x="163444" y="105335"/>
                  </a:lnTo>
                  <a:lnTo>
                    <a:pt x="163635" y="105308"/>
                  </a:lnTo>
                  <a:lnTo>
                    <a:pt x="163812" y="105267"/>
                  </a:lnTo>
                  <a:lnTo>
                    <a:pt x="164003" y="105226"/>
                  </a:lnTo>
                  <a:lnTo>
                    <a:pt x="164181" y="105171"/>
                  </a:lnTo>
                  <a:lnTo>
                    <a:pt x="164358" y="105103"/>
                  </a:lnTo>
                  <a:lnTo>
                    <a:pt x="164522" y="105035"/>
                  </a:lnTo>
                  <a:lnTo>
                    <a:pt x="164699" y="104953"/>
                  </a:lnTo>
                  <a:lnTo>
                    <a:pt x="164849" y="104871"/>
                  </a:lnTo>
                  <a:lnTo>
                    <a:pt x="165013" y="104776"/>
                  </a:lnTo>
                  <a:lnTo>
                    <a:pt x="165163" y="104680"/>
                  </a:lnTo>
                  <a:lnTo>
                    <a:pt x="165299" y="104571"/>
                  </a:lnTo>
                  <a:lnTo>
                    <a:pt x="165449" y="104448"/>
                  </a:lnTo>
                  <a:lnTo>
                    <a:pt x="165572" y="104325"/>
                  </a:lnTo>
                  <a:lnTo>
                    <a:pt x="165708" y="104203"/>
                  </a:lnTo>
                  <a:lnTo>
                    <a:pt x="165831" y="104066"/>
                  </a:lnTo>
                  <a:lnTo>
                    <a:pt x="165940" y="103930"/>
                  </a:lnTo>
                  <a:lnTo>
                    <a:pt x="166049" y="103794"/>
                  </a:lnTo>
                  <a:lnTo>
                    <a:pt x="166145" y="103643"/>
                  </a:lnTo>
                  <a:lnTo>
                    <a:pt x="166240" y="103493"/>
                  </a:lnTo>
                  <a:lnTo>
                    <a:pt x="166336" y="103330"/>
                  </a:lnTo>
                  <a:lnTo>
                    <a:pt x="166404" y="103166"/>
                  </a:lnTo>
                  <a:lnTo>
                    <a:pt x="166486" y="103002"/>
                  </a:lnTo>
                  <a:lnTo>
                    <a:pt x="166540" y="102825"/>
                  </a:lnTo>
                  <a:lnTo>
                    <a:pt x="166595" y="102661"/>
                  </a:lnTo>
                  <a:lnTo>
                    <a:pt x="166650" y="102484"/>
                  </a:lnTo>
                  <a:lnTo>
                    <a:pt x="166677" y="102307"/>
                  </a:lnTo>
                  <a:lnTo>
                    <a:pt x="166718" y="102116"/>
                  </a:lnTo>
                  <a:lnTo>
                    <a:pt x="166731" y="101938"/>
                  </a:lnTo>
                  <a:lnTo>
                    <a:pt x="166745" y="101747"/>
                  </a:lnTo>
                  <a:lnTo>
                    <a:pt x="166745" y="101556"/>
                  </a:lnTo>
                  <a:lnTo>
                    <a:pt x="166745" y="101365"/>
                  </a:lnTo>
                  <a:lnTo>
                    <a:pt x="166718" y="101174"/>
                  </a:lnTo>
                  <a:lnTo>
                    <a:pt x="155328" y="3411"/>
                  </a:lnTo>
                  <a:lnTo>
                    <a:pt x="155273" y="3083"/>
                  </a:lnTo>
                  <a:lnTo>
                    <a:pt x="155191" y="2770"/>
                  </a:lnTo>
                  <a:lnTo>
                    <a:pt x="155096" y="2470"/>
                  </a:lnTo>
                  <a:lnTo>
                    <a:pt x="154959" y="2183"/>
                  </a:lnTo>
                  <a:lnTo>
                    <a:pt x="154809" y="1897"/>
                  </a:lnTo>
                  <a:lnTo>
                    <a:pt x="154632" y="1638"/>
                  </a:lnTo>
                  <a:lnTo>
                    <a:pt x="154441" y="1392"/>
                  </a:lnTo>
                  <a:lnTo>
                    <a:pt x="154237" y="1174"/>
                  </a:lnTo>
                  <a:lnTo>
                    <a:pt x="154005" y="955"/>
                  </a:lnTo>
                  <a:lnTo>
                    <a:pt x="153745" y="765"/>
                  </a:lnTo>
                  <a:lnTo>
                    <a:pt x="153486" y="601"/>
                  </a:lnTo>
                  <a:lnTo>
                    <a:pt x="153200" y="451"/>
                  </a:lnTo>
                  <a:lnTo>
                    <a:pt x="152913" y="328"/>
                  </a:lnTo>
                  <a:lnTo>
                    <a:pt x="152613" y="233"/>
                  </a:lnTo>
                  <a:lnTo>
                    <a:pt x="152300" y="151"/>
                  </a:lnTo>
                  <a:lnTo>
                    <a:pt x="151972" y="110"/>
                  </a:lnTo>
                  <a:lnTo>
                    <a:pt x="151058" y="14"/>
                  </a:lnTo>
                  <a:lnTo>
                    <a:pt x="150813" y="1"/>
                  </a:lnTo>
                  <a:close/>
                </a:path>
              </a:pathLst>
            </a:custGeom>
            <a:solidFill>
              <a:srgbClr val="796D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50;p15">
              <a:extLst>
                <a:ext uri="{FF2B5EF4-FFF2-40B4-BE49-F238E27FC236}">
                  <a16:creationId xmlns:a16="http://schemas.microsoft.com/office/drawing/2014/main" xmlns="" id="{7BB4983E-0A09-E5FB-D431-0C97878E7D90}"/>
                </a:ext>
              </a:extLst>
            </p:cNvPr>
            <p:cNvSpPr/>
            <p:nvPr/>
          </p:nvSpPr>
          <p:spPr>
            <a:xfrm>
              <a:off x="747000" y="2261925"/>
              <a:ext cx="1212383" cy="1605106"/>
            </a:xfrm>
            <a:custGeom>
              <a:avLst/>
              <a:gdLst/>
              <a:ahLst/>
              <a:cxnLst/>
              <a:rect l="l" t="t" r="r" b="b"/>
              <a:pathLst>
                <a:path w="85229" h="112837" extrusionOk="0">
                  <a:moveTo>
                    <a:pt x="57238" y="0"/>
                  </a:moveTo>
                  <a:lnTo>
                    <a:pt x="55778" y="14"/>
                  </a:lnTo>
                  <a:lnTo>
                    <a:pt x="54318" y="41"/>
                  </a:lnTo>
                  <a:lnTo>
                    <a:pt x="52845" y="109"/>
                  </a:lnTo>
                  <a:lnTo>
                    <a:pt x="51358" y="177"/>
                  </a:lnTo>
                  <a:lnTo>
                    <a:pt x="49858" y="287"/>
                  </a:lnTo>
                  <a:lnTo>
                    <a:pt x="48357" y="409"/>
                  </a:lnTo>
                  <a:lnTo>
                    <a:pt x="46843" y="546"/>
                  </a:lnTo>
                  <a:lnTo>
                    <a:pt x="45329" y="709"/>
                  </a:lnTo>
                  <a:lnTo>
                    <a:pt x="43801" y="887"/>
                  </a:lnTo>
                  <a:lnTo>
                    <a:pt x="42287" y="1078"/>
                  </a:lnTo>
                  <a:lnTo>
                    <a:pt x="40773" y="1282"/>
                  </a:lnTo>
                  <a:lnTo>
                    <a:pt x="39259" y="1501"/>
                  </a:lnTo>
                  <a:lnTo>
                    <a:pt x="37745" y="1746"/>
                  </a:lnTo>
                  <a:lnTo>
                    <a:pt x="36244" y="1992"/>
                  </a:lnTo>
                  <a:lnTo>
                    <a:pt x="34744" y="2251"/>
                  </a:lnTo>
                  <a:lnTo>
                    <a:pt x="33257" y="2510"/>
                  </a:lnTo>
                  <a:lnTo>
                    <a:pt x="31770" y="2796"/>
                  </a:lnTo>
                  <a:lnTo>
                    <a:pt x="30311" y="3083"/>
                  </a:lnTo>
                  <a:lnTo>
                    <a:pt x="28865" y="3369"/>
                  </a:lnTo>
                  <a:lnTo>
                    <a:pt x="27419" y="3683"/>
                  </a:lnTo>
                  <a:lnTo>
                    <a:pt x="26014" y="3983"/>
                  </a:lnTo>
                  <a:lnTo>
                    <a:pt x="24609" y="4297"/>
                  </a:lnTo>
                  <a:lnTo>
                    <a:pt x="21881" y="4924"/>
                  </a:lnTo>
                  <a:lnTo>
                    <a:pt x="19248" y="5579"/>
                  </a:lnTo>
                  <a:lnTo>
                    <a:pt x="16725" y="6220"/>
                  </a:lnTo>
                  <a:lnTo>
                    <a:pt x="14324" y="6848"/>
                  </a:lnTo>
                  <a:lnTo>
                    <a:pt x="12059" y="7475"/>
                  </a:lnTo>
                  <a:lnTo>
                    <a:pt x="9959" y="8062"/>
                  </a:lnTo>
                  <a:lnTo>
                    <a:pt x="8008" y="8635"/>
                  </a:lnTo>
                  <a:lnTo>
                    <a:pt x="6248" y="9153"/>
                  </a:lnTo>
                  <a:lnTo>
                    <a:pt x="4666" y="9644"/>
                  </a:lnTo>
                  <a:lnTo>
                    <a:pt x="3302" y="10067"/>
                  </a:lnTo>
                  <a:lnTo>
                    <a:pt x="2156" y="10435"/>
                  </a:lnTo>
                  <a:lnTo>
                    <a:pt x="560" y="10954"/>
                  </a:lnTo>
                  <a:lnTo>
                    <a:pt x="1" y="11145"/>
                  </a:lnTo>
                  <a:lnTo>
                    <a:pt x="12305" y="112837"/>
                  </a:lnTo>
                  <a:lnTo>
                    <a:pt x="85228" y="104025"/>
                  </a:lnTo>
                  <a:lnTo>
                    <a:pt x="72897" y="2046"/>
                  </a:lnTo>
                  <a:lnTo>
                    <a:pt x="72324" y="1869"/>
                  </a:lnTo>
                  <a:lnTo>
                    <a:pt x="71751" y="1692"/>
                  </a:lnTo>
                  <a:lnTo>
                    <a:pt x="71165" y="1541"/>
                  </a:lnTo>
                  <a:lnTo>
                    <a:pt x="70565" y="1391"/>
                  </a:lnTo>
                  <a:lnTo>
                    <a:pt x="69964" y="1241"/>
                  </a:lnTo>
                  <a:lnTo>
                    <a:pt x="69351" y="1105"/>
                  </a:lnTo>
                  <a:lnTo>
                    <a:pt x="68737" y="982"/>
                  </a:lnTo>
                  <a:lnTo>
                    <a:pt x="68109" y="859"/>
                  </a:lnTo>
                  <a:lnTo>
                    <a:pt x="67482" y="750"/>
                  </a:lnTo>
                  <a:lnTo>
                    <a:pt x="66841" y="655"/>
                  </a:lnTo>
                  <a:lnTo>
                    <a:pt x="66186" y="559"/>
                  </a:lnTo>
                  <a:lnTo>
                    <a:pt x="65531" y="477"/>
                  </a:lnTo>
                  <a:lnTo>
                    <a:pt x="64876" y="396"/>
                  </a:lnTo>
                  <a:lnTo>
                    <a:pt x="64208" y="327"/>
                  </a:lnTo>
                  <a:lnTo>
                    <a:pt x="62858" y="205"/>
                  </a:lnTo>
                  <a:lnTo>
                    <a:pt x="61480" y="109"/>
                  </a:lnTo>
                  <a:lnTo>
                    <a:pt x="60075" y="41"/>
                  </a:lnTo>
                  <a:lnTo>
                    <a:pt x="5867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1;p15">
              <a:extLst>
                <a:ext uri="{FF2B5EF4-FFF2-40B4-BE49-F238E27FC236}">
                  <a16:creationId xmlns:a16="http://schemas.microsoft.com/office/drawing/2014/main" xmlns="" id="{21539481-14E0-0C21-F030-2B499D063DF2}"/>
                </a:ext>
              </a:extLst>
            </p:cNvPr>
            <p:cNvSpPr/>
            <p:nvPr/>
          </p:nvSpPr>
          <p:spPr>
            <a:xfrm>
              <a:off x="922026" y="3694341"/>
              <a:ext cx="1037358" cy="172706"/>
            </a:xfrm>
            <a:custGeom>
              <a:avLst/>
              <a:gdLst/>
              <a:ahLst/>
              <a:cxnLst/>
              <a:rect l="l" t="t" r="r" b="b"/>
              <a:pathLst>
                <a:path w="72925" h="12141" extrusionOk="0">
                  <a:moveTo>
                    <a:pt x="57019" y="0"/>
                  </a:moveTo>
                  <a:lnTo>
                    <a:pt x="55887" y="28"/>
                  </a:lnTo>
                  <a:lnTo>
                    <a:pt x="54728" y="69"/>
                  </a:lnTo>
                  <a:lnTo>
                    <a:pt x="53568" y="123"/>
                  </a:lnTo>
                  <a:lnTo>
                    <a:pt x="52395" y="205"/>
                  </a:lnTo>
                  <a:lnTo>
                    <a:pt x="51208" y="287"/>
                  </a:lnTo>
                  <a:lnTo>
                    <a:pt x="50022" y="382"/>
                  </a:lnTo>
                  <a:lnTo>
                    <a:pt x="48821" y="505"/>
                  </a:lnTo>
                  <a:lnTo>
                    <a:pt x="47607" y="642"/>
                  </a:lnTo>
                  <a:lnTo>
                    <a:pt x="46393" y="778"/>
                  </a:lnTo>
                  <a:lnTo>
                    <a:pt x="45179" y="928"/>
                  </a:lnTo>
                  <a:lnTo>
                    <a:pt x="43951" y="1105"/>
                  </a:lnTo>
                  <a:lnTo>
                    <a:pt x="42724" y="1283"/>
                  </a:lnTo>
                  <a:lnTo>
                    <a:pt x="41496" y="1474"/>
                  </a:lnTo>
                  <a:lnTo>
                    <a:pt x="40255" y="1665"/>
                  </a:lnTo>
                  <a:lnTo>
                    <a:pt x="39027" y="1883"/>
                  </a:lnTo>
                  <a:lnTo>
                    <a:pt x="37799" y="2088"/>
                  </a:lnTo>
                  <a:lnTo>
                    <a:pt x="36572" y="2319"/>
                  </a:lnTo>
                  <a:lnTo>
                    <a:pt x="34116" y="2797"/>
                  </a:lnTo>
                  <a:lnTo>
                    <a:pt x="31702" y="3302"/>
                  </a:lnTo>
                  <a:lnTo>
                    <a:pt x="29301" y="3820"/>
                  </a:lnTo>
                  <a:lnTo>
                    <a:pt x="26941" y="4366"/>
                  </a:lnTo>
                  <a:lnTo>
                    <a:pt x="24622" y="4925"/>
                  </a:lnTo>
                  <a:lnTo>
                    <a:pt x="22358" y="5484"/>
                  </a:lnTo>
                  <a:lnTo>
                    <a:pt x="20162" y="6057"/>
                  </a:lnTo>
                  <a:lnTo>
                    <a:pt x="18020" y="6630"/>
                  </a:lnTo>
                  <a:lnTo>
                    <a:pt x="15974" y="7189"/>
                  </a:lnTo>
                  <a:lnTo>
                    <a:pt x="13996" y="7748"/>
                  </a:lnTo>
                  <a:lnTo>
                    <a:pt x="12128" y="8294"/>
                  </a:lnTo>
                  <a:lnTo>
                    <a:pt x="10354" y="8812"/>
                  </a:lnTo>
                  <a:lnTo>
                    <a:pt x="8690" y="9317"/>
                  </a:lnTo>
                  <a:lnTo>
                    <a:pt x="7149" y="9795"/>
                  </a:lnTo>
                  <a:lnTo>
                    <a:pt x="5744" y="10245"/>
                  </a:lnTo>
                  <a:lnTo>
                    <a:pt x="3329" y="11022"/>
                  </a:lnTo>
                  <a:lnTo>
                    <a:pt x="1515" y="11622"/>
                  </a:lnTo>
                  <a:lnTo>
                    <a:pt x="383" y="12004"/>
                  </a:lnTo>
                  <a:lnTo>
                    <a:pt x="1" y="12141"/>
                  </a:lnTo>
                  <a:lnTo>
                    <a:pt x="72924" y="3329"/>
                  </a:lnTo>
                  <a:lnTo>
                    <a:pt x="72583" y="3179"/>
                  </a:lnTo>
                  <a:lnTo>
                    <a:pt x="72188" y="3015"/>
                  </a:lnTo>
                  <a:lnTo>
                    <a:pt x="71642" y="2810"/>
                  </a:lnTo>
                  <a:lnTo>
                    <a:pt x="70960" y="2551"/>
                  </a:lnTo>
                  <a:lnTo>
                    <a:pt x="70169" y="2278"/>
                  </a:lnTo>
                  <a:lnTo>
                    <a:pt x="69269" y="1978"/>
                  </a:lnTo>
                  <a:lnTo>
                    <a:pt x="68273" y="1665"/>
                  </a:lnTo>
                  <a:lnTo>
                    <a:pt x="67195" y="1351"/>
                  </a:lnTo>
                  <a:lnTo>
                    <a:pt x="66036" y="1051"/>
                  </a:lnTo>
                  <a:lnTo>
                    <a:pt x="65436" y="914"/>
                  </a:lnTo>
                  <a:lnTo>
                    <a:pt x="64808" y="778"/>
                  </a:lnTo>
                  <a:lnTo>
                    <a:pt x="64181" y="642"/>
                  </a:lnTo>
                  <a:lnTo>
                    <a:pt x="63540" y="519"/>
                  </a:lnTo>
                  <a:lnTo>
                    <a:pt x="62885" y="410"/>
                  </a:lnTo>
                  <a:lnTo>
                    <a:pt x="62216" y="314"/>
                  </a:lnTo>
                  <a:lnTo>
                    <a:pt x="61548" y="219"/>
                  </a:lnTo>
                  <a:lnTo>
                    <a:pt x="60880" y="137"/>
                  </a:lnTo>
                  <a:lnTo>
                    <a:pt x="60198" y="82"/>
                  </a:lnTo>
                  <a:lnTo>
                    <a:pt x="59516" y="41"/>
                  </a:lnTo>
                  <a:lnTo>
                    <a:pt x="58834" y="0"/>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p15">
              <a:extLst>
                <a:ext uri="{FF2B5EF4-FFF2-40B4-BE49-F238E27FC236}">
                  <a16:creationId xmlns:a16="http://schemas.microsoft.com/office/drawing/2014/main" xmlns="" id="{B339B048-1C73-4140-5A6E-79E45F091307}"/>
                </a:ext>
              </a:extLst>
            </p:cNvPr>
            <p:cNvSpPr/>
            <p:nvPr/>
          </p:nvSpPr>
          <p:spPr>
            <a:xfrm>
              <a:off x="931344" y="2972699"/>
              <a:ext cx="893188" cy="158538"/>
            </a:xfrm>
            <a:custGeom>
              <a:avLst/>
              <a:gdLst/>
              <a:ahLst/>
              <a:cxnLst/>
              <a:rect l="l" t="t" r="r" b="b"/>
              <a:pathLst>
                <a:path w="62790" h="11145" extrusionOk="0">
                  <a:moveTo>
                    <a:pt x="47252" y="0"/>
                  </a:moveTo>
                  <a:lnTo>
                    <a:pt x="46066" y="28"/>
                  </a:lnTo>
                  <a:lnTo>
                    <a:pt x="44851" y="69"/>
                  </a:lnTo>
                  <a:lnTo>
                    <a:pt x="43610" y="123"/>
                  </a:lnTo>
                  <a:lnTo>
                    <a:pt x="42342" y="205"/>
                  </a:lnTo>
                  <a:lnTo>
                    <a:pt x="41059" y="300"/>
                  </a:lnTo>
                  <a:lnTo>
                    <a:pt x="39736" y="410"/>
                  </a:lnTo>
                  <a:lnTo>
                    <a:pt x="38399" y="546"/>
                  </a:lnTo>
                  <a:lnTo>
                    <a:pt x="37035" y="696"/>
                  </a:lnTo>
                  <a:lnTo>
                    <a:pt x="35658" y="873"/>
                  </a:lnTo>
                  <a:lnTo>
                    <a:pt x="34239" y="1064"/>
                  </a:lnTo>
                  <a:lnTo>
                    <a:pt x="32807" y="1269"/>
                  </a:lnTo>
                  <a:lnTo>
                    <a:pt x="31347" y="1501"/>
                  </a:lnTo>
                  <a:lnTo>
                    <a:pt x="29860" y="1746"/>
                  </a:lnTo>
                  <a:lnTo>
                    <a:pt x="28346" y="2006"/>
                  </a:lnTo>
                  <a:lnTo>
                    <a:pt x="26818" y="2292"/>
                  </a:lnTo>
                  <a:lnTo>
                    <a:pt x="25263" y="2592"/>
                  </a:lnTo>
                  <a:lnTo>
                    <a:pt x="23681" y="2919"/>
                  </a:lnTo>
                  <a:lnTo>
                    <a:pt x="21348" y="3411"/>
                  </a:lnTo>
                  <a:lnTo>
                    <a:pt x="19084" y="3929"/>
                  </a:lnTo>
                  <a:lnTo>
                    <a:pt x="16902" y="4447"/>
                  </a:lnTo>
                  <a:lnTo>
                    <a:pt x="14801" y="4966"/>
                  </a:lnTo>
                  <a:lnTo>
                    <a:pt x="12809" y="5484"/>
                  </a:lnTo>
                  <a:lnTo>
                    <a:pt x="10913" y="5989"/>
                  </a:lnTo>
                  <a:lnTo>
                    <a:pt x="9154" y="6480"/>
                  </a:lnTo>
                  <a:lnTo>
                    <a:pt x="7530" y="6943"/>
                  </a:lnTo>
                  <a:lnTo>
                    <a:pt x="6044" y="7380"/>
                  </a:lnTo>
                  <a:lnTo>
                    <a:pt x="4720" y="7776"/>
                  </a:lnTo>
                  <a:lnTo>
                    <a:pt x="2592" y="8444"/>
                  </a:lnTo>
                  <a:lnTo>
                    <a:pt x="1228" y="8880"/>
                  </a:lnTo>
                  <a:lnTo>
                    <a:pt x="737" y="9044"/>
                  </a:lnTo>
                  <a:lnTo>
                    <a:pt x="628" y="9085"/>
                  </a:lnTo>
                  <a:lnTo>
                    <a:pt x="533" y="9140"/>
                  </a:lnTo>
                  <a:lnTo>
                    <a:pt x="437" y="9194"/>
                  </a:lnTo>
                  <a:lnTo>
                    <a:pt x="355" y="9262"/>
                  </a:lnTo>
                  <a:lnTo>
                    <a:pt x="287" y="9344"/>
                  </a:lnTo>
                  <a:lnTo>
                    <a:pt x="219" y="9412"/>
                  </a:lnTo>
                  <a:lnTo>
                    <a:pt x="164" y="9508"/>
                  </a:lnTo>
                  <a:lnTo>
                    <a:pt x="110" y="9590"/>
                  </a:lnTo>
                  <a:lnTo>
                    <a:pt x="69" y="9685"/>
                  </a:lnTo>
                  <a:lnTo>
                    <a:pt x="42" y="9794"/>
                  </a:lnTo>
                  <a:lnTo>
                    <a:pt x="14" y="9890"/>
                  </a:lnTo>
                  <a:lnTo>
                    <a:pt x="1" y="9999"/>
                  </a:lnTo>
                  <a:lnTo>
                    <a:pt x="1" y="10095"/>
                  </a:lnTo>
                  <a:lnTo>
                    <a:pt x="14" y="10204"/>
                  </a:lnTo>
                  <a:lnTo>
                    <a:pt x="28" y="10313"/>
                  </a:lnTo>
                  <a:lnTo>
                    <a:pt x="55" y="10422"/>
                  </a:lnTo>
                  <a:lnTo>
                    <a:pt x="123" y="10586"/>
                  </a:lnTo>
                  <a:lnTo>
                    <a:pt x="219" y="10722"/>
                  </a:lnTo>
                  <a:lnTo>
                    <a:pt x="328" y="10845"/>
                  </a:lnTo>
                  <a:lnTo>
                    <a:pt x="451" y="10954"/>
                  </a:lnTo>
                  <a:lnTo>
                    <a:pt x="601" y="11036"/>
                  </a:lnTo>
                  <a:lnTo>
                    <a:pt x="751" y="11104"/>
                  </a:lnTo>
                  <a:lnTo>
                    <a:pt x="915" y="11131"/>
                  </a:lnTo>
                  <a:lnTo>
                    <a:pt x="1078" y="11145"/>
                  </a:lnTo>
                  <a:lnTo>
                    <a:pt x="1256" y="11131"/>
                  </a:lnTo>
                  <a:lnTo>
                    <a:pt x="1433" y="11090"/>
                  </a:lnTo>
                  <a:lnTo>
                    <a:pt x="1924" y="10927"/>
                  </a:lnTo>
                  <a:lnTo>
                    <a:pt x="3274" y="10490"/>
                  </a:lnTo>
                  <a:lnTo>
                    <a:pt x="5375" y="9835"/>
                  </a:lnTo>
                  <a:lnTo>
                    <a:pt x="6685" y="9440"/>
                  </a:lnTo>
                  <a:lnTo>
                    <a:pt x="8158" y="9017"/>
                  </a:lnTo>
                  <a:lnTo>
                    <a:pt x="9767" y="8553"/>
                  </a:lnTo>
                  <a:lnTo>
                    <a:pt x="11513" y="8076"/>
                  </a:lnTo>
                  <a:lnTo>
                    <a:pt x="13382" y="7571"/>
                  </a:lnTo>
                  <a:lnTo>
                    <a:pt x="15360" y="7066"/>
                  </a:lnTo>
                  <a:lnTo>
                    <a:pt x="17434" y="6548"/>
                  </a:lnTo>
                  <a:lnTo>
                    <a:pt x="19589" y="6030"/>
                  </a:lnTo>
                  <a:lnTo>
                    <a:pt x="21840" y="5525"/>
                  </a:lnTo>
                  <a:lnTo>
                    <a:pt x="24145" y="5034"/>
                  </a:lnTo>
                  <a:lnTo>
                    <a:pt x="25673" y="4720"/>
                  </a:lnTo>
                  <a:lnTo>
                    <a:pt x="27173" y="4434"/>
                  </a:lnTo>
                  <a:lnTo>
                    <a:pt x="28646" y="4161"/>
                  </a:lnTo>
                  <a:lnTo>
                    <a:pt x="30106" y="3902"/>
                  </a:lnTo>
                  <a:lnTo>
                    <a:pt x="31552" y="3656"/>
                  </a:lnTo>
                  <a:lnTo>
                    <a:pt x="32970" y="3438"/>
                  </a:lnTo>
                  <a:lnTo>
                    <a:pt x="34362" y="3233"/>
                  </a:lnTo>
                  <a:lnTo>
                    <a:pt x="35739" y="3056"/>
                  </a:lnTo>
                  <a:lnTo>
                    <a:pt x="37090" y="2892"/>
                  </a:lnTo>
                  <a:lnTo>
                    <a:pt x="38413" y="2742"/>
                  </a:lnTo>
                  <a:lnTo>
                    <a:pt x="39723" y="2606"/>
                  </a:lnTo>
                  <a:lnTo>
                    <a:pt x="41005" y="2497"/>
                  </a:lnTo>
                  <a:lnTo>
                    <a:pt x="42260" y="2401"/>
                  </a:lnTo>
                  <a:lnTo>
                    <a:pt x="43501" y="2319"/>
                  </a:lnTo>
                  <a:lnTo>
                    <a:pt x="44715" y="2251"/>
                  </a:lnTo>
                  <a:lnTo>
                    <a:pt x="45902" y="2210"/>
                  </a:lnTo>
                  <a:lnTo>
                    <a:pt x="47061" y="2196"/>
                  </a:lnTo>
                  <a:lnTo>
                    <a:pt x="48193" y="2183"/>
                  </a:lnTo>
                  <a:lnTo>
                    <a:pt x="49312" y="2196"/>
                  </a:lnTo>
                  <a:lnTo>
                    <a:pt x="50390" y="2224"/>
                  </a:lnTo>
                  <a:lnTo>
                    <a:pt x="51454" y="2278"/>
                  </a:lnTo>
                  <a:lnTo>
                    <a:pt x="52490" y="2333"/>
                  </a:lnTo>
                  <a:lnTo>
                    <a:pt x="53500" y="2415"/>
                  </a:lnTo>
                  <a:lnTo>
                    <a:pt x="54482" y="2524"/>
                  </a:lnTo>
                  <a:lnTo>
                    <a:pt x="55437" y="2633"/>
                  </a:lnTo>
                  <a:lnTo>
                    <a:pt x="56364" y="2769"/>
                  </a:lnTo>
                  <a:lnTo>
                    <a:pt x="57278" y="2933"/>
                  </a:lnTo>
                  <a:lnTo>
                    <a:pt x="58151" y="3097"/>
                  </a:lnTo>
                  <a:lnTo>
                    <a:pt x="58997" y="3288"/>
                  </a:lnTo>
                  <a:lnTo>
                    <a:pt x="59815" y="3506"/>
                  </a:lnTo>
                  <a:lnTo>
                    <a:pt x="60607" y="3724"/>
                  </a:lnTo>
                  <a:lnTo>
                    <a:pt x="61370" y="3970"/>
                  </a:lnTo>
                  <a:lnTo>
                    <a:pt x="61480" y="3997"/>
                  </a:lnTo>
                  <a:lnTo>
                    <a:pt x="61589" y="4024"/>
                  </a:lnTo>
                  <a:lnTo>
                    <a:pt x="61793" y="4024"/>
                  </a:lnTo>
                  <a:lnTo>
                    <a:pt x="61902" y="4011"/>
                  </a:lnTo>
                  <a:lnTo>
                    <a:pt x="61998" y="3983"/>
                  </a:lnTo>
                  <a:lnTo>
                    <a:pt x="62093" y="3956"/>
                  </a:lnTo>
                  <a:lnTo>
                    <a:pt x="62189" y="3915"/>
                  </a:lnTo>
                  <a:lnTo>
                    <a:pt x="62284" y="3861"/>
                  </a:lnTo>
                  <a:lnTo>
                    <a:pt x="62366" y="3806"/>
                  </a:lnTo>
                  <a:lnTo>
                    <a:pt x="62448" y="3738"/>
                  </a:lnTo>
                  <a:lnTo>
                    <a:pt x="62530" y="3670"/>
                  </a:lnTo>
                  <a:lnTo>
                    <a:pt x="62584" y="3574"/>
                  </a:lnTo>
                  <a:lnTo>
                    <a:pt x="62653" y="3492"/>
                  </a:lnTo>
                  <a:lnTo>
                    <a:pt x="62694" y="3397"/>
                  </a:lnTo>
                  <a:lnTo>
                    <a:pt x="62735" y="3288"/>
                  </a:lnTo>
                  <a:lnTo>
                    <a:pt x="62762" y="3192"/>
                  </a:lnTo>
                  <a:lnTo>
                    <a:pt x="62789" y="3083"/>
                  </a:lnTo>
                  <a:lnTo>
                    <a:pt x="62789" y="2974"/>
                  </a:lnTo>
                  <a:lnTo>
                    <a:pt x="62789" y="2865"/>
                  </a:lnTo>
                  <a:lnTo>
                    <a:pt x="62775" y="2769"/>
                  </a:lnTo>
                  <a:lnTo>
                    <a:pt x="62762" y="2660"/>
                  </a:lnTo>
                  <a:lnTo>
                    <a:pt x="62721" y="2565"/>
                  </a:lnTo>
                  <a:lnTo>
                    <a:pt x="62680" y="2469"/>
                  </a:lnTo>
                  <a:lnTo>
                    <a:pt x="62639" y="2374"/>
                  </a:lnTo>
                  <a:lnTo>
                    <a:pt x="62571" y="2292"/>
                  </a:lnTo>
                  <a:lnTo>
                    <a:pt x="62503" y="2210"/>
                  </a:lnTo>
                  <a:lnTo>
                    <a:pt x="62434" y="2142"/>
                  </a:lnTo>
                  <a:lnTo>
                    <a:pt x="62353" y="2074"/>
                  </a:lnTo>
                  <a:lnTo>
                    <a:pt x="62257" y="2019"/>
                  </a:lnTo>
                  <a:lnTo>
                    <a:pt x="62162" y="1965"/>
                  </a:lnTo>
                  <a:lnTo>
                    <a:pt x="62066" y="1924"/>
                  </a:lnTo>
                  <a:lnTo>
                    <a:pt x="61248" y="1665"/>
                  </a:lnTo>
                  <a:lnTo>
                    <a:pt x="60416" y="1419"/>
                  </a:lnTo>
                  <a:lnTo>
                    <a:pt x="59556" y="1201"/>
                  </a:lnTo>
                  <a:lnTo>
                    <a:pt x="58670" y="996"/>
                  </a:lnTo>
                  <a:lnTo>
                    <a:pt x="57769" y="819"/>
                  </a:lnTo>
                  <a:lnTo>
                    <a:pt x="56828" y="655"/>
                  </a:lnTo>
                  <a:lnTo>
                    <a:pt x="55860" y="505"/>
                  </a:lnTo>
                  <a:lnTo>
                    <a:pt x="54877" y="369"/>
                  </a:lnTo>
                  <a:lnTo>
                    <a:pt x="53868" y="260"/>
                  </a:lnTo>
                  <a:lnTo>
                    <a:pt x="52831" y="178"/>
                  </a:lnTo>
                  <a:lnTo>
                    <a:pt x="51767" y="109"/>
                  </a:lnTo>
                  <a:lnTo>
                    <a:pt x="50676" y="55"/>
                  </a:lnTo>
                  <a:lnTo>
                    <a:pt x="49558" y="14"/>
                  </a:lnTo>
                  <a:lnTo>
                    <a:pt x="48412"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3;p15">
              <a:extLst>
                <a:ext uri="{FF2B5EF4-FFF2-40B4-BE49-F238E27FC236}">
                  <a16:creationId xmlns:a16="http://schemas.microsoft.com/office/drawing/2014/main" xmlns="" id="{890D777D-93AA-49CD-ADA2-CBA4ED7072B3}"/>
                </a:ext>
              </a:extLst>
            </p:cNvPr>
            <p:cNvSpPr/>
            <p:nvPr/>
          </p:nvSpPr>
          <p:spPr>
            <a:xfrm>
              <a:off x="951913" y="3142491"/>
              <a:ext cx="893174" cy="158538"/>
            </a:xfrm>
            <a:custGeom>
              <a:avLst/>
              <a:gdLst/>
              <a:ahLst/>
              <a:cxnLst/>
              <a:rect l="l" t="t" r="r" b="b"/>
              <a:pathLst>
                <a:path w="62789" h="11145" extrusionOk="0">
                  <a:moveTo>
                    <a:pt x="47252" y="0"/>
                  </a:moveTo>
                  <a:lnTo>
                    <a:pt x="46065" y="27"/>
                  </a:lnTo>
                  <a:lnTo>
                    <a:pt x="44851" y="68"/>
                  </a:lnTo>
                  <a:lnTo>
                    <a:pt x="43610" y="123"/>
                  </a:lnTo>
                  <a:lnTo>
                    <a:pt x="42342" y="205"/>
                  </a:lnTo>
                  <a:lnTo>
                    <a:pt x="41046" y="300"/>
                  </a:lnTo>
                  <a:lnTo>
                    <a:pt x="39736" y="409"/>
                  </a:lnTo>
                  <a:lnTo>
                    <a:pt x="38399" y="546"/>
                  </a:lnTo>
                  <a:lnTo>
                    <a:pt x="37035" y="696"/>
                  </a:lnTo>
                  <a:lnTo>
                    <a:pt x="35644" y="873"/>
                  </a:lnTo>
                  <a:lnTo>
                    <a:pt x="34239" y="1064"/>
                  </a:lnTo>
                  <a:lnTo>
                    <a:pt x="32807" y="1269"/>
                  </a:lnTo>
                  <a:lnTo>
                    <a:pt x="31347" y="1501"/>
                  </a:lnTo>
                  <a:lnTo>
                    <a:pt x="29860" y="1746"/>
                  </a:lnTo>
                  <a:lnTo>
                    <a:pt x="28346" y="2005"/>
                  </a:lnTo>
                  <a:lnTo>
                    <a:pt x="26818" y="2292"/>
                  </a:lnTo>
                  <a:lnTo>
                    <a:pt x="25263" y="2592"/>
                  </a:lnTo>
                  <a:lnTo>
                    <a:pt x="23681" y="2919"/>
                  </a:lnTo>
                  <a:lnTo>
                    <a:pt x="21348" y="3410"/>
                  </a:lnTo>
                  <a:lnTo>
                    <a:pt x="19084" y="3929"/>
                  </a:lnTo>
                  <a:lnTo>
                    <a:pt x="16901" y="4447"/>
                  </a:lnTo>
                  <a:lnTo>
                    <a:pt x="14801" y="4965"/>
                  </a:lnTo>
                  <a:lnTo>
                    <a:pt x="12796" y="5484"/>
                  </a:lnTo>
                  <a:lnTo>
                    <a:pt x="10913" y="5988"/>
                  </a:lnTo>
                  <a:lnTo>
                    <a:pt x="9154" y="6479"/>
                  </a:lnTo>
                  <a:lnTo>
                    <a:pt x="7517" y="6943"/>
                  </a:lnTo>
                  <a:lnTo>
                    <a:pt x="6043" y="7380"/>
                  </a:lnTo>
                  <a:lnTo>
                    <a:pt x="4720" y="7775"/>
                  </a:lnTo>
                  <a:lnTo>
                    <a:pt x="2592" y="8444"/>
                  </a:lnTo>
                  <a:lnTo>
                    <a:pt x="1228" y="8880"/>
                  </a:lnTo>
                  <a:lnTo>
                    <a:pt x="724" y="9044"/>
                  </a:lnTo>
                  <a:lnTo>
                    <a:pt x="628" y="9085"/>
                  </a:lnTo>
                  <a:lnTo>
                    <a:pt x="533" y="9139"/>
                  </a:lnTo>
                  <a:lnTo>
                    <a:pt x="437" y="9194"/>
                  </a:lnTo>
                  <a:lnTo>
                    <a:pt x="355" y="9262"/>
                  </a:lnTo>
                  <a:lnTo>
                    <a:pt x="287" y="9330"/>
                  </a:lnTo>
                  <a:lnTo>
                    <a:pt x="219" y="9412"/>
                  </a:lnTo>
                  <a:lnTo>
                    <a:pt x="151" y="9508"/>
                  </a:lnTo>
                  <a:lnTo>
                    <a:pt x="110" y="9590"/>
                  </a:lnTo>
                  <a:lnTo>
                    <a:pt x="69" y="9685"/>
                  </a:lnTo>
                  <a:lnTo>
                    <a:pt x="28" y="9780"/>
                  </a:lnTo>
                  <a:lnTo>
                    <a:pt x="14" y="9890"/>
                  </a:lnTo>
                  <a:lnTo>
                    <a:pt x="1" y="9985"/>
                  </a:lnTo>
                  <a:lnTo>
                    <a:pt x="1" y="10094"/>
                  </a:lnTo>
                  <a:lnTo>
                    <a:pt x="1" y="10203"/>
                  </a:lnTo>
                  <a:lnTo>
                    <a:pt x="28" y="10312"/>
                  </a:lnTo>
                  <a:lnTo>
                    <a:pt x="55" y="10422"/>
                  </a:lnTo>
                  <a:lnTo>
                    <a:pt x="123" y="10572"/>
                  </a:lnTo>
                  <a:lnTo>
                    <a:pt x="219" y="10722"/>
                  </a:lnTo>
                  <a:lnTo>
                    <a:pt x="328" y="10844"/>
                  </a:lnTo>
                  <a:lnTo>
                    <a:pt x="451" y="10954"/>
                  </a:lnTo>
                  <a:lnTo>
                    <a:pt x="601" y="11035"/>
                  </a:lnTo>
                  <a:lnTo>
                    <a:pt x="751" y="11104"/>
                  </a:lnTo>
                  <a:lnTo>
                    <a:pt x="915" y="11131"/>
                  </a:lnTo>
                  <a:lnTo>
                    <a:pt x="1078" y="11145"/>
                  </a:lnTo>
                  <a:lnTo>
                    <a:pt x="1256" y="11131"/>
                  </a:lnTo>
                  <a:lnTo>
                    <a:pt x="1419" y="11090"/>
                  </a:lnTo>
                  <a:lnTo>
                    <a:pt x="1924" y="10926"/>
                  </a:lnTo>
                  <a:lnTo>
                    <a:pt x="3261" y="10490"/>
                  </a:lnTo>
                  <a:lnTo>
                    <a:pt x="5375" y="9835"/>
                  </a:lnTo>
                  <a:lnTo>
                    <a:pt x="6685" y="9439"/>
                  </a:lnTo>
                  <a:lnTo>
                    <a:pt x="8144" y="9017"/>
                  </a:lnTo>
                  <a:lnTo>
                    <a:pt x="9767" y="8553"/>
                  </a:lnTo>
                  <a:lnTo>
                    <a:pt x="11500" y="8075"/>
                  </a:lnTo>
                  <a:lnTo>
                    <a:pt x="13369" y="7571"/>
                  </a:lnTo>
                  <a:lnTo>
                    <a:pt x="15346" y="7052"/>
                  </a:lnTo>
                  <a:lnTo>
                    <a:pt x="17433" y="6548"/>
                  </a:lnTo>
                  <a:lnTo>
                    <a:pt x="19589" y="6029"/>
                  </a:lnTo>
                  <a:lnTo>
                    <a:pt x="21839" y="5525"/>
                  </a:lnTo>
                  <a:lnTo>
                    <a:pt x="24145" y="5020"/>
                  </a:lnTo>
                  <a:lnTo>
                    <a:pt x="25659" y="4720"/>
                  </a:lnTo>
                  <a:lnTo>
                    <a:pt x="27159" y="4420"/>
                  </a:lnTo>
                  <a:lnTo>
                    <a:pt x="28646" y="4147"/>
                  </a:lnTo>
                  <a:lnTo>
                    <a:pt x="30106" y="3901"/>
                  </a:lnTo>
                  <a:lnTo>
                    <a:pt x="31552" y="3656"/>
                  </a:lnTo>
                  <a:lnTo>
                    <a:pt x="32970" y="3438"/>
                  </a:lnTo>
                  <a:lnTo>
                    <a:pt x="34362" y="3233"/>
                  </a:lnTo>
                  <a:lnTo>
                    <a:pt x="35739" y="3056"/>
                  </a:lnTo>
                  <a:lnTo>
                    <a:pt x="37090" y="2878"/>
                  </a:lnTo>
                  <a:lnTo>
                    <a:pt x="38413" y="2728"/>
                  </a:lnTo>
                  <a:lnTo>
                    <a:pt x="39722" y="2605"/>
                  </a:lnTo>
                  <a:lnTo>
                    <a:pt x="41005" y="2483"/>
                  </a:lnTo>
                  <a:lnTo>
                    <a:pt x="42260" y="2387"/>
                  </a:lnTo>
                  <a:lnTo>
                    <a:pt x="43501" y="2319"/>
                  </a:lnTo>
                  <a:lnTo>
                    <a:pt x="44701" y="2251"/>
                  </a:lnTo>
                  <a:lnTo>
                    <a:pt x="45888" y="2210"/>
                  </a:lnTo>
                  <a:lnTo>
                    <a:pt x="47061" y="2183"/>
                  </a:lnTo>
                  <a:lnTo>
                    <a:pt x="48193" y="2183"/>
                  </a:lnTo>
                  <a:lnTo>
                    <a:pt x="49298" y="2196"/>
                  </a:lnTo>
                  <a:lnTo>
                    <a:pt x="50390" y="2223"/>
                  </a:lnTo>
                  <a:lnTo>
                    <a:pt x="51454" y="2264"/>
                  </a:lnTo>
                  <a:lnTo>
                    <a:pt x="52490" y="2333"/>
                  </a:lnTo>
                  <a:lnTo>
                    <a:pt x="53500" y="2414"/>
                  </a:lnTo>
                  <a:lnTo>
                    <a:pt x="54482" y="2524"/>
                  </a:lnTo>
                  <a:lnTo>
                    <a:pt x="55437" y="2633"/>
                  </a:lnTo>
                  <a:lnTo>
                    <a:pt x="56364" y="2769"/>
                  </a:lnTo>
                  <a:lnTo>
                    <a:pt x="57265" y="2933"/>
                  </a:lnTo>
                  <a:lnTo>
                    <a:pt x="58138" y="3096"/>
                  </a:lnTo>
                  <a:lnTo>
                    <a:pt x="58997" y="3287"/>
                  </a:lnTo>
                  <a:lnTo>
                    <a:pt x="59815" y="3492"/>
                  </a:lnTo>
                  <a:lnTo>
                    <a:pt x="60606" y="3724"/>
                  </a:lnTo>
                  <a:lnTo>
                    <a:pt x="61370" y="3970"/>
                  </a:lnTo>
                  <a:lnTo>
                    <a:pt x="61466" y="3997"/>
                  </a:lnTo>
                  <a:lnTo>
                    <a:pt x="61575" y="4010"/>
                  </a:lnTo>
                  <a:lnTo>
                    <a:pt x="61684" y="4024"/>
                  </a:lnTo>
                  <a:lnTo>
                    <a:pt x="61793" y="4024"/>
                  </a:lnTo>
                  <a:lnTo>
                    <a:pt x="61889" y="4010"/>
                  </a:lnTo>
                  <a:lnTo>
                    <a:pt x="61998" y="3983"/>
                  </a:lnTo>
                  <a:lnTo>
                    <a:pt x="62093" y="3956"/>
                  </a:lnTo>
                  <a:lnTo>
                    <a:pt x="62189" y="3915"/>
                  </a:lnTo>
                  <a:lnTo>
                    <a:pt x="62284" y="3860"/>
                  </a:lnTo>
                  <a:lnTo>
                    <a:pt x="62366" y="3806"/>
                  </a:lnTo>
                  <a:lnTo>
                    <a:pt x="62448" y="3738"/>
                  </a:lnTo>
                  <a:lnTo>
                    <a:pt x="62516" y="3656"/>
                  </a:lnTo>
                  <a:lnTo>
                    <a:pt x="62584" y="3574"/>
                  </a:lnTo>
                  <a:lnTo>
                    <a:pt x="62639" y="3492"/>
                  </a:lnTo>
                  <a:lnTo>
                    <a:pt x="62694" y="3397"/>
                  </a:lnTo>
                  <a:lnTo>
                    <a:pt x="62734" y="3287"/>
                  </a:lnTo>
                  <a:lnTo>
                    <a:pt x="62762" y="3178"/>
                  </a:lnTo>
                  <a:lnTo>
                    <a:pt x="62789" y="3083"/>
                  </a:lnTo>
                  <a:lnTo>
                    <a:pt x="62789" y="2974"/>
                  </a:lnTo>
                  <a:lnTo>
                    <a:pt x="62789" y="2865"/>
                  </a:lnTo>
                  <a:lnTo>
                    <a:pt x="62775" y="2755"/>
                  </a:lnTo>
                  <a:lnTo>
                    <a:pt x="62748" y="2660"/>
                  </a:lnTo>
                  <a:lnTo>
                    <a:pt x="62721" y="2565"/>
                  </a:lnTo>
                  <a:lnTo>
                    <a:pt x="62680" y="2469"/>
                  </a:lnTo>
                  <a:lnTo>
                    <a:pt x="62625" y="2374"/>
                  </a:lnTo>
                  <a:lnTo>
                    <a:pt x="62571" y="2292"/>
                  </a:lnTo>
                  <a:lnTo>
                    <a:pt x="62503" y="2210"/>
                  </a:lnTo>
                  <a:lnTo>
                    <a:pt x="62434" y="2142"/>
                  </a:lnTo>
                  <a:lnTo>
                    <a:pt x="62353" y="2073"/>
                  </a:lnTo>
                  <a:lnTo>
                    <a:pt x="62257" y="2005"/>
                  </a:lnTo>
                  <a:lnTo>
                    <a:pt x="62162" y="1964"/>
                  </a:lnTo>
                  <a:lnTo>
                    <a:pt x="62052" y="1923"/>
                  </a:lnTo>
                  <a:lnTo>
                    <a:pt x="61248" y="1664"/>
                  </a:lnTo>
                  <a:lnTo>
                    <a:pt x="60416" y="1419"/>
                  </a:lnTo>
                  <a:lnTo>
                    <a:pt x="59556" y="1200"/>
                  </a:lnTo>
                  <a:lnTo>
                    <a:pt x="58670" y="996"/>
                  </a:lnTo>
                  <a:lnTo>
                    <a:pt x="57756" y="818"/>
                  </a:lnTo>
                  <a:lnTo>
                    <a:pt x="56828" y="641"/>
                  </a:lnTo>
                  <a:lnTo>
                    <a:pt x="55860" y="505"/>
                  </a:lnTo>
                  <a:lnTo>
                    <a:pt x="54877" y="368"/>
                  </a:lnTo>
                  <a:lnTo>
                    <a:pt x="53854" y="259"/>
                  </a:lnTo>
                  <a:lnTo>
                    <a:pt x="52818" y="177"/>
                  </a:lnTo>
                  <a:lnTo>
                    <a:pt x="51754" y="96"/>
                  </a:lnTo>
                  <a:lnTo>
                    <a:pt x="50662" y="55"/>
                  </a:lnTo>
                  <a:lnTo>
                    <a:pt x="49557" y="14"/>
                  </a:lnTo>
                  <a:lnTo>
                    <a:pt x="48412"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4;p15">
              <a:extLst>
                <a:ext uri="{FF2B5EF4-FFF2-40B4-BE49-F238E27FC236}">
                  <a16:creationId xmlns:a16="http://schemas.microsoft.com/office/drawing/2014/main" xmlns="" id="{477B03A2-EA0E-D30C-BDDB-77302F1E8C31}"/>
                </a:ext>
              </a:extLst>
            </p:cNvPr>
            <p:cNvSpPr/>
            <p:nvPr/>
          </p:nvSpPr>
          <p:spPr>
            <a:xfrm>
              <a:off x="972284" y="3312268"/>
              <a:ext cx="893373" cy="158552"/>
            </a:xfrm>
            <a:custGeom>
              <a:avLst/>
              <a:gdLst/>
              <a:ahLst/>
              <a:cxnLst/>
              <a:rect l="l" t="t" r="r" b="b"/>
              <a:pathLst>
                <a:path w="62803" h="11146" extrusionOk="0">
                  <a:moveTo>
                    <a:pt x="47266" y="1"/>
                  </a:moveTo>
                  <a:lnTo>
                    <a:pt x="46066" y="28"/>
                  </a:lnTo>
                  <a:lnTo>
                    <a:pt x="44852" y="69"/>
                  </a:lnTo>
                  <a:lnTo>
                    <a:pt x="43610" y="124"/>
                  </a:lnTo>
                  <a:lnTo>
                    <a:pt x="42355" y="205"/>
                  </a:lnTo>
                  <a:lnTo>
                    <a:pt x="41060" y="301"/>
                  </a:lnTo>
                  <a:lnTo>
                    <a:pt x="39750" y="410"/>
                  </a:lnTo>
                  <a:lnTo>
                    <a:pt x="38413" y="546"/>
                  </a:lnTo>
                  <a:lnTo>
                    <a:pt x="37049" y="696"/>
                  </a:lnTo>
                  <a:lnTo>
                    <a:pt x="35658" y="874"/>
                  </a:lnTo>
                  <a:lnTo>
                    <a:pt x="34253" y="1065"/>
                  </a:lnTo>
                  <a:lnTo>
                    <a:pt x="32807" y="1269"/>
                  </a:lnTo>
                  <a:lnTo>
                    <a:pt x="31347" y="1501"/>
                  </a:lnTo>
                  <a:lnTo>
                    <a:pt x="29874" y="1747"/>
                  </a:lnTo>
                  <a:lnTo>
                    <a:pt x="28360" y="2006"/>
                  </a:lnTo>
                  <a:lnTo>
                    <a:pt x="26832" y="2292"/>
                  </a:lnTo>
                  <a:lnTo>
                    <a:pt x="25264" y="2592"/>
                  </a:lnTo>
                  <a:lnTo>
                    <a:pt x="23681" y="2920"/>
                  </a:lnTo>
                  <a:lnTo>
                    <a:pt x="21362" y="3411"/>
                  </a:lnTo>
                  <a:lnTo>
                    <a:pt x="19098" y="3929"/>
                  </a:lnTo>
                  <a:lnTo>
                    <a:pt x="16902" y="4448"/>
                  </a:lnTo>
                  <a:lnTo>
                    <a:pt x="14815" y="4966"/>
                  </a:lnTo>
                  <a:lnTo>
                    <a:pt x="12810" y="5484"/>
                  </a:lnTo>
                  <a:lnTo>
                    <a:pt x="10927" y="5989"/>
                  </a:lnTo>
                  <a:lnTo>
                    <a:pt x="9167" y="6480"/>
                  </a:lnTo>
                  <a:lnTo>
                    <a:pt x="7531" y="6944"/>
                  </a:lnTo>
                  <a:lnTo>
                    <a:pt x="6057" y="7380"/>
                  </a:lnTo>
                  <a:lnTo>
                    <a:pt x="4734" y="7776"/>
                  </a:lnTo>
                  <a:lnTo>
                    <a:pt x="2593" y="8444"/>
                  </a:lnTo>
                  <a:lnTo>
                    <a:pt x="1242" y="8881"/>
                  </a:lnTo>
                  <a:lnTo>
                    <a:pt x="737" y="9045"/>
                  </a:lnTo>
                  <a:lnTo>
                    <a:pt x="642" y="9086"/>
                  </a:lnTo>
                  <a:lnTo>
                    <a:pt x="533" y="9140"/>
                  </a:lnTo>
                  <a:lnTo>
                    <a:pt x="451" y="9195"/>
                  </a:lnTo>
                  <a:lnTo>
                    <a:pt x="369" y="9263"/>
                  </a:lnTo>
                  <a:lnTo>
                    <a:pt x="287" y="9331"/>
                  </a:lnTo>
                  <a:lnTo>
                    <a:pt x="233" y="9413"/>
                  </a:lnTo>
                  <a:lnTo>
                    <a:pt x="165" y="9495"/>
                  </a:lnTo>
                  <a:lnTo>
                    <a:pt x="124" y="9590"/>
                  </a:lnTo>
                  <a:lnTo>
                    <a:pt x="83" y="9686"/>
                  </a:lnTo>
                  <a:lnTo>
                    <a:pt x="42" y="9781"/>
                  </a:lnTo>
                  <a:lnTo>
                    <a:pt x="28" y="9890"/>
                  </a:lnTo>
                  <a:lnTo>
                    <a:pt x="15" y="9986"/>
                  </a:lnTo>
                  <a:lnTo>
                    <a:pt x="1" y="10095"/>
                  </a:lnTo>
                  <a:lnTo>
                    <a:pt x="15" y="10204"/>
                  </a:lnTo>
                  <a:lnTo>
                    <a:pt x="28" y="10313"/>
                  </a:lnTo>
                  <a:lnTo>
                    <a:pt x="69" y="10422"/>
                  </a:lnTo>
                  <a:lnTo>
                    <a:pt x="137" y="10572"/>
                  </a:lnTo>
                  <a:lnTo>
                    <a:pt x="233" y="10722"/>
                  </a:lnTo>
                  <a:lnTo>
                    <a:pt x="342" y="10845"/>
                  </a:lnTo>
                  <a:lnTo>
                    <a:pt x="465" y="10954"/>
                  </a:lnTo>
                  <a:lnTo>
                    <a:pt x="601" y="11036"/>
                  </a:lnTo>
                  <a:lnTo>
                    <a:pt x="765" y="11091"/>
                  </a:lnTo>
                  <a:lnTo>
                    <a:pt x="915" y="11132"/>
                  </a:lnTo>
                  <a:lnTo>
                    <a:pt x="1092" y="11145"/>
                  </a:lnTo>
                  <a:lnTo>
                    <a:pt x="1256" y="11132"/>
                  </a:lnTo>
                  <a:lnTo>
                    <a:pt x="1433" y="11091"/>
                  </a:lnTo>
                  <a:lnTo>
                    <a:pt x="1924" y="10927"/>
                  </a:lnTo>
                  <a:lnTo>
                    <a:pt x="3275" y="10491"/>
                  </a:lnTo>
                  <a:lnTo>
                    <a:pt x="5389" y="9836"/>
                  </a:lnTo>
                  <a:lnTo>
                    <a:pt x="6698" y="9440"/>
                  </a:lnTo>
                  <a:lnTo>
                    <a:pt x="8158" y="9017"/>
                  </a:lnTo>
                  <a:lnTo>
                    <a:pt x="9768" y="8554"/>
                  </a:lnTo>
                  <a:lnTo>
                    <a:pt x="11514" y="8062"/>
                  </a:lnTo>
                  <a:lnTo>
                    <a:pt x="13382" y="7571"/>
                  </a:lnTo>
                  <a:lnTo>
                    <a:pt x="15360" y="7053"/>
                  </a:lnTo>
                  <a:lnTo>
                    <a:pt x="17434" y="6535"/>
                  </a:lnTo>
                  <a:lnTo>
                    <a:pt x="19603" y="6030"/>
                  </a:lnTo>
                  <a:lnTo>
                    <a:pt x="21840" y="5512"/>
                  </a:lnTo>
                  <a:lnTo>
                    <a:pt x="24145" y="5021"/>
                  </a:lnTo>
                  <a:lnTo>
                    <a:pt x="25673" y="4720"/>
                  </a:lnTo>
                  <a:lnTo>
                    <a:pt x="27173" y="4420"/>
                  </a:lnTo>
                  <a:lnTo>
                    <a:pt x="28660" y="4148"/>
                  </a:lnTo>
                  <a:lnTo>
                    <a:pt x="30120" y="3902"/>
                  </a:lnTo>
                  <a:lnTo>
                    <a:pt x="31566" y="3656"/>
                  </a:lnTo>
                  <a:lnTo>
                    <a:pt x="32984" y="3438"/>
                  </a:lnTo>
                  <a:lnTo>
                    <a:pt x="34376" y="3234"/>
                  </a:lnTo>
                  <a:lnTo>
                    <a:pt x="35753" y="3056"/>
                  </a:lnTo>
                  <a:lnTo>
                    <a:pt x="37104" y="2879"/>
                  </a:lnTo>
                  <a:lnTo>
                    <a:pt x="38427" y="2729"/>
                  </a:lnTo>
                  <a:lnTo>
                    <a:pt x="39736" y="2606"/>
                  </a:lnTo>
                  <a:lnTo>
                    <a:pt x="41019" y="2483"/>
                  </a:lnTo>
                  <a:lnTo>
                    <a:pt x="42274" y="2388"/>
                  </a:lnTo>
                  <a:lnTo>
                    <a:pt x="43501" y="2320"/>
                  </a:lnTo>
                  <a:lnTo>
                    <a:pt x="44715" y="2251"/>
                  </a:lnTo>
                  <a:lnTo>
                    <a:pt x="45902" y="2211"/>
                  </a:lnTo>
                  <a:lnTo>
                    <a:pt x="47061" y="2183"/>
                  </a:lnTo>
                  <a:lnTo>
                    <a:pt x="48207" y="2183"/>
                  </a:lnTo>
                  <a:lnTo>
                    <a:pt x="49312" y="2197"/>
                  </a:lnTo>
                  <a:lnTo>
                    <a:pt x="50403" y="2224"/>
                  </a:lnTo>
                  <a:lnTo>
                    <a:pt x="51467" y="2265"/>
                  </a:lnTo>
                  <a:lnTo>
                    <a:pt x="52504" y="2333"/>
                  </a:lnTo>
                  <a:lnTo>
                    <a:pt x="53514" y="2415"/>
                  </a:lnTo>
                  <a:lnTo>
                    <a:pt x="54496" y="2511"/>
                  </a:lnTo>
                  <a:lnTo>
                    <a:pt x="55451" y="2633"/>
                  </a:lnTo>
                  <a:lnTo>
                    <a:pt x="56378" y="2770"/>
                  </a:lnTo>
                  <a:lnTo>
                    <a:pt x="57278" y="2920"/>
                  </a:lnTo>
                  <a:lnTo>
                    <a:pt x="58151" y="3097"/>
                  </a:lnTo>
                  <a:lnTo>
                    <a:pt x="58997" y="3288"/>
                  </a:lnTo>
                  <a:lnTo>
                    <a:pt x="59816" y="3493"/>
                  </a:lnTo>
                  <a:lnTo>
                    <a:pt x="60620" y="3725"/>
                  </a:lnTo>
                  <a:lnTo>
                    <a:pt x="61371" y="3970"/>
                  </a:lnTo>
                  <a:lnTo>
                    <a:pt x="61480" y="3997"/>
                  </a:lnTo>
                  <a:lnTo>
                    <a:pt x="61589" y="4011"/>
                  </a:lnTo>
                  <a:lnTo>
                    <a:pt x="61698" y="4025"/>
                  </a:lnTo>
                  <a:lnTo>
                    <a:pt x="61807" y="4025"/>
                  </a:lnTo>
                  <a:lnTo>
                    <a:pt x="61903" y="4011"/>
                  </a:lnTo>
                  <a:lnTo>
                    <a:pt x="62012" y="3984"/>
                  </a:lnTo>
                  <a:lnTo>
                    <a:pt x="62107" y="3957"/>
                  </a:lnTo>
                  <a:lnTo>
                    <a:pt x="62203" y="3916"/>
                  </a:lnTo>
                  <a:lnTo>
                    <a:pt x="62298" y="3861"/>
                  </a:lnTo>
                  <a:lnTo>
                    <a:pt x="62380" y="3807"/>
                  </a:lnTo>
                  <a:lnTo>
                    <a:pt x="62462" y="3738"/>
                  </a:lnTo>
                  <a:lnTo>
                    <a:pt x="62530" y="3656"/>
                  </a:lnTo>
                  <a:lnTo>
                    <a:pt x="62598" y="3575"/>
                  </a:lnTo>
                  <a:lnTo>
                    <a:pt x="62653" y="3493"/>
                  </a:lnTo>
                  <a:lnTo>
                    <a:pt x="62707" y="3397"/>
                  </a:lnTo>
                  <a:lnTo>
                    <a:pt x="62748" y="3288"/>
                  </a:lnTo>
                  <a:lnTo>
                    <a:pt x="62776" y="3179"/>
                  </a:lnTo>
                  <a:lnTo>
                    <a:pt x="62789" y="3070"/>
                  </a:lnTo>
                  <a:lnTo>
                    <a:pt x="62803" y="2974"/>
                  </a:lnTo>
                  <a:lnTo>
                    <a:pt x="62803" y="2865"/>
                  </a:lnTo>
                  <a:lnTo>
                    <a:pt x="62789" y="2756"/>
                  </a:lnTo>
                  <a:lnTo>
                    <a:pt x="62762" y="2661"/>
                  </a:lnTo>
                  <a:lnTo>
                    <a:pt x="62735" y="2565"/>
                  </a:lnTo>
                  <a:lnTo>
                    <a:pt x="62694" y="2470"/>
                  </a:lnTo>
                  <a:lnTo>
                    <a:pt x="62639" y="2374"/>
                  </a:lnTo>
                  <a:lnTo>
                    <a:pt x="62585" y="2292"/>
                  </a:lnTo>
                  <a:lnTo>
                    <a:pt x="62516" y="2211"/>
                  </a:lnTo>
                  <a:lnTo>
                    <a:pt x="62435" y="2129"/>
                  </a:lnTo>
                  <a:lnTo>
                    <a:pt x="62353" y="2074"/>
                  </a:lnTo>
                  <a:lnTo>
                    <a:pt x="62271" y="2006"/>
                  </a:lnTo>
                  <a:lnTo>
                    <a:pt x="62175" y="1965"/>
                  </a:lnTo>
                  <a:lnTo>
                    <a:pt x="62066" y="1924"/>
                  </a:lnTo>
                  <a:lnTo>
                    <a:pt x="61262" y="1665"/>
                  </a:lnTo>
                  <a:lnTo>
                    <a:pt x="60429" y="1419"/>
                  </a:lnTo>
                  <a:lnTo>
                    <a:pt x="59570" y="1201"/>
                  </a:lnTo>
                  <a:lnTo>
                    <a:pt x="58683" y="997"/>
                  </a:lnTo>
                  <a:lnTo>
                    <a:pt x="57769" y="806"/>
                  </a:lnTo>
                  <a:lnTo>
                    <a:pt x="56828" y="642"/>
                  </a:lnTo>
                  <a:lnTo>
                    <a:pt x="55873" y="505"/>
                  </a:lnTo>
                  <a:lnTo>
                    <a:pt x="54891" y="369"/>
                  </a:lnTo>
                  <a:lnTo>
                    <a:pt x="53868" y="260"/>
                  </a:lnTo>
                  <a:lnTo>
                    <a:pt x="52832" y="178"/>
                  </a:lnTo>
                  <a:lnTo>
                    <a:pt x="51768" y="96"/>
                  </a:lnTo>
                  <a:lnTo>
                    <a:pt x="50676" y="42"/>
                  </a:lnTo>
                  <a:lnTo>
                    <a:pt x="49571" y="14"/>
                  </a:lnTo>
                  <a:lnTo>
                    <a:pt x="48426" y="1"/>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5;p15">
              <a:extLst>
                <a:ext uri="{FF2B5EF4-FFF2-40B4-BE49-F238E27FC236}">
                  <a16:creationId xmlns:a16="http://schemas.microsoft.com/office/drawing/2014/main" xmlns="" id="{8E71C123-6884-04AD-CDCE-9C809812CD59}"/>
                </a:ext>
              </a:extLst>
            </p:cNvPr>
            <p:cNvSpPr/>
            <p:nvPr/>
          </p:nvSpPr>
          <p:spPr>
            <a:xfrm>
              <a:off x="993053" y="3495644"/>
              <a:ext cx="526837" cy="146518"/>
            </a:xfrm>
            <a:custGeom>
              <a:avLst/>
              <a:gdLst/>
              <a:ahLst/>
              <a:cxnLst/>
              <a:rect l="l" t="t" r="r" b="b"/>
              <a:pathLst>
                <a:path w="37036" h="10300" extrusionOk="0">
                  <a:moveTo>
                    <a:pt x="35821" y="0"/>
                  </a:moveTo>
                  <a:lnTo>
                    <a:pt x="34184" y="219"/>
                  </a:lnTo>
                  <a:lnTo>
                    <a:pt x="32547" y="464"/>
                  </a:lnTo>
                  <a:lnTo>
                    <a:pt x="30910" y="710"/>
                  </a:lnTo>
                  <a:lnTo>
                    <a:pt x="29301" y="982"/>
                  </a:lnTo>
                  <a:lnTo>
                    <a:pt x="27691" y="1283"/>
                  </a:lnTo>
                  <a:lnTo>
                    <a:pt x="26095" y="1583"/>
                  </a:lnTo>
                  <a:lnTo>
                    <a:pt x="24527" y="1883"/>
                  </a:lnTo>
                  <a:lnTo>
                    <a:pt x="22985" y="2210"/>
                  </a:lnTo>
                  <a:lnTo>
                    <a:pt x="21457" y="2537"/>
                  </a:lnTo>
                  <a:lnTo>
                    <a:pt x="19971" y="2879"/>
                  </a:lnTo>
                  <a:lnTo>
                    <a:pt x="18511" y="3206"/>
                  </a:lnTo>
                  <a:lnTo>
                    <a:pt x="17079" y="3547"/>
                  </a:lnTo>
                  <a:lnTo>
                    <a:pt x="15687" y="3888"/>
                  </a:lnTo>
                  <a:lnTo>
                    <a:pt x="14337" y="4229"/>
                  </a:lnTo>
                  <a:lnTo>
                    <a:pt x="11786" y="4911"/>
                  </a:lnTo>
                  <a:lnTo>
                    <a:pt x="9426" y="5552"/>
                  </a:lnTo>
                  <a:lnTo>
                    <a:pt x="7298" y="6152"/>
                  </a:lnTo>
                  <a:lnTo>
                    <a:pt x="5429" y="6712"/>
                  </a:lnTo>
                  <a:lnTo>
                    <a:pt x="3833" y="7203"/>
                  </a:lnTo>
                  <a:lnTo>
                    <a:pt x="2538" y="7598"/>
                  </a:lnTo>
                  <a:lnTo>
                    <a:pt x="1569" y="7912"/>
                  </a:lnTo>
                  <a:lnTo>
                    <a:pt x="737" y="8185"/>
                  </a:lnTo>
                  <a:lnTo>
                    <a:pt x="628" y="8226"/>
                  </a:lnTo>
                  <a:lnTo>
                    <a:pt x="532" y="8280"/>
                  </a:lnTo>
                  <a:lnTo>
                    <a:pt x="451" y="8335"/>
                  </a:lnTo>
                  <a:lnTo>
                    <a:pt x="369" y="8403"/>
                  </a:lnTo>
                  <a:lnTo>
                    <a:pt x="287" y="8485"/>
                  </a:lnTo>
                  <a:lnTo>
                    <a:pt x="219" y="8553"/>
                  </a:lnTo>
                  <a:lnTo>
                    <a:pt x="164" y="8649"/>
                  </a:lnTo>
                  <a:lnTo>
                    <a:pt x="110" y="8730"/>
                  </a:lnTo>
                  <a:lnTo>
                    <a:pt x="69" y="8826"/>
                  </a:lnTo>
                  <a:lnTo>
                    <a:pt x="41" y="8935"/>
                  </a:lnTo>
                  <a:lnTo>
                    <a:pt x="14" y="9031"/>
                  </a:lnTo>
                  <a:lnTo>
                    <a:pt x="0" y="9140"/>
                  </a:lnTo>
                  <a:lnTo>
                    <a:pt x="0" y="9235"/>
                  </a:lnTo>
                  <a:lnTo>
                    <a:pt x="14" y="9344"/>
                  </a:lnTo>
                  <a:lnTo>
                    <a:pt x="28" y="9453"/>
                  </a:lnTo>
                  <a:lnTo>
                    <a:pt x="55" y="9562"/>
                  </a:lnTo>
                  <a:lnTo>
                    <a:pt x="137" y="9726"/>
                  </a:lnTo>
                  <a:lnTo>
                    <a:pt x="219" y="9863"/>
                  </a:lnTo>
                  <a:lnTo>
                    <a:pt x="328" y="9985"/>
                  </a:lnTo>
                  <a:lnTo>
                    <a:pt x="464" y="10094"/>
                  </a:lnTo>
                  <a:lnTo>
                    <a:pt x="601" y="10176"/>
                  </a:lnTo>
                  <a:lnTo>
                    <a:pt x="751" y="10245"/>
                  </a:lnTo>
                  <a:lnTo>
                    <a:pt x="914" y="10285"/>
                  </a:lnTo>
                  <a:lnTo>
                    <a:pt x="1078" y="10299"/>
                  </a:lnTo>
                  <a:lnTo>
                    <a:pt x="1255" y="10272"/>
                  </a:lnTo>
                  <a:lnTo>
                    <a:pt x="1433" y="10231"/>
                  </a:lnTo>
                  <a:lnTo>
                    <a:pt x="2265" y="9958"/>
                  </a:lnTo>
                  <a:lnTo>
                    <a:pt x="3220" y="9658"/>
                  </a:lnTo>
                  <a:lnTo>
                    <a:pt x="4488" y="9249"/>
                  </a:lnTo>
                  <a:lnTo>
                    <a:pt x="6071" y="8771"/>
                  </a:lnTo>
                  <a:lnTo>
                    <a:pt x="7926" y="8226"/>
                  </a:lnTo>
                  <a:lnTo>
                    <a:pt x="10026" y="7625"/>
                  </a:lnTo>
                  <a:lnTo>
                    <a:pt x="12345" y="6984"/>
                  </a:lnTo>
                  <a:lnTo>
                    <a:pt x="14883" y="6330"/>
                  </a:lnTo>
                  <a:lnTo>
                    <a:pt x="16206" y="5989"/>
                  </a:lnTo>
                  <a:lnTo>
                    <a:pt x="17583" y="5648"/>
                  </a:lnTo>
                  <a:lnTo>
                    <a:pt x="18988" y="5320"/>
                  </a:lnTo>
                  <a:lnTo>
                    <a:pt x="20434" y="4979"/>
                  </a:lnTo>
                  <a:lnTo>
                    <a:pt x="21907" y="4652"/>
                  </a:lnTo>
                  <a:lnTo>
                    <a:pt x="23408" y="4324"/>
                  </a:lnTo>
                  <a:lnTo>
                    <a:pt x="24936" y="4011"/>
                  </a:lnTo>
                  <a:lnTo>
                    <a:pt x="26491" y="3697"/>
                  </a:lnTo>
                  <a:lnTo>
                    <a:pt x="28059" y="3410"/>
                  </a:lnTo>
                  <a:lnTo>
                    <a:pt x="29655" y="3124"/>
                  </a:lnTo>
                  <a:lnTo>
                    <a:pt x="31251" y="2851"/>
                  </a:lnTo>
                  <a:lnTo>
                    <a:pt x="32861" y="2592"/>
                  </a:lnTo>
                  <a:lnTo>
                    <a:pt x="34471" y="2360"/>
                  </a:lnTo>
                  <a:lnTo>
                    <a:pt x="36094" y="2142"/>
                  </a:lnTo>
                  <a:lnTo>
                    <a:pt x="36203" y="2128"/>
                  </a:lnTo>
                  <a:lnTo>
                    <a:pt x="36298" y="2101"/>
                  </a:lnTo>
                  <a:lnTo>
                    <a:pt x="36394" y="2060"/>
                  </a:lnTo>
                  <a:lnTo>
                    <a:pt x="36489" y="2005"/>
                  </a:lnTo>
                  <a:lnTo>
                    <a:pt x="36585" y="1951"/>
                  </a:lnTo>
                  <a:lnTo>
                    <a:pt x="36667" y="1883"/>
                  </a:lnTo>
                  <a:lnTo>
                    <a:pt x="36735" y="1815"/>
                  </a:lnTo>
                  <a:lnTo>
                    <a:pt x="36803" y="1733"/>
                  </a:lnTo>
                  <a:lnTo>
                    <a:pt x="36871" y="1651"/>
                  </a:lnTo>
                  <a:lnTo>
                    <a:pt x="36912" y="1555"/>
                  </a:lnTo>
                  <a:lnTo>
                    <a:pt x="36953" y="1460"/>
                  </a:lnTo>
                  <a:lnTo>
                    <a:pt x="36994" y="1364"/>
                  </a:lnTo>
                  <a:lnTo>
                    <a:pt x="37021" y="1269"/>
                  </a:lnTo>
                  <a:lnTo>
                    <a:pt x="37035" y="1160"/>
                  </a:lnTo>
                  <a:lnTo>
                    <a:pt x="37035" y="1051"/>
                  </a:lnTo>
                  <a:lnTo>
                    <a:pt x="37021" y="942"/>
                  </a:lnTo>
                  <a:lnTo>
                    <a:pt x="37008" y="832"/>
                  </a:lnTo>
                  <a:lnTo>
                    <a:pt x="36981" y="723"/>
                  </a:lnTo>
                  <a:lnTo>
                    <a:pt x="36940" y="628"/>
                  </a:lnTo>
                  <a:lnTo>
                    <a:pt x="36885" y="532"/>
                  </a:lnTo>
                  <a:lnTo>
                    <a:pt x="36830" y="437"/>
                  </a:lnTo>
                  <a:lnTo>
                    <a:pt x="36762" y="369"/>
                  </a:lnTo>
                  <a:lnTo>
                    <a:pt x="36694" y="287"/>
                  </a:lnTo>
                  <a:lnTo>
                    <a:pt x="36612" y="219"/>
                  </a:lnTo>
                  <a:lnTo>
                    <a:pt x="36530" y="164"/>
                  </a:lnTo>
                  <a:lnTo>
                    <a:pt x="36435" y="109"/>
                  </a:lnTo>
                  <a:lnTo>
                    <a:pt x="36339" y="68"/>
                  </a:lnTo>
                  <a:lnTo>
                    <a:pt x="36244" y="28"/>
                  </a:lnTo>
                  <a:lnTo>
                    <a:pt x="36135" y="14"/>
                  </a:lnTo>
                  <a:lnTo>
                    <a:pt x="36039"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6;p15">
              <a:extLst>
                <a:ext uri="{FF2B5EF4-FFF2-40B4-BE49-F238E27FC236}">
                  <a16:creationId xmlns:a16="http://schemas.microsoft.com/office/drawing/2014/main" xmlns="" id="{CE8FD1E0-65C8-13F0-D431-25F15C90AE06}"/>
                </a:ext>
              </a:extLst>
            </p:cNvPr>
            <p:cNvSpPr/>
            <p:nvPr/>
          </p:nvSpPr>
          <p:spPr>
            <a:xfrm>
              <a:off x="1804541" y="2155393"/>
              <a:ext cx="1212752" cy="1583769"/>
            </a:xfrm>
            <a:custGeom>
              <a:avLst/>
              <a:gdLst/>
              <a:ahLst/>
              <a:cxnLst/>
              <a:rect l="l" t="t" r="r" b="b"/>
              <a:pathLst>
                <a:path w="85255" h="111337" extrusionOk="0">
                  <a:moveTo>
                    <a:pt x="50239" y="0"/>
                  </a:moveTo>
                  <a:lnTo>
                    <a:pt x="47429" y="41"/>
                  </a:lnTo>
                  <a:lnTo>
                    <a:pt x="45997" y="68"/>
                  </a:lnTo>
                  <a:lnTo>
                    <a:pt x="44551" y="109"/>
                  </a:lnTo>
                  <a:lnTo>
                    <a:pt x="43091" y="150"/>
                  </a:lnTo>
                  <a:lnTo>
                    <a:pt x="41604" y="219"/>
                  </a:lnTo>
                  <a:lnTo>
                    <a:pt x="40118" y="287"/>
                  </a:lnTo>
                  <a:lnTo>
                    <a:pt x="38617" y="369"/>
                  </a:lnTo>
                  <a:lnTo>
                    <a:pt x="37103" y="464"/>
                  </a:lnTo>
                  <a:lnTo>
                    <a:pt x="35589" y="560"/>
                  </a:lnTo>
                  <a:lnTo>
                    <a:pt x="34061" y="682"/>
                  </a:lnTo>
                  <a:lnTo>
                    <a:pt x="32547" y="819"/>
                  </a:lnTo>
                  <a:lnTo>
                    <a:pt x="31019" y="955"/>
                  </a:lnTo>
                  <a:lnTo>
                    <a:pt x="29491" y="1119"/>
                  </a:lnTo>
                  <a:lnTo>
                    <a:pt x="27977" y="1296"/>
                  </a:lnTo>
                  <a:lnTo>
                    <a:pt x="26463" y="1487"/>
                  </a:lnTo>
                  <a:lnTo>
                    <a:pt x="24949" y="1692"/>
                  </a:lnTo>
                  <a:lnTo>
                    <a:pt x="23449" y="1924"/>
                  </a:lnTo>
                  <a:lnTo>
                    <a:pt x="21962" y="2156"/>
                  </a:lnTo>
                  <a:lnTo>
                    <a:pt x="20475" y="2415"/>
                  </a:lnTo>
                  <a:lnTo>
                    <a:pt x="19015" y="2688"/>
                  </a:lnTo>
                  <a:lnTo>
                    <a:pt x="17569" y="2988"/>
                  </a:lnTo>
                  <a:lnTo>
                    <a:pt x="16137" y="3301"/>
                  </a:lnTo>
                  <a:lnTo>
                    <a:pt x="14718" y="3629"/>
                  </a:lnTo>
                  <a:lnTo>
                    <a:pt x="13341" y="3983"/>
                  </a:lnTo>
                  <a:lnTo>
                    <a:pt x="11963" y="4365"/>
                  </a:lnTo>
                  <a:lnTo>
                    <a:pt x="10626" y="4761"/>
                  </a:lnTo>
                  <a:lnTo>
                    <a:pt x="9317" y="5170"/>
                  </a:lnTo>
                  <a:lnTo>
                    <a:pt x="8034" y="5620"/>
                  </a:lnTo>
                  <a:lnTo>
                    <a:pt x="7393" y="5839"/>
                  </a:lnTo>
                  <a:lnTo>
                    <a:pt x="6780" y="6070"/>
                  </a:lnTo>
                  <a:lnTo>
                    <a:pt x="6166" y="6316"/>
                  </a:lnTo>
                  <a:lnTo>
                    <a:pt x="5552" y="6561"/>
                  </a:lnTo>
                  <a:lnTo>
                    <a:pt x="4952" y="6807"/>
                  </a:lnTo>
                  <a:lnTo>
                    <a:pt x="4365" y="7066"/>
                  </a:lnTo>
                  <a:lnTo>
                    <a:pt x="3792" y="7339"/>
                  </a:lnTo>
                  <a:lnTo>
                    <a:pt x="3219" y="7612"/>
                  </a:lnTo>
                  <a:lnTo>
                    <a:pt x="2660" y="7885"/>
                  </a:lnTo>
                  <a:lnTo>
                    <a:pt x="2101" y="8157"/>
                  </a:lnTo>
                  <a:lnTo>
                    <a:pt x="1569" y="8458"/>
                  </a:lnTo>
                  <a:lnTo>
                    <a:pt x="1037" y="8744"/>
                  </a:lnTo>
                  <a:lnTo>
                    <a:pt x="518" y="9044"/>
                  </a:lnTo>
                  <a:lnTo>
                    <a:pt x="0" y="9358"/>
                  </a:lnTo>
                  <a:lnTo>
                    <a:pt x="12331" y="111336"/>
                  </a:lnTo>
                  <a:lnTo>
                    <a:pt x="85255" y="102525"/>
                  </a:lnTo>
                  <a:lnTo>
                    <a:pt x="72965" y="819"/>
                  </a:lnTo>
                  <a:lnTo>
                    <a:pt x="72378" y="778"/>
                  </a:lnTo>
                  <a:lnTo>
                    <a:pt x="70714" y="641"/>
                  </a:lnTo>
                  <a:lnTo>
                    <a:pt x="69500" y="560"/>
                  </a:lnTo>
                  <a:lnTo>
                    <a:pt x="68067" y="478"/>
                  </a:lnTo>
                  <a:lnTo>
                    <a:pt x="66431" y="382"/>
                  </a:lnTo>
                  <a:lnTo>
                    <a:pt x="64589" y="287"/>
                  </a:lnTo>
                  <a:lnTo>
                    <a:pt x="62570" y="205"/>
                  </a:lnTo>
                  <a:lnTo>
                    <a:pt x="60374" y="123"/>
                  </a:lnTo>
                  <a:lnTo>
                    <a:pt x="58028" y="68"/>
                  </a:lnTo>
                  <a:lnTo>
                    <a:pt x="55545" y="14"/>
                  </a:lnTo>
                  <a:lnTo>
                    <a:pt x="5294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7;p15">
              <a:extLst>
                <a:ext uri="{FF2B5EF4-FFF2-40B4-BE49-F238E27FC236}">
                  <a16:creationId xmlns:a16="http://schemas.microsoft.com/office/drawing/2014/main" xmlns="" id="{6B181653-C657-29AE-FDBB-D537668F1518}"/>
                </a:ext>
              </a:extLst>
            </p:cNvPr>
            <p:cNvSpPr/>
            <p:nvPr/>
          </p:nvSpPr>
          <p:spPr>
            <a:xfrm>
              <a:off x="1979952" y="3597326"/>
              <a:ext cx="1037344" cy="141852"/>
            </a:xfrm>
            <a:custGeom>
              <a:avLst/>
              <a:gdLst/>
              <a:ahLst/>
              <a:cxnLst/>
              <a:rect l="l" t="t" r="r" b="b"/>
              <a:pathLst>
                <a:path w="72924" h="9972" extrusionOk="0">
                  <a:moveTo>
                    <a:pt x="47293" y="0"/>
                  </a:moveTo>
                  <a:lnTo>
                    <a:pt x="44906" y="14"/>
                  </a:lnTo>
                  <a:lnTo>
                    <a:pt x="42491" y="55"/>
                  </a:lnTo>
                  <a:lnTo>
                    <a:pt x="40036" y="109"/>
                  </a:lnTo>
                  <a:lnTo>
                    <a:pt x="37553" y="205"/>
                  </a:lnTo>
                  <a:lnTo>
                    <a:pt x="35071" y="327"/>
                  </a:lnTo>
                  <a:lnTo>
                    <a:pt x="33816" y="396"/>
                  </a:lnTo>
                  <a:lnTo>
                    <a:pt x="32574" y="477"/>
                  </a:lnTo>
                  <a:lnTo>
                    <a:pt x="31333" y="573"/>
                  </a:lnTo>
                  <a:lnTo>
                    <a:pt x="30078" y="668"/>
                  </a:lnTo>
                  <a:lnTo>
                    <a:pt x="28851" y="791"/>
                  </a:lnTo>
                  <a:lnTo>
                    <a:pt x="27609" y="900"/>
                  </a:lnTo>
                  <a:lnTo>
                    <a:pt x="26382" y="1037"/>
                  </a:lnTo>
                  <a:lnTo>
                    <a:pt x="25154" y="1173"/>
                  </a:lnTo>
                  <a:lnTo>
                    <a:pt x="23940" y="1323"/>
                  </a:lnTo>
                  <a:lnTo>
                    <a:pt x="22739" y="1487"/>
                  </a:lnTo>
                  <a:lnTo>
                    <a:pt x="21539" y="1664"/>
                  </a:lnTo>
                  <a:lnTo>
                    <a:pt x="20366" y="1842"/>
                  </a:lnTo>
                  <a:lnTo>
                    <a:pt x="19193" y="2046"/>
                  </a:lnTo>
                  <a:lnTo>
                    <a:pt x="18033" y="2251"/>
                  </a:lnTo>
                  <a:lnTo>
                    <a:pt x="16888" y="2469"/>
                  </a:lnTo>
                  <a:lnTo>
                    <a:pt x="15769" y="2701"/>
                  </a:lnTo>
                  <a:lnTo>
                    <a:pt x="14651" y="2946"/>
                  </a:lnTo>
                  <a:lnTo>
                    <a:pt x="13559" y="3219"/>
                  </a:lnTo>
                  <a:lnTo>
                    <a:pt x="12904" y="3383"/>
                  </a:lnTo>
                  <a:lnTo>
                    <a:pt x="12236" y="3574"/>
                  </a:lnTo>
                  <a:lnTo>
                    <a:pt x="11581" y="3792"/>
                  </a:lnTo>
                  <a:lnTo>
                    <a:pt x="10940" y="4010"/>
                  </a:lnTo>
                  <a:lnTo>
                    <a:pt x="10299" y="4242"/>
                  </a:lnTo>
                  <a:lnTo>
                    <a:pt x="9672" y="4488"/>
                  </a:lnTo>
                  <a:lnTo>
                    <a:pt x="9058" y="4747"/>
                  </a:lnTo>
                  <a:lnTo>
                    <a:pt x="8444" y="5006"/>
                  </a:lnTo>
                  <a:lnTo>
                    <a:pt x="7857" y="5279"/>
                  </a:lnTo>
                  <a:lnTo>
                    <a:pt x="7271" y="5566"/>
                  </a:lnTo>
                  <a:lnTo>
                    <a:pt x="6698" y="5838"/>
                  </a:lnTo>
                  <a:lnTo>
                    <a:pt x="6152" y="6125"/>
                  </a:lnTo>
                  <a:lnTo>
                    <a:pt x="5102" y="6698"/>
                  </a:lnTo>
                  <a:lnTo>
                    <a:pt x="4120" y="7257"/>
                  </a:lnTo>
                  <a:lnTo>
                    <a:pt x="3220" y="7789"/>
                  </a:lnTo>
                  <a:lnTo>
                    <a:pt x="2415" y="8294"/>
                  </a:lnTo>
                  <a:lnTo>
                    <a:pt x="1719" y="8757"/>
                  </a:lnTo>
                  <a:lnTo>
                    <a:pt x="1119" y="9167"/>
                  </a:lnTo>
                  <a:lnTo>
                    <a:pt x="641" y="9494"/>
                  </a:lnTo>
                  <a:lnTo>
                    <a:pt x="300" y="9753"/>
                  </a:lnTo>
                  <a:lnTo>
                    <a:pt x="0" y="9971"/>
                  </a:lnTo>
                  <a:lnTo>
                    <a:pt x="72924" y="1160"/>
                  </a:lnTo>
                  <a:lnTo>
                    <a:pt x="72515" y="1119"/>
                  </a:lnTo>
                  <a:lnTo>
                    <a:pt x="71328" y="1009"/>
                  </a:lnTo>
                  <a:lnTo>
                    <a:pt x="69432" y="859"/>
                  </a:lnTo>
                  <a:lnTo>
                    <a:pt x="66895" y="668"/>
                  </a:lnTo>
                  <a:lnTo>
                    <a:pt x="65421" y="573"/>
                  </a:lnTo>
                  <a:lnTo>
                    <a:pt x="63812" y="477"/>
                  </a:lnTo>
                  <a:lnTo>
                    <a:pt x="62079" y="396"/>
                  </a:lnTo>
                  <a:lnTo>
                    <a:pt x="60224" y="300"/>
                  </a:lnTo>
                  <a:lnTo>
                    <a:pt x="58274" y="218"/>
                  </a:lnTo>
                  <a:lnTo>
                    <a:pt x="56228" y="150"/>
                  </a:lnTo>
                  <a:lnTo>
                    <a:pt x="54100" y="82"/>
                  </a:lnTo>
                  <a:lnTo>
                    <a:pt x="51903" y="41"/>
                  </a:lnTo>
                  <a:lnTo>
                    <a:pt x="49625" y="14"/>
                  </a:lnTo>
                  <a:lnTo>
                    <a:pt x="47293" y="0"/>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8;p15">
              <a:extLst>
                <a:ext uri="{FF2B5EF4-FFF2-40B4-BE49-F238E27FC236}">
                  <a16:creationId xmlns:a16="http://schemas.microsoft.com/office/drawing/2014/main" xmlns="" id="{65D8E6CE-0ED5-32FE-60B5-50AF4E37231B}"/>
                </a:ext>
              </a:extLst>
            </p:cNvPr>
            <p:cNvSpPr/>
            <p:nvPr/>
          </p:nvSpPr>
          <p:spPr>
            <a:xfrm>
              <a:off x="1875553" y="2356807"/>
              <a:ext cx="892605" cy="146517"/>
            </a:xfrm>
            <a:custGeom>
              <a:avLst/>
              <a:gdLst/>
              <a:ahLst/>
              <a:cxnLst/>
              <a:rect l="l" t="t" r="r" b="b"/>
              <a:pathLst>
                <a:path w="62749" h="10300" extrusionOk="0">
                  <a:moveTo>
                    <a:pt x="44961" y="0"/>
                  </a:moveTo>
                  <a:lnTo>
                    <a:pt x="42710" y="14"/>
                  </a:lnTo>
                  <a:lnTo>
                    <a:pt x="40391" y="55"/>
                  </a:lnTo>
                  <a:lnTo>
                    <a:pt x="38004" y="123"/>
                  </a:lnTo>
                  <a:lnTo>
                    <a:pt x="36394" y="191"/>
                  </a:lnTo>
                  <a:lnTo>
                    <a:pt x="34812" y="273"/>
                  </a:lnTo>
                  <a:lnTo>
                    <a:pt x="33257" y="369"/>
                  </a:lnTo>
                  <a:lnTo>
                    <a:pt x="31729" y="464"/>
                  </a:lnTo>
                  <a:lnTo>
                    <a:pt x="30229" y="573"/>
                  </a:lnTo>
                  <a:lnTo>
                    <a:pt x="28755" y="710"/>
                  </a:lnTo>
                  <a:lnTo>
                    <a:pt x="27309" y="846"/>
                  </a:lnTo>
                  <a:lnTo>
                    <a:pt x="25891" y="996"/>
                  </a:lnTo>
                  <a:lnTo>
                    <a:pt x="24513" y="1160"/>
                  </a:lnTo>
                  <a:lnTo>
                    <a:pt x="23149" y="1337"/>
                  </a:lnTo>
                  <a:lnTo>
                    <a:pt x="21812" y="1528"/>
                  </a:lnTo>
                  <a:lnTo>
                    <a:pt x="20516" y="1733"/>
                  </a:lnTo>
                  <a:lnTo>
                    <a:pt x="19234" y="1937"/>
                  </a:lnTo>
                  <a:lnTo>
                    <a:pt x="17993" y="2169"/>
                  </a:lnTo>
                  <a:lnTo>
                    <a:pt x="16765" y="2401"/>
                  </a:lnTo>
                  <a:lnTo>
                    <a:pt x="15578" y="2660"/>
                  </a:lnTo>
                  <a:lnTo>
                    <a:pt x="14419" y="2920"/>
                  </a:lnTo>
                  <a:lnTo>
                    <a:pt x="13287" y="3192"/>
                  </a:lnTo>
                  <a:lnTo>
                    <a:pt x="12182" y="3479"/>
                  </a:lnTo>
                  <a:lnTo>
                    <a:pt x="11118" y="3779"/>
                  </a:lnTo>
                  <a:lnTo>
                    <a:pt x="10067" y="4093"/>
                  </a:lnTo>
                  <a:lnTo>
                    <a:pt x="9044" y="4406"/>
                  </a:lnTo>
                  <a:lnTo>
                    <a:pt x="8062" y="4747"/>
                  </a:lnTo>
                  <a:lnTo>
                    <a:pt x="7107" y="5102"/>
                  </a:lnTo>
                  <a:lnTo>
                    <a:pt x="6180" y="5457"/>
                  </a:lnTo>
                  <a:lnTo>
                    <a:pt x="5280" y="5825"/>
                  </a:lnTo>
                  <a:lnTo>
                    <a:pt x="4407" y="6207"/>
                  </a:lnTo>
                  <a:lnTo>
                    <a:pt x="3561" y="6603"/>
                  </a:lnTo>
                  <a:lnTo>
                    <a:pt x="2756" y="7012"/>
                  </a:lnTo>
                  <a:lnTo>
                    <a:pt x="1979" y="7435"/>
                  </a:lnTo>
                  <a:lnTo>
                    <a:pt x="1215" y="7871"/>
                  </a:lnTo>
                  <a:lnTo>
                    <a:pt x="492" y="8308"/>
                  </a:lnTo>
                  <a:lnTo>
                    <a:pt x="410" y="8376"/>
                  </a:lnTo>
                  <a:lnTo>
                    <a:pt x="328" y="8444"/>
                  </a:lnTo>
                  <a:lnTo>
                    <a:pt x="260" y="8526"/>
                  </a:lnTo>
                  <a:lnTo>
                    <a:pt x="192" y="8608"/>
                  </a:lnTo>
                  <a:lnTo>
                    <a:pt x="137" y="8703"/>
                  </a:lnTo>
                  <a:lnTo>
                    <a:pt x="82" y="8785"/>
                  </a:lnTo>
                  <a:lnTo>
                    <a:pt x="55" y="8894"/>
                  </a:lnTo>
                  <a:lnTo>
                    <a:pt x="28" y="8990"/>
                  </a:lnTo>
                  <a:lnTo>
                    <a:pt x="1" y="9085"/>
                  </a:lnTo>
                  <a:lnTo>
                    <a:pt x="1" y="9194"/>
                  </a:lnTo>
                  <a:lnTo>
                    <a:pt x="1" y="9303"/>
                  </a:lnTo>
                  <a:lnTo>
                    <a:pt x="14" y="9399"/>
                  </a:lnTo>
                  <a:lnTo>
                    <a:pt x="42" y="9508"/>
                  </a:lnTo>
                  <a:lnTo>
                    <a:pt x="69" y="9604"/>
                  </a:lnTo>
                  <a:lnTo>
                    <a:pt x="110" y="9713"/>
                  </a:lnTo>
                  <a:lnTo>
                    <a:pt x="164" y="9808"/>
                  </a:lnTo>
                  <a:lnTo>
                    <a:pt x="246" y="9917"/>
                  </a:lnTo>
                  <a:lnTo>
                    <a:pt x="342" y="10013"/>
                  </a:lnTo>
                  <a:lnTo>
                    <a:pt x="451" y="10108"/>
                  </a:lnTo>
                  <a:lnTo>
                    <a:pt x="560" y="10176"/>
                  </a:lnTo>
                  <a:lnTo>
                    <a:pt x="683" y="10231"/>
                  </a:lnTo>
                  <a:lnTo>
                    <a:pt x="819" y="10272"/>
                  </a:lnTo>
                  <a:lnTo>
                    <a:pt x="942" y="10299"/>
                  </a:lnTo>
                  <a:lnTo>
                    <a:pt x="1228" y="10299"/>
                  </a:lnTo>
                  <a:lnTo>
                    <a:pt x="1378" y="10258"/>
                  </a:lnTo>
                  <a:lnTo>
                    <a:pt x="1515" y="10204"/>
                  </a:lnTo>
                  <a:lnTo>
                    <a:pt x="1651" y="10136"/>
                  </a:lnTo>
                  <a:lnTo>
                    <a:pt x="2347" y="9713"/>
                  </a:lnTo>
                  <a:lnTo>
                    <a:pt x="3056" y="9303"/>
                  </a:lnTo>
                  <a:lnTo>
                    <a:pt x="3806" y="8908"/>
                  </a:lnTo>
                  <a:lnTo>
                    <a:pt x="4584" y="8526"/>
                  </a:lnTo>
                  <a:lnTo>
                    <a:pt x="5389" y="8144"/>
                  </a:lnTo>
                  <a:lnTo>
                    <a:pt x="6234" y="7776"/>
                  </a:lnTo>
                  <a:lnTo>
                    <a:pt x="7094" y="7435"/>
                  </a:lnTo>
                  <a:lnTo>
                    <a:pt x="7994" y="7080"/>
                  </a:lnTo>
                  <a:lnTo>
                    <a:pt x="8935" y="6753"/>
                  </a:lnTo>
                  <a:lnTo>
                    <a:pt x="9890" y="6425"/>
                  </a:lnTo>
                  <a:lnTo>
                    <a:pt x="10886" y="6125"/>
                  </a:lnTo>
                  <a:lnTo>
                    <a:pt x="11895" y="5825"/>
                  </a:lnTo>
                  <a:lnTo>
                    <a:pt x="12946" y="5539"/>
                  </a:lnTo>
                  <a:lnTo>
                    <a:pt x="14023" y="5266"/>
                  </a:lnTo>
                  <a:lnTo>
                    <a:pt x="15128" y="4993"/>
                  </a:lnTo>
                  <a:lnTo>
                    <a:pt x="16260" y="4747"/>
                  </a:lnTo>
                  <a:lnTo>
                    <a:pt x="17434" y="4502"/>
                  </a:lnTo>
                  <a:lnTo>
                    <a:pt x="18620" y="4270"/>
                  </a:lnTo>
                  <a:lnTo>
                    <a:pt x="19834" y="4052"/>
                  </a:lnTo>
                  <a:lnTo>
                    <a:pt x="21076" y="3847"/>
                  </a:lnTo>
                  <a:lnTo>
                    <a:pt x="22358" y="3656"/>
                  </a:lnTo>
                  <a:lnTo>
                    <a:pt x="23654" y="3465"/>
                  </a:lnTo>
                  <a:lnTo>
                    <a:pt x="24977" y="3288"/>
                  </a:lnTo>
                  <a:lnTo>
                    <a:pt x="26327" y="3138"/>
                  </a:lnTo>
                  <a:lnTo>
                    <a:pt x="27705" y="2988"/>
                  </a:lnTo>
                  <a:lnTo>
                    <a:pt x="29110" y="2851"/>
                  </a:lnTo>
                  <a:lnTo>
                    <a:pt x="30542" y="2729"/>
                  </a:lnTo>
                  <a:lnTo>
                    <a:pt x="32002" y="2619"/>
                  </a:lnTo>
                  <a:lnTo>
                    <a:pt x="33475" y="2510"/>
                  </a:lnTo>
                  <a:lnTo>
                    <a:pt x="34976" y="2428"/>
                  </a:lnTo>
                  <a:lnTo>
                    <a:pt x="36517" y="2347"/>
                  </a:lnTo>
                  <a:lnTo>
                    <a:pt x="38058" y="2292"/>
                  </a:lnTo>
                  <a:lnTo>
                    <a:pt x="40418" y="2224"/>
                  </a:lnTo>
                  <a:lnTo>
                    <a:pt x="42723" y="2183"/>
                  </a:lnTo>
                  <a:lnTo>
                    <a:pt x="44947" y="2156"/>
                  </a:lnTo>
                  <a:lnTo>
                    <a:pt x="47089" y="2169"/>
                  </a:lnTo>
                  <a:lnTo>
                    <a:pt x="49121" y="2197"/>
                  </a:lnTo>
                  <a:lnTo>
                    <a:pt x="51058" y="2238"/>
                  </a:lnTo>
                  <a:lnTo>
                    <a:pt x="52872" y="2292"/>
                  </a:lnTo>
                  <a:lnTo>
                    <a:pt x="54536" y="2347"/>
                  </a:lnTo>
                  <a:lnTo>
                    <a:pt x="56064" y="2415"/>
                  </a:lnTo>
                  <a:lnTo>
                    <a:pt x="57442" y="2483"/>
                  </a:lnTo>
                  <a:lnTo>
                    <a:pt x="59638" y="2619"/>
                  </a:lnTo>
                  <a:lnTo>
                    <a:pt x="61043" y="2729"/>
                  </a:lnTo>
                  <a:lnTo>
                    <a:pt x="61561" y="2770"/>
                  </a:lnTo>
                  <a:lnTo>
                    <a:pt x="61684" y="2770"/>
                  </a:lnTo>
                  <a:lnTo>
                    <a:pt x="61780" y="2756"/>
                  </a:lnTo>
                  <a:lnTo>
                    <a:pt x="61889" y="2742"/>
                  </a:lnTo>
                  <a:lnTo>
                    <a:pt x="61998" y="2715"/>
                  </a:lnTo>
                  <a:lnTo>
                    <a:pt x="62093" y="2674"/>
                  </a:lnTo>
                  <a:lnTo>
                    <a:pt x="62189" y="2633"/>
                  </a:lnTo>
                  <a:lnTo>
                    <a:pt x="62271" y="2579"/>
                  </a:lnTo>
                  <a:lnTo>
                    <a:pt x="62353" y="2524"/>
                  </a:lnTo>
                  <a:lnTo>
                    <a:pt x="62434" y="2442"/>
                  </a:lnTo>
                  <a:lnTo>
                    <a:pt x="62503" y="2374"/>
                  </a:lnTo>
                  <a:lnTo>
                    <a:pt x="62557" y="2292"/>
                  </a:lnTo>
                  <a:lnTo>
                    <a:pt x="62612" y="2197"/>
                  </a:lnTo>
                  <a:lnTo>
                    <a:pt x="62666" y="2101"/>
                  </a:lnTo>
                  <a:lnTo>
                    <a:pt x="62694" y="2006"/>
                  </a:lnTo>
                  <a:lnTo>
                    <a:pt x="62721" y="1896"/>
                  </a:lnTo>
                  <a:lnTo>
                    <a:pt x="62734" y="1787"/>
                  </a:lnTo>
                  <a:lnTo>
                    <a:pt x="62748" y="1678"/>
                  </a:lnTo>
                  <a:lnTo>
                    <a:pt x="62734" y="1569"/>
                  </a:lnTo>
                  <a:lnTo>
                    <a:pt x="62721" y="1460"/>
                  </a:lnTo>
                  <a:lnTo>
                    <a:pt x="62694" y="1365"/>
                  </a:lnTo>
                  <a:lnTo>
                    <a:pt x="62653" y="1255"/>
                  </a:lnTo>
                  <a:lnTo>
                    <a:pt x="62612" y="1160"/>
                  </a:lnTo>
                  <a:lnTo>
                    <a:pt x="62557" y="1078"/>
                  </a:lnTo>
                  <a:lnTo>
                    <a:pt x="62489" y="996"/>
                  </a:lnTo>
                  <a:lnTo>
                    <a:pt x="62421" y="914"/>
                  </a:lnTo>
                  <a:lnTo>
                    <a:pt x="62339" y="846"/>
                  </a:lnTo>
                  <a:lnTo>
                    <a:pt x="62257" y="792"/>
                  </a:lnTo>
                  <a:lnTo>
                    <a:pt x="62175" y="737"/>
                  </a:lnTo>
                  <a:lnTo>
                    <a:pt x="62080" y="696"/>
                  </a:lnTo>
                  <a:lnTo>
                    <a:pt x="61971" y="655"/>
                  </a:lnTo>
                  <a:lnTo>
                    <a:pt x="61875" y="628"/>
                  </a:lnTo>
                  <a:lnTo>
                    <a:pt x="61752" y="614"/>
                  </a:lnTo>
                  <a:lnTo>
                    <a:pt x="61234" y="573"/>
                  </a:lnTo>
                  <a:lnTo>
                    <a:pt x="59802" y="464"/>
                  </a:lnTo>
                  <a:lnTo>
                    <a:pt x="57578" y="328"/>
                  </a:lnTo>
                  <a:lnTo>
                    <a:pt x="56201" y="260"/>
                  </a:lnTo>
                  <a:lnTo>
                    <a:pt x="54659" y="191"/>
                  </a:lnTo>
                  <a:lnTo>
                    <a:pt x="52968" y="123"/>
                  </a:lnTo>
                  <a:lnTo>
                    <a:pt x="51140" y="82"/>
                  </a:lnTo>
                  <a:lnTo>
                    <a:pt x="49189" y="28"/>
                  </a:lnTo>
                  <a:lnTo>
                    <a:pt x="47116" y="14"/>
                  </a:lnTo>
                  <a:lnTo>
                    <a:pt x="44961" y="0"/>
                  </a:lnTo>
                  <a:close/>
                </a:path>
              </a:pathLst>
            </a:custGeom>
            <a:solidFill>
              <a:srgbClr val="D4E2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9;p15">
              <a:extLst>
                <a:ext uri="{FF2B5EF4-FFF2-40B4-BE49-F238E27FC236}">
                  <a16:creationId xmlns:a16="http://schemas.microsoft.com/office/drawing/2014/main" xmlns="" id="{E597F0C2-A336-2B82-FEC6-1A5BF6465B57}"/>
                </a:ext>
              </a:extLst>
            </p:cNvPr>
            <p:cNvSpPr/>
            <p:nvPr/>
          </p:nvSpPr>
          <p:spPr>
            <a:xfrm>
              <a:off x="1896123" y="2526598"/>
              <a:ext cx="892405" cy="146503"/>
            </a:xfrm>
            <a:custGeom>
              <a:avLst/>
              <a:gdLst/>
              <a:ahLst/>
              <a:cxnLst/>
              <a:rect l="l" t="t" r="r" b="b"/>
              <a:pathLst>
                <a:path w="62735" h="10299" extrusionOk="0">
                  <a:moveTo>
                    <a:pt x="44960" y="0"/>
                  </a:moveTo>
                  <a:lnTo>
                    <a:pt x="42710" y="14"/>
                  </a:lnTo>
                  <a:lnTo>
                    <a:pt x="40391" y="55"/>
                  </a:lnTo>
                  <a:lnTo>
                    <a:pt x="38004" y="123"/>
                  </a:lnTo>
                  <a:lnTo>
                    <a:pt x="36394" y="191"/>
                  </a:lnTo>
                  <a:lnTo>
                    <a:pt x="34812" y="273"/>
                  </a:lnTo>
                  <a:lnTo>
                    <a:pt x="33257" y="355"/>
                  </a:lnTo>
                  <a:lnTo>
                    <a:pt x="31729" y="464"/>
                  </a:lnTo>
                  <a:lnTo>
                    <a:pt x="30228" y="573"/>
                  </a:lnTo>
                  <a:lnTo>
                    <a:pt x="28755" y="709"/>
                  </a:lnTo>
                  <a:lnTo>
                    <a:pt x="27309" y="846"/>
                  </a:lnTo>
                  <a:lnTo>
                    <a:pt x="25891" y="996"/>
                  </a:lnTo>
                  <a:lnTo>
                    <a:pt x="24499" y="1160"/>
                  </a:lnTo>
                  <a:lnTo>
                    <a:pt x="23149" y="1337"/>
                  </a:lnTo>
                  <a:lnTo>
                    <a:pt x="21812" y="1528"/>
                  </a:lnTo>
                  <a:lnTo>
                    <a:pt x="20503" y="1733"/>
                  </a:lnTo>
                  <a:lnTo>
                    <a:pt x="19234" y="1937"/>
                  </a:lnTo>
                  <a:lnTo>
                    <a:pt x="17993" y="2169"/>
                  </a:lnTo>
                  <a:lnTo>
                    <a:pt x="16765" y="2401"/>
                  </a:lnTo>
                  <a:lnTo>
                    <a:pt x="15578" y="2660"/>
                  </a:lnTo>
                  <a:lnTo>
                    <a:pt x="14419" y="2919"/>
                  </a:lnTo>
                  <a:lnTo>
                    <a:pt x="13287" y="3192"/>
                  </a:lnTo>
                  <a:lnTo>
                    <a:pt x="12182" y="3479"/>
                  </a:lnTo>
                  <a:lnTo>
                    <a:pt x="11104" y="3779"/>
                  </a:lnTo>
                  <a:lnTo>
                    <a:pt x="10067" y="4092"/>
                  </a:lnTo>
                  <a:lnTo>
                    <a:pt x="9044" y="4406"/>
                  </a:lnTo>
                  <a:lnTo>
                    <a:pt x="8062" y="4747"/>
                  </a:lnTo>
                  <a:lnTo>
                    <a:pt x="7107" y="5088"/>
                  </a:lnTo>
                  <a:lnTo>
                    <a:pt x="6180" y="5456"/>
                  </a:lnTo>
                  <a:lnTo>
                    <a:pt x="5280" y="5825"/>
                  </a:lnTo>
                  <a:lnTo>
                    <a:pt x="4406" y="6207"/>
                  </a:lnTo>
                  <a:lnTo>
                    <a:pt x="3561" y="6602"/>
                  </a:lnTo>
                  <a:lnTo>
                    <a:pt x="2756" y="7011"/>
                  </a:lnTo>
                  <a:lnTo>
                    <a:pt x="1965" y="7434"/>
                  </a:lnTo>
                  <a:lnTo>
                    <a:pt x="1215" y="7871"/>
                  </a:lnTo>
                  <a:lnTo>
                    <a:pt x="492" y="8307"/>
                  </a:lnTo>
                  <a:lnTo>
                    <a:pt x="410" y="8376"/>
                  </a:lnTo>
                  <a:lnTo>
                    <a:pt x="328" y="8444"/>
                  </a:lnTo>
                  <a:lnTo>
                    <a:pt x="246" y="8526"/>
                  </a:lnTo>
                  <a:lnTo>
                    <a:pt x="192" y="8607"/>
                  </a:lnTo>
                  <a:lnTo>
                    <a:pt x="137" y="8689"/>
                  </a:lnTo>
                  <a:lnTo>
                    <a:pt x="82" y="8785"/>
                  </a:lnTo>
                  <a:lnTo>
                    <a:pt x="41" y="8880"/>
                  </a:lnTo>
                  <a:lnTo>
                    <a:pt x="14" y="8989"/>
                  </a:lnTo>
                  <a:lnTo>
                    <a:pt x="1" y="9085"/>
                  </a:lnTo>
                  <a:lnTo>
                    <a:pt x="1" y="9194"/>
                  </a:lnTo>
                  <a:lnTo>
                    <a:pt x="1" y="9303"/>
                  </a:lnTo>
                  <a:lnTo>
                    <a:pt x="14" y="9399"/>
                  </a:lnTo>
                  <a:lnTo>
                    <a:pt x="28" y="9508"/>
                  </a:lnTo>
                  <a:lnTo>
                    <a:pt x="69" y="9603"/>
                  </a:lnTo>
                  <a:lnTo>
                    <a:pt x="110" y="9699"/>
                  </a:lnTo>
                  <a:lnTo>
                    <a:pt x="164" y="9794"/>
                  </a:lnTo>
                  <a:lnTo>
                    <a:pt x="246" y="9917"/>
                  </a:lnTo>
                  <a:lnTo>
                    <a:pt x="342" y="10012"/>
                  </a:lnTo>
                  <a:lnTo>
                    <a:pt x="451" y="10108"/>
                  </a:lnTo>
                  <a:lnTo>
                    <a:pt x="560" y="10176"/>
                  </a:lnTo>
                  <a:lnTo>
                    <a:pt x="683" y="10231"/>
                  </a:lnTo>
                  <a:lnTo>
                    <a:pt x="805" y="10272"/>
                  </a:lnTo>
                  <a:lnTo>
                    <a:pt x="942" y="10299"/>
                  </a:lnTo>
                  <a:lnTo>
                    <a:pt x="1078" y="10299"/>
                  </a:lnTo>
                  <a:lnTo>
                    <a:pt x="1228" y="10285"/>
                  </a:lnTo>
                  <a:lnTo>
                    <a:pt x="1378" y="10258"/>
                  </a:lnTo>
                  <a:lnTo>
                    <a:pt x="1515" y="10203"/>
                  </a:lnTo>
                  <a:lnTo>
                    <a:pt x="1651" y="10135"/>
                  </a:lnTo>
                  <a:lnTo>
                    <a:pt x="2333" y="9712"/>
                  </a:lnTo>
                  <a:lnTo>
                    <a:pt x="3056" y="9303"/>
                  </a:lnTo>
                  <a:lnTo>
                    <a:pt x="3793" y="8908"/>
                  </a:lnTo>
                  <a:lnTo>
                    <a:pt x="4570" y="8526"/>
                  </a:lnTo>
                  <a:lnTo>
                    <a:pt x="5389" y="8144"/>
                  </a:lnTo>
                  <a:lnTo>
                    <a:pt x="6221" y="7775"/>
                  </a:lnTo>
                  <a:lnTo>
                    <a:pt x="7094" y="7421"/>
                  </a:lnTo>
                  <a:lnTo>
                    <a:pt x="7994" y="7080"/>
                  </a:lnTo>
                  <a:lnTo>
                    <a:pt x="8922" y="6752"/>
                  </a:lnTo>
                  <a:lnTo>
                    <a:pt x="9890" y="6425"/>
                  </a:lnTo>
                  <a:lnTo>
                    <a:pt x="10872" y="6125"/>
                  </a:lnTo>
                  <a:lnTo>
                    <a:pt x="11895" y="5825"/>
                  </a:lnTo>
                  <a:lnTo>
                    <a:pt x="12946" y="5538"/>
                  </a:lnTo>
                  <a:lnTo>
                    <a:pt x="14023" y="5252"/>
                  </a:lnTo>
                  <a:lnTo>
                    <a:pt x="15128" y="4993"/>
                  </a:lnTo>
                  <a:lnTo>
                    <a:pt x="16260" y="4747"/>
                  </a:lnTo>
                  <a:lnTo>
                    <a:pt x="17420" y="4502"/>
                  </a:lnTo>
                  <a:lnTo>
                    <a:pt x="18620" y="4270"/>
                  </a:lnTo>
                  <a:lnTo>
                    <a:pt x="19834" y="4051"/>
                  </a:lnTo>
                  <a:lnTo>
                    <a:pt x="21076" y="3847"/>
                  </a:lnTo>
                  <a:lnTo>
                    <a:pt x="22344" y="3642"/>
                  </a:lnTo>
                  <a:lnTo>
                    <a:pt x="23654" y="3465"/>
                  </a:lnTo>
                  <a:lnTo>
                    <a:pt x="24977" y="3288"/>
                  </a:lnTo>
                  <a:lnTo>
                    <a:pt x="26327" y="3138"/>
                  </a:lnTo>
                  <a:lnTo>
                    <a:pt x="27705" y="2987"/>
                  </a:lnTo>
                  <a:lnTo>
                    <a:pt x="29110" y="2851"/>
                  </a:lnTo>
                  <a:lnTo>
                    <a:pt x="30542" y="2728"/>
                  </a:lnTo>
                  <a:lnTo>
                    <a:pt x="31988" y="2619"/>
                  </a:lnTo>
                  <a:lnTo>
                    <a:pt x="33475" y="2510"/>
                  </a:lnTo>
                  <a:lnTo>
                    <a:pt x="34975" y="2428"/>
                  </a:lnTo>
                  <a:lnTo>
                    <a:pt x="36503" y="2346"/>
                  </a:lnTo>
                  <a:lnTo>
                    <a:pt x="38058" y="2292"/>
                  </a:lnTo>
                  <a:lnTo>
                    <a:pt x="40418" y="2210"/>
                  </a:lnTo>
                  <a:lnTo>
                    <a:pt x="42710" y="2169"/>
                  </a:lnTo>
                  <a:lnTo>
                    <a:pt x="44933" y="2155"/>
                  </a:lnTo>
                  <a:lnTo>
                    <a:pt x="47075" y="2169"/>
                  </a:lnTo>
                  <a:lnTo>
                    <a:pt x="49121" y="2196"/>
                  </a:lnTo>
                  <a:lnTo>
                    <a:pt x="51058" y="2237"/>
                  </a:lnTo>
                  <a:lnTo>
                    <a:pt x="52858" y="2292"/>
                  </a:lnTo>
                  <a:lnTo>
                    <a:pt x="54536" y="2346"/>
                  </a:lnTo>
                  <a:lnTo>
                    <a:pt x="56064" y="2415"/>
                  </a:lnTo>
                  <a:lnTo>
                    <a:pt x="57428" y="2483"/>
                  </a:lnTo>
                  <a:lnTo>
                    <a:pt x="59638" y="2619"/>
                  </a:lnTo>
                  <a:lnTo>
                    <a:pt x="61043" y="2715"/>
                  </a:lnTo>
                  <a:lnTo>
                    <a:pt x="61561" y="2769"/>
                  </a:lnTo>
                  <a:lnTo>
                    <a:pt x="61670" y="2769"/>
                  </a:lnTo>
                  <a:lnTo>
                    <a:pt x="61780" y="2756"/>
                  </a:lnTo>
                  <a:lnTo>
                    <a:pt x="61889" y="2742"/>
                  </a:lnTo>
                  <a:lnTo>
                    <a:pt x="61998" y="2715"/>
                  </a:lnTo>
                  <a:lnTo>
                    <a:pt x="62093" y="2674"/>
                  </a:lnTo>
                  <a:lnTo>
                    <a:pt x="62189" y="2633"/>
                  </a:lnTo>
                  <a:lnTo>
                    <a:pt x="62271" y="2578"/>
                  </a:lnTo>
                  <a:lnTo>
                    <a:pt x="62352" y="2510"/>
                  </a:lnTo>
                  <a:lnTo>
                    <a:pt x="62434" y="2442"/>
                  </a:lnTo>
                  <a:lnTo>
                    <a:pt x="62502" y="2374"/>
                  </a:lnTo>
                  <a:lnTo>
                    <a:pt x="62557" y="2278"/>
                  </a:lnTo>
                  <a:lnTo>
                    <a:pt x="62612" y="2196"/>
                  </a:lnTo>
                  <a:lnTo>
                    <a:pt x="62653" y="2101"/>
                  </a:lnTo>
                  <a:lnTo>
                    <a:pt x="62693" y="1992"/>
                  </a:lnTo>
                  <a:lnTo>
                    <a:pt x="62721" y="1896"/>
                  </a:lnTo>
                  <a:lnTo>
                    <a:pt x="62734" y="1787"/>
                  </a:lnTo>
                  <a:lnTo>
                    <a:pt x="62734" y="1678"/>
                  </a:lnTo>
                  <a:lnTo>
                    <a:pt x="62734" y="1569"/>
                  </a:lnTo>
                  <a:lnTo>
                    <a:pt x="62721" y="1460"/>
                  </a:lnTo>
                  <a:lnTo>
                    <a:pt x="62693" y="1351"/>
                  </a:lnTo>
                  <a:lnTo>
                    <a:pt x="62653" y="1255"/>
                  </a:lnTo>
                  <a:lnTo>
                    <a:pt x="62612" y="1160"/>
                  </a:lnTo>
                  <a:lnTo>
                    <a:pt x="62557" y="1078"/>
                  </a:lnTo>
                  <a:lnTo>
                    <a:pt x="62489" y="996"/>
                  </a:lnTo>
                  <a:lnTo>
                    <a:pt x="62421" y="914"/>
                  </a:lnTo>
                  <a:lnTo>
                    <a:pt x="62339" y="846"/>
                  </a:lnTo>
                  <a:lnTo>
                    <a:pt x="62257" y="791"/>
                  </a:lnTo>
                  <a:lnTo>
                    <a:pt x="62161" y="737"/>
                  </a:lnTo>
                  <a:lnTo>
                    <a:pt x="62066" y="682"/>
                  </a:lnTo>
                  <a:lnTo>
                    <a:pt x="61970" y="655"/>
                  </a:lnTo>
                  <a:lnTo>
                    <a:pt x="61861" y="628"/>
                  </a:lnTo>
                  <a:lnTo>
                    <a:pt x="61752" y="614"/>
                  </a:lnTo>
                  <a:lnTo>
                    <a:pt x="61234" y="573"/>
                  </a:lnTo>
                  <a:lnTo>
                    <a:pt x="59802" y="464"/>
                  </a:lnTo>
                  <a:lnTo>
                    <a:pt x="57578" y="328"/>
                  </a:lnTo>
                  <a:lnTo>
                    <a:pt x="56200" y="259"/>
                  </a:lnTo>
                  <a:lnTo>
                    <a:pt x="54659" y="191"/>
                  </a:lnTo>
                  <a:lnTo>
                    <a:pt x="52968" y="123"/>
                  </a:lnTo>
                  <a:lnTo>
                    <a:pt x="51140" y="68"/>
                  </a:lnTo>
                  <a:lnTo>
                    <a:pt x="49189" y="27"/>
                  </a:lnTo>
                  <a:lnTo>
                    <a:pt x="47116" y="0"/>
                  </a:lnTo>
                  <a:close/>
                </a:path>
              </a:pathLst>
            </a:custGeom>
            <a:solidFill>
              <a:srgbClr val="D4E2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60;p15">
              <a:extLst>
                <a:ext uri="{FF2B5EF4-FFF2-40B4-BE49-F238E27FC236}">
                  <a16:creationId xmlns:a16="http://schemas.microsoft.com/office/drawing/2014/main" xmlns="" id="{55BC6F59-1DCB-B325-7869-EAF5F183B172}"/>
                </a:ext>
              </a:extLst>
            </p:cNvPr>
            <p:cNvSpPr/>
            <p:nvPr/>
          </p:nvSpPr>
          <p:spPr>
            <a:xfrm>
              <a:off x="1916493" y="2696375"/>
              <a:ext cx="892605" cy="146517"/>
            </a:xfrm>
            <a:custGeom>
              <a:avLst/>
              <a:gdLst/>
              <a:ahLst/>
              <a:cxnLst/>
              <a:rect l="l" t="t" r="r" b="b"/>
              <a:pathLst>
                <a:path w="62749" h="10300" extrusionOk="0">
                  <a:moveTo>
                    <a:pt x="44974" y="1"/>
                  </a:moveTo>
                  <a:lnTo>
                    <a:pt x="42724" y="14"/>
                  </a:lnTo>
                  <a:lnTo>
                    <a:pt x="40405" y="55"/>
                  </a:lnTo>
                  <a:lnTo>
                    <a:pt x="38018" y="124"/>
                  </a:lnTo>
                  <a:lnTo>
                    <a:pt x="36408" y="192"/>
                  </a:lnTo>
                  <a:lnTo>
                    <a:pt x="34826" y="274"/>
                  </a:lnTo>
                  <a:lnTo>
                    <a:pt x="33271" y="355"/>
                  </a:lnTo>
                  <a:lnTo>
                    <a:pt x="31743" y="465"/>
                  </a:lnTo>
                  <a:lnTo>
                    <a:pt x="30242" y="574"/>
                  </a:lnTo>
                  <a:lnTo>
                    <a:pt x="28769" y="697"/>
                  </a:lnTo>
                  <a:lnTo>
                    <a:pt x="27323" y="847"/>
                  </a:lnTo>
                  <a:lnTo>
                    <a:pt x="25905" y="997"/>
                  </a:lnTo>
                  <a:lnTo>
                    <a:pt x="24513" y="1160"/>
                  </a:lnTo>
                  <a:lnTo>
                    <a:pt x="23149" y="1338"/>
                  </a:lnTo>
                  <a:lnTo>
                    <a:pt x="21826" y="1529"/>
                  </a:lnTo>
                  <a:lnTo>
                    <a:pt x="20517" y="1720"/>
                  </a:lnTo>
                  <a:lnTo>
                    <a:pt x="19248" y="1938"/>
                  </a:lnTo>
                  <a:lnTo>
                    <a:pt x="17993" y="2170"/>
                  </a:lnTo>
                  <a:lnTo>
                    <a:pt x="16779" y="2402"/>
                  </a:lnTo>
                  <a:lnTo>
                    <a:pt x="15592" y="2647"/>
                  </a:lnTo>
                  <a:lnTo>
                    <a:pt x="14433" y="2920"/>
                  </a:lnTo>
                  <a:lnTo>
                    <a:pt x="13301" y="3193"/>
                  </a:lnTo>
                  <a:lnTo>
                    <a:pt x="12196" y="3479"/>
                  </a:lnTo>
                  <a:lnTo>
                    <a:pt x="11118" y="3779"/>
                  </a:lnTo>
                  <a:lnTo>
                    <a:pt x="10081" y="4093"/>
                  </a:lnTo>
                  <a:lnTo>
                    <a:pt x="9058" y="4407"/>
                  </a:lnTo>
                  <a:lnTo>
                    <a:pt x="8076" y="4748"/>
                  </a:lnTo>
                  <a:lnTo>
                    <a:pt x="7108" y="5089"/>
                  </a:lnTo>
                  <a:lnTo>
                    <a:pt x="6180" y="5457"/>
                  </a:lnTo>
                  <a:lnTo>
                    <a:pt x="5280" y="5825"/>
                  </a:lnTo>
                  <a:lnTo>
                    <a:pt x="4420" y="6207"/>
                  </a:lnTo>
                  <a:lnTo>
                    <a:pt x="3575" y="6603"/>
                  </a:lnTo>
                  <a:lnTo>
                    <a:pt x="2756" y="7012"/>
                  </a:lnTo>
                  <a:lnTo>
                    <a:pt x="1979" y="7435"/>
                  </a:lnTo>
                  <a:lnTo>
                    <a:pt x="1228" y="7858"/>
                  </a:lnTo>
                  <a:lnTo>
                    <a:pt x="506" y="8308"/>
                  </a:lnTo>
                  <a:lnTo>
                    <a:pt x="410" y="8376"/>
                  </a:lnTo>
                  <a:lnTo>
                    <a:pt x="328" y="8444"/>
                  </a:lnTo>
                  <a:lnTo>
                    <a:pt x="260" y="8526"/>
                  </a:lnTo>
                  <a:lnTo>
                    <a:pt x="192" y="8608"/>
                  </a:lnTo>
                  <a:lnTo>
                    <a:pt x="137" y="8690"/>
                  </a:lnTo>
                  <a:lnTo>
                    <a:pt x="96" y="8786"/>
                  </a:lnTo>
                  <a:lnTo>
                    <a:pt x="55" y="8881"/>
                  </a:lnTo>
                  <a:lnTo>
                    <a:pt x="28" y="8990"/>
                  </a:lnTo>
                  <a:lnTo>
                    <a:pt x="14" y="9086"/>
                  </a:lnTo>
                  <a:lnTo>
                    <a:pt x="1" y="9195"/>
                  </a:lnTo>
                  <a:lnTo>
                    <a:pt x="14" y="9290"/>
                  </a:lnTo>
                  <a:lnTo>
                    <a:pt x="14" y="9399"/>
                  </a:lnTo>
                  <a:lnTo>
                    <a:pt x="42" y="9508"/>
                  </a:lnTo>
                  <a:lnTo>
                    <a:pt x="83" y="9604"/>
                  </a:lnTo>
                  <a:lnTo>
                    <a:pt x="124" y="9699"/>
                  </a:lnTo>
                  <a:lnTo>
                    <a:pt x="178" y="9795"/>
                  </a:lnTo>
                  <a:lnTo>
                    <a:pt x="260" y="9918"/>
                  </a:lnTo>
                  <a:lnTo>
                    <a:pt x="355" y="10013"/>
                  </a:lnTo>
                  <a:lnTo>
                    <a:pt x="465" y="10095"/>
                  </a:lnTo>
                  <a:lnTo>
                    <a:pt x="574" y="10177"/>
                  </a:lnTo>
                  <a:lnTo>
                    <a:pt x="696" y="10231"/>
                  </a:lnTo>
                  <a:lnTo>
                    <a:pt x="819" y="10272"/>
                  </a:lnTo>
                  <a:lnTo>
                    <a:pt x="956" y="10286"/>
                  </a:lnTo>
                  <a:lnTo>
                    <a:pt x="1092" y="10300"/>
                  </a:lnTo>
                  <a:lnTo>
                    <a:pt x="1242" y="10286"/>
                  </a:lnTo>
                  <a:lnTo>
                    <a:pt x="1379" y="10259"/>
                  </a:lnTo>
                  <a:lnTo>
                    <a:pt x="1529" y="10204"/>
                  </a:lnTo>
                  <a:lnTo>
                    <a:pt x="1665" y="10136"/>
                  </a:lnTo>
                  <a:lnTo>
                    <a:pt x="2347" y="9713"/>
                  </a:lnTo>
                  <a:lnTo>
                    <a:pt x="3070" y="9304"/>
                  </a:lnTo>
                  <a:lnTo>
                    <a:pt x="3807" y="8908"/>
                  </a:lnTo>
                  <a:lnTo>
                    <a:pt x="4584" y="8526"/>
                  </a:lnTo>
                  <a:lnTo>
                    <a:pt x="5403" y="8144"/>
                  </a:lnTo>
                  <a:lnTo>
                    <a:pt x="6235" y="7776"/>
                  </a:lnTo>
                  <a:lnTo>
                    <a:pt x="7108" y="7421"/>
                  </a:lnTo>
                  <a:lnTo>
                    <a:pt x="8008" y="7080"/>
                  </a:lnTo>
                  <a:lnTo>
                    <a:pt x="8936" y="6753"/>
                  </a:lnTo>
                  <a:lnTo>
                    <a:pt x="9904" y="6426"/>
                  </a:lnTo>
                  <a:lnTo>
                    <a:pt x="10886" y="6126"/>
                  </a:lnTo>
                  <a:lnTo>
                    <a:pt x="11909" y="5825"/>
                  </a:lnTo>
                  <a:lnTo>
                    <a:pt x="12960" y="5539"/>
                  </a:lnTo>
                  <a:lnTo>
                    <a:pt x="14037" y="5253"/>
                  </a:lnTo>
                  <a:lnTo>
                    <a:pt x="15142" y="4993"/>
                  </a:lnTo>
                  <a:lnTo>
                    <a:pt x="16274" y="4734"/>
                  </a:lnTo>
                  <a:lnTo>
                    <a:pt x="17434" y="4502"/>
                  </a:lnTo>
                  <a:lnTo>
                    <a:pt x="18620" y="4270"/>
                  </a:lnTo>
                  <a:lnTo>
                    <a:pt x="19848" y="4052"/>
                  </a:lnTo>
                  <a:lnTo>
                    <a:pt x="21089" y="3848"/>
                  </a:lnTo>
                  <a:lnTo>
                    <a:pt x="22358" y="3643"/>
                  </a:lnTo>
                  <a:lnTo>
                    <a:pt x="23654" y="3466"/>
                  </a:lnTo>
                  <a:lnTo>
                    <a:pt x="24991" y="3288"/>
                  </a:lnTo>
                  <a:lnTo>
                    <a:pt x="26341" y="3138"/>
                  </a:lnTo>
                  <a:lnTo>
                    <a:pt x="27719" y="2988"/>
                  </a:lnTo>
                  <a:lnTo>
                    <a:pt x="29124" y="2852"/>
                  </a:lnTo>
                  <a:lnTo>
                    <a:pt x="30556" y="2729"/>
                  </a:lnTo>
                  <a:lnTo>
                    <a:pt x="32002" y="2606"/>
                  </a:lnTo>
                  <a:lnTo>
                    <a:pt x="33489" y="2511"/>
                  </a:lnTo>
                  <a:lnTo>
                    <a:pt x="34989" y="2429"/>
                  </a:lnTo>
                  <a:lnTo>
                    <a:pt x="36517" y="2347"/>
                  </a:lnTo>
                  <a:lnTo>
                    <a:pt x="38072" y="2292"/>
                  </a:lnTo>
                  <a:lnTo>
                    <a:pt x="40432" y="2211"/>
                  </a:lnTo>
                  <a:lnTo>
                    <a:pt x="42724" y="2170"/>
                  </a:lnTo>
                  <a:lnTo>
                    <a:pt x="44947" y="2156"/>
                  </a:lnTo>
                  <a:lnTo>
                    <a:pt x="47089" y="2170"/>
                  </a:lnTo>
                  <a:lnTo>
                    <a:pt x="49135" y="2197"/>
                  </a:lnTo>
                  <a:lnTo>
                    <a:pt x="51072" y="2238"/>
                  </a:lnTo>
                  <a:lnTo>
                    <a:pt x="52872" y="2279"/>
                  </a:lnTo>
                  <a:lnTo>
                    <a:pt x="54550" y="2347"/>
                  </a:lnTo>
                  <a:lnTo>
                    <a:pt x="56078" y="2415"/>
                  </a:lnTo>
                  <a:lnTo>
                    <a:pt x="57442" y="2483"/>
                  </a:lnTo>
                  <a:lnTo>
                    <a:pt x="59652" y="2620"/>
                  </a:lnTo>
                  <a:lnTo>
                    <a:pt x="61057" y="2715"/>
                  </a:lnTo>
                  <a:lnTo>
                    <a:pt x="61575" y="2756"/>
                  </a:lnTo>
                  <a:lnTo>
                    <a:pt x="61684" y="2770"/>
                  </a:lnTo>
                  <a:lnTo>
                    <a:pt x="61793" y="2756"/>
                  </a:lnTo>
                  <a:lnTo>
                    <a:pt x="61903" y="2743"/>
                  </a:lnTo>
                  <a:lnTo>
                    <a:pt x="61998" y="2715"/>
                  </a:lnTo>
                  <a:lnTo>
                    <a:pt x="62094" y="2674"/>
                  </a:lnTo>
                  <a:lnTo>
                    <a:pt x="62189" y="2633"/>
                  </a:lnTo>
                  <a:lnTo>
                    <a:pt x="62285" y="2579"/>
                  </a:lnTo>
                  <a:lnTo>
                    <a:pt x="62366" y="2511"/>
                  </a:lnTo>
                  <a:lnTo>
                    <a:pt x="62435" y="2443"/>
                  </a:lnTo>
                  <a:lnTo>
                    <a:pt x="62516" y="2361"/>
                  </a:lnTo>
                  <a:lnTo>
                    <a:pt x="62571" y="2279"/>
                  </a:lnTo>
                  <a:lnTo>
                    <a:pt x="62626" y="2197"/>
                  </a:lnTo>
                  <a:lnTo>
                    <a:pt x="62666" y="2102"/>
                  </a:lnTo>
                  <a:lnTo>
                    <a:pt x="62707" y="1992"/>
                  </a:lnTo>
                  <a:lnTo>
                    <a:pt x="62735" y="1897"/>
                  </a:lnTo>
                  <a:lnTo>
                    <a:pt x="62748" y="1788"/>
                  </a:lnTo>
                  <a:lnTo>
                    <a:pt x="62748" y="1665"/>
                  </a:lnTo>
                  <a:lnTo>
                    <a:pt x="62748" y="1556"/>
                  </a:lnTo>
                  <a:lnTo>
                    <a:pt x="62721" y="1460"/>
                  </a:lnTo>
                  <a:lnTo>
                    <a:pt x="62694" y="1351"/>
                  </a:lnTo>
                  <a:lnTo>
                    <a:pt x="62666" y="1256"/>
                  </a:lnTo>
                  <a:lnTo>
                    <a:pt x="62612" y="1160"/>
                  </a:lnTo>
                  <a:lnTo>
                    <a:pt x="62557" y="1078"/>
                  </a:lnTo>
                  <a:lnTo>
                    <a:pt x="62503" y="997"/>
                  </a:lnTo>
                  <a:lnTo>
                    <a:pt x="62435" y="915"/>
                  </a:lnTo>
                  <a:lnTo>
                    <a:pt x="62353" y="847"/>
                  </a:lnTo>
                  <a:lnTo>
                    <a:pt x="62271" y="792"/>
                  </a:lnTo>
                  <a:lnTo>
                    <a:pt x="62175" y="737"/>
                  </a:lnTo>
                  <a:lnTo>
                    <a:pt x="62080" y="683"/>
                  </a:lnTo>
                  <a:lnTo>
                    <a:pt x="61984" y="656"/>
                  </a:lnTo>
                  <a:lnTo>
                    <a:pt x="61875" y="628"/>
                  </a:lnTo>
                  <a:lnTo>
                    <a:pt x="61766" y="615"/>
                  </a:lnTo>
                  <a:lnTo>
                    <a:pt x="61248" y="574"/>
                  </a:lnTo>
                  <a:lnTo>
                    <a:pt x="59816" y="465"/>
                  </a:lnTo>
                  <a:lnTo>
                    <a:pt x="57592" y="328"/>
                  </a:lnTo>
                  <a:lnTo>
                    <a:pt x="56214" y="260"/>
                  </a:lnTo>
                  <a:lnTo>
                    <a:pt x="54673" y="192"/>
                  </a:lnTo>
                  <a:lnTo>
                    <a:pt x="52982" y="124"/>
                  </a:lnTo>
                  <a:lnTo>
                    <a:pt x="51140" y="69"/>
                  </a:lnTo>
                  <a:lnTo>
                    <a:pt x="49189" y="28"/>
                  </a:lnTo>
                  <a:lnTo>
                    <a:pt x="47130" y="1"/>
                  </a:lnTo>
                  <a:close/>
                </a:path>
              </a:pathLst>
            </a:custGeom>
            <a:solidFill>
              <a:srgbClr val="D4E2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61;p15">
              <a:extLst>
                <a:ext uri="{FF2B5EF4-FFF2-40B4-BE49-F238E27FC236}">
                  <a16:creationId xmlns:a16="http://schemas.microsoft.com/office/drawing/2014/main" xmlns="" id="{53D57982-820F-226B-F2C9-FA64EF3732E7}"/>
                </a:ext>
              </a:extLst>
            </p:cNvPr>
            <p:cNvSpPr/>
            <p:nvPr/>
          </p:nvSpPr>
          <p:spPr>
            <a:xfrm>
              <a:off x="1937063" y="2866167"/>
              <a:ext cx="892605" cy="146517"/>
            </a:xfrm>
            <a:custGeom>
              <a:avLst/>
              <a:gdLst/>
              <a:ahLst/>
              <a:cxnLst/>
              <a:rect l="l" t="t" r="r" b="b"/>
              <a:pathLst>
                <a:path w="62749" h="10300" extrusionOk="0">
                  <a:moveTo>
                    <a:pt x="44961" y="1"/>
                  </a:moveTo>
                  <a:lnTo>
                    <a:pt x="42724" y="14"/>
                  </a:lnTo>
                  <a:lnTo>
                    <a:pt x="40391" y="55"/>
                  </a:lnTo>
                  <a:lnTo>
                    <a:pt x="38018" y="123"/>
                  </a:lnTo>
                  <a:lnTo>
                    <a:pt x="36408" y="191"/>
                  </a:lnTo>
                  <a:lnTo>
                    <a:pt x="34826" y="273"/>
                  </a:lnTo>
                  <a:lnTo>
                    <a:pt x="33257" y="355"/>
                  </a:lnTo>
                  <a:lnTo>
                    <a:pt x="31729" y="464"/>
                  </a:lnTo>
                  <a:lnTo>
                    <a:pt x="30229" y="573"/>
                  </a:lnTo>
                  <a:lnTo>
                    <a:pt x="28755" y="696"/>
                  </a:lnTo>
                  <a:lnTo>
                    <a:pt x="27310" y="846"/>
                  </a:lnTo>
                  <a:lnTo>
                    <a:pt x="25905" y="996"/>
                  </a:lnTo>
                  <a:lnTo>
                    <a:pt x="24513" y="1160"/>
                  </a:lnTo>
                  <a:lnTo>
                    <a:pt x="23149" y="1337"/>
                  </a:lnTo>
                  <a:lnTo>
                    <a:pt x="21826" y="1528"/>
                  </a:lnTo>
                  <a:lnTo>
                    <a:pt x="20516" y="1719"/>
                  </a:lnTo>
                  <a:lnTo>
                    <a:pt x="19248" y="1938"/>
                  </a:lnTo>
                  <a:lnTo>
                    <a:pt x="17993" y="2156"/>
                  </a:lnTo>
                  <a:lnTo>
                    <a:pt x="16779" y="2401"/>
                  </a:lnTo>
                  <a:lnTo>
                    <a:pt x="15592" y="2647"/>
                  </a:lnTo>
                  <a:lnTo>
                    <a:pt x="14433" y="2906"/>
                  </a:lnTo>
                  <a:lnTo>
                    <a:pt x="13300" y="3192"/>
                  </a:lnTo>
                  <a:lnTo>
                    <a:pt x="12196" y="3479"/>
                  </a:lnTo>
                  <a:lnTo>
                    <a:pt x="11118" y="3779"/>
                  </a:lnTo>
                  <a:lnTo>
                    <a:pt x="10068" y="4079"/>
                  </a:lnTo>
                  <a:lnTo>
                    <a:pt x="9058" y="4407"/>
                  </a:lnTo>
                  <a:lnTo>
                    <a:pt x="8062" y="4748"/>
                  </a:lnTo>
                  <a:lnTo>
                    <a:pt x="7108" y="5089"/>
                  </a:lnTo>
                  <a:lnTo>
                    <a:pt x="6180" y="5457"/>
                  </a:lnTo>
                  <a:lnTo>
                    <a:pt x="5280" y="5825"/>
                  </a:lnTo>
                  <a:lnTo>
                    <a:pt x="4407" y="6207"/>
                  </a:lnTo>
                  <a:lnTo>
                    <a:pt x="3575" y="6603"/>
                  </a:lnTo>
                  <a:lnTo>
                    <a:pt x="2756" y="7012"/>
                  </a:lnTo>
                  <a:lnTo>
                    <a:pt x="1979" y="7435"/>
                  </a:lnTo>
                  <a:lnTo>
                    <a:pt x="1228" y="7858"/>
                  </a:lnTo>
                  <a:lnTo>
                    <a:pt x="505" y="8308"/>
                  </a:lnTo>
                  <a:lnTo>
                    <a:pt x="410" y="8376"/>
                  </a:lnTo>
                  <a:lnTo>
                    <a:pt x="328" y="8444"/>
                  </a:lnTo>
                  <a:lnTo>
                    <a:pt x="260" y="8526"/>
                  </a:lnTo>
                  <a:lnTo>
                    <a:pt x="192" y="8608"/>
                  </a:lnTo>
                  <a:lnTo>
                    <a:pt x="137" y="8690"/>
                  </a:lnTo>
                  <a:lnTo>
                    <a:pt x="96" y="8785"/>
                  </a:lnTo>
                  <a:lnTo>
                    <a:pt x="55" y="8881"/>
                  </a:lnTo>
                  <a:lnTo>
                    <a:pt x="28" y="8990"/>
                  </a:lnTo>
                  <a:lnTo>
                    <a:pt x="14" y="9085"/>
                  </a:lnTo>
                  <a:lnTo>
                    <a:pt x="1" y="9194"/>
                  </a:lnTo>
                  <a:lnTo>
                    <a:pt x="1" y="9290"/>
                  </a:lnTo>
                  <a:lnTo>
                    <a:pt x="14" y="9399"/>
                  </a:lnTo>
                  <a:lnTo>
                    <a:pt x="42" y="9495"/>
                  </a:lnTo>
                  <a:lnTo>
                    <a:pt x="69" y="9604"/>
                  </a:lnTo>
                  <a:lnTo>
                    <a:pt x="123" y="9699"/>
                  </a:lnTo>
                  <a:lnTo>
                    <a:pt x="178" y="9795"/>
                  </a:lnTo>
                  <a:lnTo>
                    <a:pt x="260" y="9917"/>
                  </a:lnTo>
                  <a:lnTo>
                    <a:pt x="355" y="10013"/>
                  </a:lnTo>
                  <a:lnTo>
                    <a:pt x="451" y="10095"/>
                  </a:lnTo>
                  <a:lnTo>
                    <a:pt x="574" y="10163"/>
                  </a:lnTo>
                  <a:lnTo>
                    <a:pt x="696" y="10231"/>
                  </a:lnTo>
                  <a:lnTo>
                    <a:pt x="819" y="10272"/>
                  </a:lnTo>
                  <a:lnTo>
                    <a:pt x="956" y="10286"/>
                  </a:lnTo>
                  <a:lnTo>
                    <a:pt x="1078" y="10299"/>
                  </a:lnTo>
                  <a:lnTo>
                    <a:pt x="1228" y="10286"/>
                  </a:lnTo>
                  <a:lnTo>
                    <a:pt x="1378" y="10258"/>
                  </a:lnTo>
                  <a:lnTo>
                    <a:pt x="1528" y="10204"/>
                  </a:lnTo>
                  <a:lnTo>
                    <a:pt x="1665" y="10136"/>
                  </a:lnTo>
                  <a:lnTo>
                    <a:pt x="2347" y="9713"/>
                  </a:lnTo>
                  <a:lnTo>
                    <a:pt x="3056" y="9304"/>
                  </a:lnTo>
                  <a:lnTo>
                    <a:pt x="3807" y="8908"/>
                  </a:lnTo>
                  <a:lnTo>
                    <a:pt x="4584" y="8512"/>
                  </a:lnTo>
                  <a:lnTo>
                    <a:pt x="5389" y="8144"/>
                  </a:lnTo>
                  <a:lnTo>
                    <a:pt x="6235" y="7776"/>
                  </a:lnTo>
                  <a:lnTo>
                    <a:pt x="7108" y="7421"/>
                  </a:lnTo>
                  <a:lnTo>
                    <a:pt x="8008" y="7080"/>
                  </a:lnTo>
                  <a:lnTo>
                    <a:pt x="8935" y="6753"/>
                  </a:lnTo>
                  <a:lnTo>
                    <a:pt x="9890" y="6425"/>
                  </a:lnTo>
                  <a:lnTo>
                    <a:pt x="10886" y="6112"/>
                  </a:lnTo>
                  <a:lnTo>
                    <a:pt x="11909" y="5825"/>
                  </a:lnTo>
                  <a:lnTo>
                    <a:pt x="12959" y="5525"/>
                  </a:lnTo>
                  <a:lnTo>
                    <a:pt x="14037" y="5252"/>
                  </a:lnTo>
                  <a:lnTo>
                    <a:pt x="15142" y="4993"/>
                  </a:lnTo>
                  <a:lnTo>
                    <a:pt x="16274" y="4734"/>
                  </a:lnTo>
                  <a:lnTo>
                    <a:pt x="17434" y="4502"/>
                  </a:lnTo>
                  <a:lnTo>
                    <a:pt x="18620" y="4270"/>
                  </a:lnTo>
                  <a:lnTo>
                    <a:pt x="19848" y="4052"/>
                  </a:lnTo>
                  <a:lnTo>
                    <a:pt x="21089" y="3834"/>
                  </a:lnTo>
                  <a:lnTo>
                    <a:pt x="22358" y="3643"/>
                  </a:lnTo>
                  <a:lnTo>
                    <a:pt x="23654" y="3465"/>
                  </a:lnTo>
                  <a:lnTo>
                    <a:pt x="24977" y="3288"/>
                  </a:lnTo>
                  <a:lnTo>
                    <a:pt x="26341" y="3124"/>
                  </a:lnTo>
                  <a:lnTo>
                    <a:pt x="27719" y="2988"/>
                  </a:lnTo>
                  <a:lnTo>
                    <a:pt x="29124" y="2851"/>
                  </a:lnTo>
                  <a:lnTo>
                    <a:pt x="30542" y="2715"/>
                  </a:lnTo>
                  <a:lnTo>
                    <a:pt x="32002" y="2606"/>
                  </a:lnTo>
                  <a:lnTo>
                    <a:pt x="33475" y="2510"/>
                  </a:lnTo>
                  <a:lnTo>
                    <a:pt x="34989" y="2429"/>
                  </a:lnTo>
                  <a:lnTo>
                    <a:pt x="36517" y="2347"/>
                  </a:lnTo>
                  <a:lnTo>
                    <a:pt x="38072" y="2279"/>
                  </a:lnTo>
                  <a:lnTo>
                    <a:pt x="40432" y="2210"/>
                  </a:lnTo>
                  <a:lnTo>
                    <a:pt x="42724" y="2169"/>
                  </a:lnTo>
                  <a:lnTo>
                    <a:pt x="44947" y="2156"/>
                  </a:lnTo>
                  <a:lnTo>
                    <a:pt x="47089" y="2156"/>
                  </a:lnTo>
                  <a:lnTo>
                    <a:pt x="49135" y="2183"/>
                  </a:lnTo>
                  <a:lnTo>
                    <a:pt x="51058" y="2224"/>
                  </a:lnTo>
                  <a:lnTo>
                    <a:pt x="52872" y="2279"/>
                  </a:lnTo>
                  <a:lnTo>
                    <a:pt x="54550" y="2347"/>
                  </a:lnTo>
                  <a:lnTo>
                    <a:pt x="56078" y="2415"/>
                  </a:lnTo>
                  <a:lnTo>
                    <a:pt x="57442" y="2483"/>
                  </a:lnTo>
                  <a:lnTo>
                    <a:pt x="59638" y="2620"/>
                  </a:lnTo>
                  <a:lnTo>
                    <a:pt x="61057" y="2715"/>
                  </a:lnTo>
                  <a:lnTo>
                    <a:pt x="61575" y="2756"/>
                  </a:lnTo>
                  <a:lnTo>
                    <a:pt x="61684" y="2770"/>
                  </a:lnTo>
                  <a:lnTo>
                    <a:pt x="61793" y="2756"/>
                  </a:lnTo>
                  <a:lnTo>
                    <a:pt x="61902" y="2742"/>
                  </a:lnTo>
                  <a:lnTo>
                    <a:pt x="61998" y="2715"/>
                  </a:lnTo>
                  <a:lnTo>
                    <a:pt x="62093" y="2674"/>
                  </a:lnTo>
                  <a:lnTo>
                    <a:pt x="62189" y="2633"/>
                  </a:lnTo>
                  <a:lnTo>
                    <a:pt x="62284" y="2579"/>
                  </a:lnTo>
                  <a:lnTo>
                    <a:pt x="62366" y="2510"/>
                  </a:lnTo>
                  <a:lnTo>
                    <a:pt x="62434" y="2442"/>
                  </a:lnTo>
                  <a:lnTo>
                    <a:pt x="62503" y="2360"/>
                  </a:lnTo>
                  <a:lnTo>
                    <a:pt x="62571" y="2279"/>
                  </a:lnTo>
                  <a:lnTo>
                    <a:pt x="62625" y="2197"/>
                  </a:lnTo>
                  <a:lnTo>
                    <a:pt x="62666" y="2101"/>
                  </a:lnTo>
                  <a:lnTo>
                    <a:pt x="62707" y="1992"/>
                  </a:lnTo>
                  <a:lnTo>
                    <a:pt x="62735" y="1883"/>
                  </a:lnTo>
                  <a:lnTo>
                    <a:pt x="62748" y="1774"/>
                  </a:lnTo>
                  <a:lnTo>
                    <a:pt x="62748" y="1665"/>
                  </a:lnTo>
                  <a:lnTo>
                    <a:pt x="62748" y="1556"/>
                  </a:lnTo>
                  <a:lnTo>
                    <a:pt x="62721" y="1460"/>
                  </a:lnTo>
                  <a:lnTo>
                    <a:pt x="62694" y="1351"/>
                  </a:lnTo>
                  <a:lnTo>
                    <a:pt x="62666" y="1255"/>
                  </a:lnTo>
                  <a:lnTo>
                    <a:pt x="62612" y="1160"/>
                  </a:lnTo>
                  <a:lnTo>
                    <a:pt x="62557" y="1078"/>
                  </a:lnTo>
                  <a:lnTo>
                    <a:pt x="62503" y="996"/>
                  </a:lnTo>
                  <a:lnTo>
                    <a:pt x="62421" y="914"/>
                  </a:lnTo>
                  <a:lnTo>
                    <a:pt x="62353" y="846"/>
                  </a:lnTo>
                  <a:lnTo>
                    <a:pt x="62271" y="778"/>
                  </a:lnTo>
                  <a:lnTo>
                    <a:pt x="62175" y="723"/>
                  </a:lnTo>
                  <a:lnTo>
                    <a:pt x="62080" y="683"/>
                  </a:lnTo>
                  <a:lnTo>
                    <a:pt x="61984" y="655"/>
                  </a:lnTo>
                  <a:lnTo>
                    <a:pt x="61875" y="628"/>
                  </a:lnTo>
                  <a:lnTo>
                    <a:pt x="61766" y="614"/>
                  </a:lnTo>
                  <a:lnTo>
                    <a:pt x="61234" y="560"/>
                  </a:lnTo>
                  <a:lnTo>
                    <a:pt x="59815" y="464"/>
                  </a:lnTo>
                  <a:lnTo>
                    <a:pt x="57592" y="328"/>
                  </a:lnTo>
                  <a:lnTo>
                    <a:pt x="56201" y="260"/>
                  </a:lnTo>
                  <a:lnTo>
                    <a:pt x="54659" y="191"/>
                  </a:lnTo>
                  <a:lnTo>
                    <a:pt x="52968" y="123"/>
                  </a:lnTo>
                  <a:lnTo>
                    <a:pt x="51140" y="69"/>
                  </a:lnTo>
                  <a:lnTo>
                    <a:pt x="49189" y="28"/>
                  </a:lnTo>
                  <a:lnTo>
                    <a:pt x="47130" y="1"/>
                  </a:lnTo>
                  <a:close/>
                </a:path>
              </a:pathLst>
            </a:custGeom>
            <a:solidFill>
              <a:srgbClr val="D4E2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62;p15">
              <a:extLst>
                <a:ext uri="{FF2B5EF4-FFF2-40B4-BE49-F238E27FC236}">
                  <a16:creationId xmlns:a16="http://schemas.microsoft.com/office/drawing/2014/main" xmlns="" id="{1C85FC85-6AB6-73FD-302F-E84F3FAE6EE2}"/>
                </a:ext>
              </a:extLst>
            </p:cNvPr>
            <p:cNvSpPr/>
            <p:nvPr/>
          </p:nvSpPr>
          <p:spPr>
            <a:xfrm>
              <a:off x="1957632" y="3035759"/>
              <a:ext cx="892605" cy="146717"/>
            </a:xfrm>
            <a:custGeom>
              <a:avLst/>
              <a:gdLst/>
              <a:ahLst/>
              <a:cxnLst/>
              <a:rect l="l" t="t" r="r" b="b"/>
              <a:pathLst>
                <a:path w="62749" h="10314" extrusionOk="0">
                  <a:moveTo>
                    <a:pt x="44961" y="1"/>
                  </a:moveTo>
                  <a:lnTo>
                    <a:pt x="42710" y="28"/>
                  </a:lnTo>
                  <a:lnTo>
                    <a:pt x="40391" y="69"/>
                  </a:lnTo>
                  <a:lnTo>
                    <a:pt x="38017" y="137"/>
                  </a:lnTo>
                  <a:lnTo>
                    <a:pt x="36394" y="205"/>
                  </a:lnTo>
                  <a:lnTo>
                    <a:pt x="34812" y="273"/>
                  </a:lnTo>
                  <a:lnTo>
                    <a:pt x="33257" y="369"/>
                  </a:lnTo>
                  <a:lnTo>
                    <a:pt x="31729" y="464"/>
                  </a:lnTo>
                  <a:lnTo>
                    <a:pt x="30229" y="587"/>
                  </a:lnTo>
                  <a:lnTo>
                    <a:pt x="28755" y="710"/>
                  </a:lnTo>
                  <a:lnTo>
                    <a:pt x="27309" y="846"/>
                  </a:lnTo>
                  <a:lnTo>
                    <a:pt x="25891" y="1010"/>
                  </a:lnTo>
                  <a:lnTo>
                    <a:pt x="24513" y="1174"/>
                  </a:lnTo>
                  <a:lnTo>
                    <a:pt x="23149" y="1351"/>
                  </a:lnTo>
                  <a:lnTo>
                    <a:pt x="21812" y="1528"/>
                  </a:lnTo>
                  <a:lnTo>
                    <a:pt x="20516" y="1733"/>
                  </a:lnTo>
                  <a:lnTo>
                    <a:pt x="19234" y="1951"/>
                  </a:lnTo>
                  <a:lnTo>
                    <a:pt x="17993" y="2169"/>
                  </a:lnTo>
                  <a:lnTo>
                    <a:pt x="16779" y="2415"/>
                  </a:lnTo>
                  <a:lnTo>
                    <a:pt x="15578" y="2661"/>
                  </a:lnTo>
                  <a:lnTo>
                    <a:pt x="14419" y="2920"/>
                  </a:lnTo>
                  <a:lnTo>
                    <a:pt x="13287" y="3206"/>
                  </a:lnTo>
                  <a:lnTo>
                    <a:pt x="12182" y="3493"/>
                  </a:lnTo>
                  <a:lnTo>
                    <a:pt x="11118" y="3779"/>
                  </a:lnTo>
                  <a:lnTo>
                    <a:pt x="10068" y="4093"/>
                  </a:lnTo>
                  <a:lnTo>
                    <a:pt x="9058" y="4420"/>
                  </a:lnTo>
                  <a:lnTo>
                    <a:pt x="8062" y="4761"/>
                  </a:lnTo>
                  <a:lnTo>
                    <a:pt x="7107" y="5102"/>
                  </a:lnTo>
                  <a:lnTo>
                    <a:pt x="6180" y="5457"/>
                  </a:lnTo>
                  <a:lnTo>
                    <a:pt x="5280" y="5839"/>
                  </a:lnTo>
                  <a:lnTo>
                    <a:pt x="4407" y="6221"/>
                  </a:lnTo>
                  <a:lnTo>
                    <a:pt x="3575" y="6616"/>
                  </a:lnTo>
                  <a:lnTo>
                    <a:pt x="2756" y="7026"/>
                  </a:lnTo>
                  <a:lnTo>
                    <a:pt x="1979" y="7448"/>
                  </a:lnTo>
                  <a:lnTo>
                    <a:pt x="1228" y="7871"/>
                  </a:lnTo>
                  <a:lnTo>
                    <a:pt x="505" y="8321"/>
                  </a:lnTo>
                  <a:lnTo>
                    <a:pt x="410" y="8376"/>
                  </a:lnTo>
                  <a:lnTo>
                    <a:pt x="328" y="8458"/>
                  </a:lnTo>
                  <a:lnTo>
                    <a:pt x="260" y="8526"/>
                  </a:lnTo>
                  <a:lnTo>
                    <a:pt x="192" y="8622"/>
                  </a:lnTo>
                  <a:lnTo>
                    <a:pt x="137" y="8703"/>
                  </a:lnTo>
                  <a:lnTo>
                    <a:pt x="96" y="8799"/>
                  </a:lnTo>
                  <a:lnTo>
                    <a:pt x="55" y="8894"/>
                  </a:lnTo>
                  <a:lnTo>
                    <a:pt x="28" y="8990"/>
                  </a:lnTo>
                  <a:lnTo>
                    <a:pt x="14" y="9099"/>
                  </a:lnTo>
                  <a:lnTo>
                    <a:pt x="1" y="9208"/>
                  </a:lnTo>
                  <a:lnTo>
                    <a:pt x="1" y="9304"/>
                  </a:lnTo>
                  <a:lnTo>
                    <a:pt x="14" y="9413"/>
                  </a:lnTo>
                  <a:lnTo>
                    <a:pt x="42" y="9508"/>
                  </a:lnTo>
                  <a:lnTo>
                    <a:pt x="69" y="9617"/>
                  </a:lnTo>
                  <a:lnTo>
                    <a:pt x="110" y="9713"/>
                  </a:lnTo>
                  <a:lnTo>
                    <a:pt x="164" y="9808"/>
                  </a:lnTo>
                  <a:lnTo>
                    <a:pt x="246" y="9931"/>
                  </a:lnTo>
                  <a:lnTo>
                    <a:pt x="342" y="10027"/>
                  </a:lnTo>
                  <a:lnTo>
                    <a:pt x="451" y="10108"/>
                  </a:lnTo>
                  <a:lnTo>
                    <a:pt x="574" y="10177"/>
                  </a:lnTo>
                  <a:lnTo>
                    <a:pt x="683" y="10231"/>
                  </a:lnTo>
                  <a:lnTo>
                    <a:pt x="819" y="10272"/>
                  </a:lnTo>
                  <a:lnTo>
                    <a:pt x="942" y="10299"/>
                  </a:lnTo>
                  <a:lnTo>
                    <a:pt x="1078" y="10313"/>
                  </a:lnTo>
                  <a:lnTo>
                    <a:pt x="1228" y="10299"/>
                  </a:lnTo>
                  <a:lnTo>
                    <a:pt x="1378" y="10272"/>
                  </a:lnTo>
                  <a:lnTo>
                    <a:pt x="1515" y="10218"/>
                  </a:lnTo>
                  <a:lnTo>
                    <a:pt x="1665" y="10136"/>
                  </a:lnTo>
                  <a:lnTo>
                    <a:pt x="2347" y="9726"/>
                  </a:lnTo>
                  <a:lnTo>
                    <a:pt x="3056" y="9317"/>
                  </a:lnTo>
                  <a:lnTo>
                    <a:pt x="3806" y="8922"/>
                  </a:lnTo>
                  <a:lnTo>
                    <a:pt x="4584" y="8526"/>
                  </a:lnTo>
                  <a:lnTo>
                    <a:pt x="5389" y="8158"/>
                  </a:lnTo>
                  <a:lnTo>
                    <a:pt x="6234" y="7789"/>
                  </a:lnTo>
                  <a:lnTo>
                    <a:pt x="7094" y="7435"/>
                  </a:lnTo>
                  <a:lnTo>
                    <a:pt x="8008" y="7094"/>
                  </a:lnTo>
                  <a:lnTo>
                    <a:pt x="8935" y="6766"/>
                  </a:lnTo>
                  <a:lnTo>
                    <a:pt x="9890" y="6439"/>
                  </a:lnTo>
                  <a:lnTo>
                    <a:pt x="10886" y="6125"/>
                  </a:lnTo>
                  <a:lnTo>
                    <a:pt x="11895" y="5825"/>
                  </a:lnTo>
                  <a:lnTo>
                    <a:pt x="12946" y="5539"/>
                  </a:lnTo>
                  <a:lnTo>
                    <a:pt x="14023" y="5266"/>
                  </a:lnTo>
                  <a:lnTo>
                    <a:pt x="15128" y="5007"/>
                  </a:lnTo>
                  <a:lnTo>
                    <a:pt x="16274" y="4748"/>
                  </a:lnTo>
                  <a:lnTo>
                    <a:pt x="17434" y="4502"/>
                  </a:lnTo>
                  <a:lnTo>
                    <a:pt x="18620" y="4284"/>
                  </a:lnTo>
                  <a:lnTo>
                    <a:pt x="19834" y="4066"/>
                  </a:lnTo>
                  <a:lnTo>
                    <a:pt x="21089" y="3847"/>
                  </a:lnTo>
                  <a:lnTo>
                    <a:pt x="22358" y="3656"/>
                  </a:lnTo>
                  <a:lnTo>
                    <a:pt x="23654" y="3479"/>
                  </a:lnTo>
                  <a:lnTo>
                    <a:pt x="24977" y="3302"/>
                  </a:lnTo>
                  <a:lnTo>
                    <a:pt x="26327" y="3138"/>
                  </a:lnTo>
                  <a:lnTo>
                    <a:pt x="27705" y="2988"/>
                  </a:lnTo>
                  <a:lnTo>
                    <a:pt x="29110" y="2852"/>
                  </a:lnTo>
                  <a:lnTo>
                    <a:pt x="30542" y="2729"/>
                  </a:lnTo>
                  <a:lnTo>
                    <a:pt x="32002" y="2620"/>
                  </a:lnTo>
                  <a:lnTo>
                    <a:pt x="33475" y="2524"/>
                  </a:lnTo>
                  <a:lnTo>
                    <a:pt x="34989" y="2429"/>
                  </a:lnTo>
                  <a:lnTo>
                    <a:pt x="36517" y="2360"/>
                  </a:lnTo>
                  <a:lnTo>
                    <a:pt x="38072" y="2292"/>
                  </a:lnTo>
                  <a:lnTo>
                    <a:pt x="40418" y="2224"/>
                  </a:lnTo>
                  <a:lnTo>
                    <a:pt x="42724" y="2183"/>
                  </a:lnTo>
                  <a:lnTo>
                    <a:pt x="44947" y="2169"/>
                  </a:lnTo>
                  <a:lnTo>
                    <a:pt x="47089" y="2169"/>
                  </a:lnTo>
                  <a:lnTo>
                    <a:pt x="49121" y="2197"/>
                  </a:lnTo>
                  <a:lnTo>
                    <a:pt x="51058" y="2238"/>
                  </a:lnTo>
                  <a:lnTo>
                    <a:pt x="52872" y="2292"/>
                  </a:lnTo>
                  <a:lnTo>
                    <a:pt x="54536" y="2360"/>
                  </a:lnTo>
                  <a:lnTo>
                    <a:pt x="56064" y="2429"/>
                  </a:lnTo>
                  <a:lnTo>
                    <a:pt x="57442" y="2497"/>
                  </a:lnTo>
                  <a:lnTo>
                    <a:pt x="59638" y="2633"/>
                  </a:lnTo>
                  <a:lnTo>
                    <a:pt x="61057" y="2729"/>
                  </a:lnTo>
                  <a:lnTo>
                    <a:pt x="61575" y="2770"/>
                  </a:lnTo>
                  <a:lnTo>
                    <a:pt x="61793" y="2770"/>
                  </a:lnTo>
                  <a:lnTo>
                    <a:pt x="61889" y="2756"/>
                  </a:lnTo>
                  <a:lnTo>
                    <a:pt x="61998" y="2729"/>
                  </a:lnTo>
                  <a:lnTo>
                    <a:pt x="62093" y="2688"/>
                  </a:lnTo>
                  <a:lnTo>
                    <a:pt x="62189" y="2633"/>
                  </a:lnTo>
                  <a:lnTo>
                    <a:pt x="62271" y="2579"/>
                  </a:lnTo>
                  <a:lnTo>
                    <a:pt x="62353" y="2524"/>
                  </a:lnTo>
                  <a:lnTo>
                    <a:pt x="62434" y="2456"/>
                  </a:lnTo>
                  <a:lnTo>
                    <a:pt x="62503" y="2374"/>
                  </a:lnTo>
                  <a:lnTo>
                    <a:pt x="62571" y="2292"/>
                  </a:lnTo>
                  <a:lnTo>
                    <a:pt x="62625" y="2197"/>
                  </a:lnTo>
                  <a:lnTo>
                    <a:pt x="62666" y="2101"/>
                  </a:lnTo>
                  <a:lnTo>
                    <a:pt x="62694" y="2006"/>
                  </a:lnTo>
                  <a:lnTo>
                    <a:pt x="62721" y="1897"/>
                  </a:lnTo>
                  <a:lnTo>
                    <a:pt x="62735" y="1788"/>
                  </a:lnTo>
                  <a:lnTo>
                    <a:pt x="62748" y="1678"/>
                  </a:lnTo>
                  <a:lnTo>
                    <a:pt x="62735" y="1569"/>
                  </a:lnTo>
                  <a:lnTo>
                    <a:pt x="62721" y="1460"/>
                  </a:lnTo>
                  <a:lnTo>
                    <a:pt x="62694" y="1365"/>
                  </a:lnTo>
                  <a:lnTo>
                    <a:pt x="62653" y="1269"/>
                  </a:lnTo>
                  <a:lnTo>
                    <a:pt x="62612" y="1174"/>
                  </a:lnTo>
                  <a:lnTo>
                    <a:pt x="62557" y="1078"/>
                  </a:lnTo>
                  <a:lnTo>
                    <a:pt x="62489" y="996"/>
                  </a:lnTo>
                  <a:lnTo>
                    <a:pt x="62421" y="928"/>
                  </a:lnTo>
                  <a:lnTo>
                    <a:pt x="62353" y="860"/>
                  </a:lnTo>
                  <a:lnTo>
                    <a:pt x="62257" y="792"/>
                  </a:lnTo>
                  <a:lnTo>
                    <a:pt x="62175" y="737"/>
                  </a:lnTo>
                  <a:lnTo>
                    <a:pt x="62080" y="696"/>
                  </a:lnTo>
                  <a:lnTo>
                    <a:pt x="61971" y="655"/>
                  </a:lnTo>
                  <a:lnTo>
                    <a:pt x="61875" y="642"/>
                  </a:lnTo>
                  <a:lnTo>
                    <a:pt x="61766" y="614"/>
                  </a:lnTo>
                  <a:lnTo>
                    <a:pt x="61234" y="574"/>
                  </a:lnTo>
                  <a:lnTo>
                    <a:pt x="59815" y="478"/>
                  </a:lnTo>
                  <a:lnTo>
                    <a:pt x="57578" y="342"/>
                  </a:lnTo>
                  <a:lnTo>
                    <a:pt x="56201" y="273"/>
                  </a:lnTo>
                  <a:lnTo>
                    <a:pt x="54659" y="205"/>
                  </a:lnTo>
                  <a:lnTo>
                    <a:pt x="52968" y="137"/>
                  </a:lnTo>
                  <a:lnTo>
                    <a:pt x="51140" y="82"/>
                  </a:lnTo>
                  <a:lnTo>
                    <a:pt x="49189" y="42"/>
                  </a:lnTo>
                  <a:lnTo>
                    <a:pt x="47129" y="14"/>
                  </a:lnTo>
                  <a:lnTo>
                    <a:pt x="44961" y="1"/>
                  </a:lnTo>
                  <a:close/>
                </a:path>
              </a:pathLst>
            </a:custGeom>
            <a:solidFill>
              <a:srgbClr val="D4E2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63;p15">
              <a:extLst>
                <a:ext uri="{FF2B5EF4-FFF2-40B4-BE49-F238E27FC236}">
                  <a16:creationId xmlns:a16="http://schemas.microsoft.com/office/drawing/2014/main" xmlns="" id="{CBA7F864-7CAA-3969-F2A0-F7DBD9F118E9}"/>
                </a:ext>
              </a:extLst>
            </p:cNvPr>
            <p:cNvSpPr/>
            <p:nvPr/>
          </p:nvSpPr>
          <p:spPr>
            <a:xfrm>
              <a:off x="1978202" y="3205551"/>
              <a:ext cx="892605" cy="146702"/>
            </a:xfrm>
            <a:custGeom>
              <a:avLst/>
              <a:gdLst/>
              <a:ahLst/>
              <a:cxnLst/>
              <a:rect l="l" t="t" r="r" b="b"/>
              <a:pathLst>
                <a:path w="62749" h="10313" extrusionOk="0">
                  <a:moveTo>
                    <a:pt x="44961" y="0"/>
                  </a:moveTo>
                  <a:lnTo>
                    <a:pt x="42710" y="28"/>
                  </a:lnTo>
                  <a:lnTo>
                    <a:pt x="40391" y="68"/>
                  </a:lnTo>
                  <a:lnTo>
                    <a:pt x="38004" y="137"/>
                  </a:lnTo>
                  <a:lnTo>
                    <a:pt x="36394" y="205"/>
                  </a:lnTo>
                  <a:lnTo>
                    <a:pt x="34812" y="273"/>
                  </a:lnTo>
                  <a:lnTo>
                    <a:pt x="33257" y="369"/>
                  </a:lnTo>
                  <a:lnTo>
                    <a:pt x="31729" y="464"/>
                  </a:lnTo>
                  <a:lnTo>
                    <a:pt x="30228" y="587"/>
                  </a:lnTo>
                  <a:lnTo>
                    <a:pt x="28755" y="710"/>
                  </a:lnTo>
                  <a:lnTo>
                    <a:pt x="27309" y="846"/>
                  </a:lnTo>
                  <a:lnTo>
                    <a:pt x="25891" y="996"/>
                  </a:lnTo>
                  <a:lnTo>
                    <a:pt x="24499" y="1173"/>
                  </a:lnTo>
                  <a:lnTo>
                    <a:pt x="23149" y="1337"/>
                  </a:lnTo>
                  <a:lnTo>
                    <a:pt x="21812" y="1528"/>
                  </a:lnTo>
                  <a:lnTo>
                    <a:pt x="20516" y="1733"/>
                  </a:lnTo>
                  <a:lnTo>
                    <a:pt x="19234" y="1951"/>
                  </a:lnTo>
                  <a:lnTo>
                    <a:pt x="17993" y="2169"/>
                  </a:lnTo>
                  <a:lnTo>
                    <a:pt x="16765" y="2415"/>
                  </a:lnTo>
                  <a:lnTo>
                    <a:pt x="15578" y="2660"/>
                  </a:lnTo>
                  <a:lnTo>
                    <a:pt x="14419" y="2919"/>
                  </a:lnTo>
                  <a:lnTo>
                    <a:pt x="13287" y="3192"/>
                  </a:lnTo>
                  <a:lnTo>
                    <a:pt x="12182" y="3479"/>
                  </a:lnTo>
                  <a:lnTo>
                    <a:pt x="11118" y="3779"/>
                  </a:lnTo>
                  <a:lnTo>
                    <a:pt x="10067" y="4093"/>
                  </a:lnTo>
                  <a:lnTo>
                    <a:pt x="9044" y="4420"/>
                  </a:lnTo>
                  <a:lnTo>
                    <a:pt x="8062" y="4747"/>
                  </a:lnTo>
                  <a:lnTo>
                    <a:pt x="7107" y="5102"/>
                  </a:lnTo>
                  <a:lnTo>
                    <a:pt x="6180" y="5457"/>
                  </a:lnTo>
                  <a:lnTo>
                    <a:pt x="5280" y="5839"/>
                  </a:lnTo>
                  <a:lnTo>
                    <a:pt x="4407" y="6220"/>
                  </a:lnTo>
                  <a:lnTo>
                    <a:pt x="3561" y="6616"/>
                  </a:lnTo>
                  <a:lnTo>
                    <a:pt x="2756" y="7025"/>
                  </a:lnTo>
                  <a:lnTo>
                    <a:pt x="1978" y="7435"/>
                  </a:lnTo>
                  <a:lnTo>
                    <a:pt x="1215" y="7871"/>
                  </a:lnTo>
                  <a:lnTo>
                    <a:pt x="492" y="8321"/>
                  </a:lnTo>
                  <a:lnTo>
                    <a:pt x="410" y="8376"/>
                  </a:lnTo>
                  <a:lnTo>
                    <a:pt x="328" y="8458"/>
                  </a:lnTo>
                  <a:lnTo>
                    <a:pt x="246" y="8526"/>
                  </a:lnTo>
                  <a:lnTo>
                    <a:pt x="192" y="8608"/>
                  </a:lnTo>
                  <a:lnTo>
                    <a:pt x="137" y="8703"/>
                  </a:lnTo>
                  <a:lnTo>
                    <a:pt x="82" y="8799"/>
                  </a:lnTo>
                  <a:lnTo>
                    <a:pt x="55" y="8894"/>
                  </a:lnTo>
                  <a:lnTo>
                    <a:pt x="28" y="8990"/>
                  </a:lnTo>
                  <a:lnTo>
                    <a:pt x="1" y="9099"/>
                  </a:lnTo>
                  <a:lnTo>
                    <a:pt x="1" y="9194"/>
                  </a:lnTo>
                  <a:lnTo>
                    <a:pt x="1" y="9303"/>
                  </a:lnTo>
                  <a:lnTo>
                    <a:pt x="14" y="9412"/>
                  </a:lnTo>
                  <a:lnTo>
                    <a:pt x="28" y="9508"/>
                  </a:lnTo>
                  <a:lnTo>
                    <a:pt x="69" y="9617"/>
                  </a:lnTo>
                  <a:lnTo>
                    <a:pt x="110" y="9713"/>
                  </a:lnTo>
                  <a:lnTo>
                    <a:pt x="164" y="9808"/>
                  </a:lnTo>
                  <a:lnTo>
                    <a:pt x="246" y="9917"/>
                  </a:lnTo>
                  <a:lnTo>
                    <a:pt x="342" y="10026"/>
                  </a:lnTo>
                  <a:lnTo>
                    <a:pt x="451" y="10108"/>
                  </a:lnTo>
                  <a:lnTo>
                    <a:pt x="560" y="10176"/>
                  </a:lnTo>
                  <a:lnTo>
                    <a:pt x="683" y="10231"/>
                  </a:lnTo>
                  <a:lnTo>
                    <a:pt x="819" y="10272"/>
                  </a:lnTo>
                  <a:lnTo>
                    <a:pt x="942" y="10299"/>
                  </a:lnTo>
                  <a:lnTo>
                    <a:pt x="1078" y="10313"/>
                  </a:lnTo>
                  <a:lnTo>
                    <a:pt x="1228" y="10299"/>
                  </a:lnTo>
                  <a:lnTo>
                    <a:pt x="1378" y="10272"/>
                  </a:lnTo>
                  <a:lnTo>
                    <a:pt x="1515" y="10217"/>
                  </a:lnTo>
                  <a:lnTo>
                    <a:pt x="1651" y="10135"/>
                  </a:lnTo>
                  <a:lnTo>
                    <a:pt x="2333" y="9726"/>
                  </a:lnTo>
                  <a:lnTo>
                    <a:pt x="3056" y="9317"/>
                  </a:lnTo>
                  <a:lnTo>
                    <a:pt x="3806" y="8921"/>
                  </a:lnTo>
                  <a:lnTo>
                    <a:pt x="4584" y="8526"/>
                  </a:lnTo>
                  <a:lnTo>
                    <a:pt x="5389" y="8157"/>
                  </a:lnTo>
                  <a:lnTo>
                    <a:pt x="6221" y="7789"/>
                  </a:lnTo>
                  <a:lnTo>
                    <a:pt x="7094" y="7435"/>
                  </a:lnTo>
                  <a:lnTo>
                    <a:pt x="7994" y="7094"/>
                  </a:lnTo>
                  <a:lnTo>
                    <a:pt x="8935" y="6752"/>
                  </a:lnTo>
                  <a:lnTo>
                    <a:pt x="9890" y="6439"/>
                  </a:lnTo>
                  <a:lnTo>
                    <a:pt x="10886" y="6125"/>
                  </a:lnTo>
                  <a:lnTo>
                    <a:pt x="11895" y="5825"/>
                  </a:lnTo>
                  <a:lnTo>
                    <a:pt x="12946" y="5538"/>
                  </a:lnTo>
                  <a:lnTo>
                    <a:pt x="14023" y="5266"/>
                  </a:lnTo>
                  <a:lnTo>
                    <a:pt x="15128" y="5006"/>
                  </a:lnTo>
                  <a:lnTo>
                    <a:pt x="16260" y="4747"/>
                  </a:lnTo>
                  <a:lnTo>
                    <a:pt x="17433" y="4502"/>
                  </a:lnTo>
                  <a:lnTo>
                    <a:pt x="18620" y="4270"/>
                  </a:lnTo>
                  <a:lnTo>
                    <a:pt x="19834" y="4052"/>
                  </a:lnTo>
                  <a:lnTo>
                    <a:pt x="21076" y="3847"/>
                  </a:lnTo>
                  <a:lnTo>
                    <a:pt x="22358" y="3656"/>
                  </a:lnTo>
                  <a:lnTo>
                    <a:pt x="23654" y="3465"/>
                  </a:lnTo>
                  <a:lnTo>
                    <a:pt x="24977" y="3301"/>
                  </a:lnTo>
                  <a:lnTo>
                    <a:pt x="26327" y="3138"/>
                  </a:lnTo>
                  <a:lnTo>
                    <a:pt x="27705" y="2988"/>
                  </a:lnTo>
                  <a:lnTo>
                    <a:pt x="29110" y="2851"/>
                  </a:lnTo>
                  <a:lnTo>
                    <a:pt x="30542" y="2728"/>
                  </a:lnTo>
                  <a:lnTo>
                    <a:pt x="32002" y="2619"/>
                  </a:lnTo>
                  <a:lnTo>
                    <a:pt x="33475" y="2524"/>
                  </a:lnTo>
                  <a:lnTo>
                    <a:pt x="34975" y="2428"/>
                  </a:lnTo>
                  <a:lnTo>
                    <a:pt x="36503" y="2360"/>
                  </a:lnTo>
                  <a:lnTo>
                    <a:pt x="38058" y="2292"/>
                  </a:lnTo>
                  <a:lnTo>
                    <a:pt x="40418" y="2224"/>
                  </a:lnTo>
                  <a:lnTo>
                    <a:pt x="42723" y="2183"/>
                  </a:lnTo>
                  <a:lnTo>
                    <a:pt x="44947" y="2169"/>
                  </a:lnTo>
                  <a:lnTo>
                    <a:pt x="47075" y="2169"/>
                  </a:lnTo>
                  <a:lnTo>
                    <a:pt x="49121" y="2196"/>
                  </a:lnTo>
                  <a:lnTo>
                    <a:pt x="51058" y="2237"/>
                  </a:lnTo>
                  <a:lnTo>
                    <a:pt x="52872" y="2292"/>
                  </a:lnTo>
                  <a:lnTo>
                    <a:pt x="54536" y="2360"/>
                  </a:lnTo>
                  <a:lnTo>
                    <a:pt x="56064" y="2428"/>
                  </a:lnTo>
                  <a:lnTo>
                    <a:pt x="57428" y="2497"/>
                  </a:lnTo>
                  <a:lnTo>
                    <a:pt x="59638" y="2633"/>
                  </a:lnTo>
                  <a:lnTo>
                    <a:pt x="61043" y="2728"/>
                  </a:lnTo>
                  <a:lnTo>
                    <a:pt x="61561" y="2769"/>
                  </a:lnTo>
                  <a:lnTo>
                    <a:pt x="61780" y="2769"/>
                  </a:lnTo>
                  <a:lnTo>
                    <a:pt x="61889" y="2742"/>
                  </a:lnTo>
                  <a:lnTo>
                    <a:pt x="61998" y="2715"/>
                  </a:lnTo>
                  <a:lnTo>
                    <a:pt x="62093" y="2688"/>
                  </a:lnTo>
                  <a:lnTo>
                    <a:pt x="62189" y="2633"/>
                  </a:lnTo>
                  <a:lnTo>
                    <a:pt x="62271" y="2578"/>
                  </a:lnTo>
                  <a:lnTo>
                    <a:pt x="62352" y="2524"/>
                  </a:lnTo>
                  <a:lnTo>
                    <a:pt x="62434" y="2456"/>
                  </a:lnTo>
                  <a:lnTo>
                    <a:pt x="62503" y="2374"/>
                  </a:lnTo>
                  <a:lnTo>
                    <a:pt x="62557" y="2292"/>
                  </a:lnTo>
                  <a:lnTo>
                    <a:pt x="62612" y="2196"/>
                  </a:lnTo>
                  <a:lnTo>
                    <a:pt x="62666" y="2101"/>
                  </a:lnTo>
                  <a:lnTo>
                    <a:pt x="62694" y="2005"/>
                  </a:lnTo>
                  <a:lnTo>
                    <a:pt x="62721" y="1896"/>
                  </a:lnTo>
                  <a:lnTo>
                    <a:pt x="62734" y="1787"/>
                  </a:lnTo>
                  <a:lnTo>
                    <a:pt x="62748" y="1678"/>
                  </a:lnTo>
                  <a:lnTo>
                    <a:pt x="62734" y="1569"/>
                  </a:lnTo>
                  <a:lnTo>
                    <a:pt x="62721" y="1460"/>
                  </a:lnTo>
                  <a:lnTo>
                    <a:pt x="62694" y="1364"/>
                  </a:lnTo>
                  <a:lnTo>
                    <a:pt x="62653" y="1269"/>
                  </a:lnTo>
                  <a:lnTo>
                    <a:pt x="62612" y="1173"/>
                  </a:lnTo>
                  <a:lnTo>
                    <a:pt x="62557" y="1078"/>
                  </a:lnTo>
                  <a:lnTo>
                    <a:pt x="62489" y="996"/>
                  </a:lnTo>
                  <a:lnTo>
                    <a:pt x="62421" y="928"/>
                  </a:lnTo>
                  <a:lnTo>
                    <a:pt x="62339" y="860"/>
                  </a:lnTo>
                  <a:lnTo>
                    <a:pt x="62257" y="791"/>
                  </a:lnTo>
                  <a:lnTo>
                    <a:pt x="62175" y="737"/>
                  </a:lnTo>
                  <a:lnTo>
                    <a:pt x="62080" y="696"/>
                  </a:lnTo>
                  <a:lnTo>
                    <a:pt x="61971" y="655"/>
                  </a:lnTo>
                  <a:lnTo>
                    <a:pt x="61861" y="628"/>
                  </a:lnTo>
                  <a:lnTo>
                    <a:pt x="61752" y="614"/>
                  </a:lnTo>
                  <a:lnTo>
                    <a:pt x="61234" y="573"/>
                  </a:lnTo>
                  <a:lnTo>
                    <a:pt x="59802" y="478"/>
                  </a:lnTo>
                  <a:lnTo>
                    <a:pt x="57578" y="341"/>
                  </a:lnTo>
                  <a:lnTo>
                    <a:pt x="56200" y="273"/>
                  </a:lnTo>
                  <a:lnTo>
                    <a:pt x="54659" y="191"/>
                  </a:lnTo>
                  <a:lnTo>
                    <a:pt x="52968" y="137"/>
                  </a:lnTo>
                  <a:lnTo>
                    <a:pt x="51140" y="82"/>
                  </a:lnTo>
                  <a:lnTo>
                    <a:pt x="49189" y="41"/>
                  </a:lnTo>
                  <a:lnTo>
                    <a:pt x="47116" y="14"/>
                  </a:lnTo>
                  <a:lnTo>
                    <a:pt x="44961" y="0"/>
                  </a:lnTo>
                  <a:close/>
                </a:path>
              </a:pathLst>
            </a:custGeom>
            <a:solidFill>
              <a:srgbClr val="D4E2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64;p15">
              <a:extLst>
                <a:ext uri="{FF2B5EF4-FFF2-40B4-BE49-F238E27FC236}">
                  <a16:creationId xmlns:a16="http://schemas.microsoft.com/office/drawing/2014/main" xmlns="" id="{7A4AF8E2-679D-3690-1DEB-E8B18785015C}"/>
                </a:ext>
              </a:extLst>
            </p:cNvPr>
            <p:cNvSpPr/>
            <p:nvPr/>
          </p:nvSpPr>
          <p:spPr>
            <a:xfrm>
              <a:off x="2351342" y="3376893"/>
              <a:ext cx="540024" cy="45221"/>
            </a:xfrm>
            <a:custGeom>
              <a:avLst/>
              <a:gdLst/>
              <a:ahLst/>
              <a:cxnLst/>
              <a:rect l="l" t="t" r="r" b="b"/>
              <a:pathLst>
                <a:path w="37963" h="3179" extrusionOk="0">
                  <a:moveTo>
                    <a:pt x="19998" y="0"/>
                  </a:moveTo>
                  <a:lnTo>
                    <a:pt x="18539" y="14"/>
                  </a:lnTo>
                  <a:lnTo>
                    <a:pt x="17038" y="27"/>
                  </a:lnTo>
                  <a:lnTo>
                    <a:pt x="15510" y="55"/>
                  </a:lnTo>
                  <a:lnTo>
                    <a:pt x="13942" y="109"/>
                  </a:lnTo>
                  <a:lnTo>
                    <a:pt x="12373" y="164"/>
                  </a:lnTo>
                  <a:lnTo>
                    <a:pt x="10763" y="232"/>
                  </a:lnTo>
                  <a:lnTo>
                    <a:pt x="9154" y="314"/>
                  </a:lnTo>
                  <a:lnTo>
                    <a:pt x="7530" y="423"/>
                  </a:lnTo>
                  <a:lnTo>
                    <a:pt x="5894" y="546"/>
                  </a:lnTo>
                  <a:lnTo>
                    <a:pt x="4243" y="682"/>
                  </a:lnTo>
                  <a:lnTo>
                    <a:pt x="2606" y="846"/>
                  </a:lnTo>
                  <a:lnTo>
                    <a:pt x="956" y="1023"/>
                  </a:lnTo>
                  <a:lnTo>
                    <a:pt x="846" y="1037"/>
                  </a:lnTo>
                  <a:lnTo>
                    <a:pt x="751" y="1064"/>
                  </a:lnTo>
                  <a:lnTo>
                    <a:pt x="642" y="1105"/>
                  </a:lnTo>
                  <a:lnTo>
                    <a:pt x="546" y="1146"/>
                  </a:lnTo>
                  <a:lnTo>
                    <a:pt x="465" y="1214"/>
                  </a:lnTo>
                  <a:lnTo>
                    <a:pt x="383" y="1269"/>
                  </a:lnTo>
                  <a:lnTo>
                    <a:pt x="301" y="1337"/>
                  </a:lnTo>
                  <a:lnTo>
                    <a:pt x="233" y="1419"/>
                  </a:lnTo>
                  <a:lnTo>
                    <a:pt x="178" y="1501"/>
                  </a:lnTo>
                  <a:lnTo>
                    <a:pt x="124" y="1596"/>
                  </a:lnTo>
                  <a:lnTo>
                    <a:pt x="83" y="1692"/>
                  </a:lnTo>
                  <a:lnTo>
                    <a:pt x="42" y="1787"/>
                  </a:lnTo>
                  <a:lnTo>
                    <a:pt x="28" y="1896"/>
                  </a:lnTo>
                  <a:lnTo>
                    <a:pt x="1" y="1992"/>
                  </a:lnTo>
                  <a:lnTo>
                    <a:pt x="1" y="2101"/>
                  </a:lnTo>
                  <a:lnTo>
                    <a:pt x="14" y="2210"/>
                  </a:lnTo>
                  <a:lnTo>
                    <a:pt x="28" y="2319"/>
                  </a:lnTo>
                  <a:lnTo>
                    <a:pt x="55" y="2415"/>
                  </a:lnTo>
                  <a:lnTo>
                    <a:pt x="83" y="2510"/>
                  </a:lnTo>
                  <a:lnTo>
                    <a:pt x="124" y="2592"/>
                  </a:lnTo>
                  <a:lnTo>
                    <a:pt x="178" y="2687"/>
                  </a:lnTo>
                  <a:lnTo>
                    <a:pt x="233" y="2756"/>
                  </a:lnTo>
                  <a:lnTo>
                    <a:pt x="301" y="2837"/>
                  </a:lnTo>
                  <a:lnTo>
                    <a:pt x="369" y="2906"/>
                  </a:lnTo>
                  <a:lnTo>
                    <a:pt x="437" y="2960"/>
                  </a:lnTo>
                  <a:lnTo>
                    <a:pt x="519" y="3015"/>
                  </a:lnTo>
                  <a:lnTo>
                    <a:pt x="601" y="3056"/>
                  </a:lnTo>
                  <a:lnTo>
                    <a:pt x="696" y="3097"/>
                  </a:lnTo>
                  <a:lnTo>
                    <a:pt x="792" y="3138"/>
                  </a:lnTo>
                  <a:lnTo>
                    <a:pt x="887" y="3151"/>
                  </a:lnTo>
                  <a:lnTo>
                    <a:pt x="983" y="3165"/>
                  </a:lnTo>
                  <a:lnTo>
                    <a:pt x="1078" y="3178"/>
                  </a:lnTo>
                  <a:lnTo>
                    <a:pt x="1201" y="3165"/>
                  </a:lnTo>
                  <a:lnTo>
                    <a:pt x="2824" y="2987"/>
                  </a:lnTo>
                  <a:lnTo>
                    <a:pt x="4448" y="2837"/>
                  </a:lnTo>
                  <a:lnTo>
                    <a:pt x="6071" y="2701"/>
                  </a:lnTo>
                  <a:lnTo>
                    <a:pt x="7694" y="2578"/>
                  </a:lnTo>
                  <a:lnTo>
                    <a:pt x="9304" y="2469"/>
                  </a:lnTo>
                  <a:lnTo>
                    <a:pt x="10886" y="2387"/>
                  </a:lnTo>
                  <a:lnTo>
                    <a:pt x="12468" y="2319"/>
                  </a:lnTo>
                  <a:lnTo>
                    <a:pt x="14037" y="2264"/>
                  </a:lnTo>
                  <a:lnTo>
                    <a:pt x="15565" y="2224"/>
                  </a:lnTo>
                  <a:lnTo>
                    <a:pt x="17079" y="2183"/>
                  </a:lnTo>
                  <a:lnTo>
                    <a:pt x="18566" y="2169"/>
                  </a:lnTo>
                  <a:lnTo>
                    <a:pt x="20012" y="2155"/>
                  </a:lnTo>
                  <a:lnTo>
                    <a:pt x="21430" y="2155"/>
                  </a:lnTo>
                  <a:lnTo>
                    <a:pt x="22794" y="2169"/>
                  </a:lnTo>
                  <a:lnTo>
                    <a:pt x="25413" y="2210"/>
                  </a:lnTo>
                  <a:lnTo>
                    <a:pt x="27828" y="2278"/>
                  </a:lnTo>
                  <a:lnTo>
                    <a:pt x="30010" y="2360"/>
                  </a:lnTo>
                  <a:lnTo>
                    <a:pt x="31934" y="2442"/>
                  </a:lnTo>
                  <a:lnTo>
                    <a:pt x="33584" y="2537"/>
                  </a:lnTo>
                  <a:lnTo>
                    <a:pt x="34921" y="2619"/>
                  </a:lnTo>
                  <a:lnTo>
                    <a:pt x="35917" y="2687"/>
                  </a:lnTo>
                  <a:lnTo>
                    <a:pt x="36790" y="2756"/>
                  </a:lnTo>
                  <a:lnTo>
                    <a:pt x="36899" y="2769"/>
                  </a:lnTo>
                  <a:lnTo>
                    <a:pt x="37008" y="2756"/>
                  </a:lnTo>
                  <a:lnTo>
                    <a:pt x="37117" y="2742"/>
                  </a:lnTo>
                  <a:lnTo>
                    <a:pt x="37213" y="2715"/>
                  </a:lnTo>
                  <a:lnTo>
                    <a:pt x="37322" y="2674"/>
                  </a:lnTo>
                  <a:lnTo>
                    <a:pt x="37404" y="2633"/>
                  </a:lnTo>
                  <a:lnTo>
                    <a:pt x="37499" y="2578"/>
                  </a:lnTo>
                  <a:lnTo>
                    <a:pt x="37581" y="2510"/>
                  </a:lnTo>
                  <a:lnTo>
                    <a:pt x="37649" y="2442"/>
                  </a:lnTo>
                  <a:lnTo>
                    <a:pt x="37731" y="2360"/>
                  </a:lnTo>
                  <a:lnTo>
                    <a:pt x="37786" y="2278"/>
                  </a:lnTo>
                  <a:lnTo>
                    <a:pt x="37840" y="2196"/>
                  </a:lnTo>
                  <a:lnTo>
                    <a:pt x="37881" y="2101"/>
                  </a:lnTo>
                  <a:lnTo>
                    <a:pt x="37922" y="1992"/>
                  </a:lnTo>
                  <a:lnTo>
                    <a:pt x="37949" y="1883"/>
                  </a:lnTo>
                  <a:lnTo>
                    <a:pt x="37963" y="1773"/>
                  </a:lnTo>
                  <a:lnTo>
                    <a:pt x="37963" y="1664"/>
                  </a:lnTo>
                  <a:lnTo>
                    <a:pt x="37963" y="1555"/>
                  </a:lnTo>
                  <a:lnTo>
                    <a:pt x="37949" y="1460"/>
                  </a:lnTo>
                  <a:lnTo>
                    <a:pt x="37922" y="1351"/>
                  </a:lnTo>
                  <a:lnTo>
                    <a:pt x="37881" y="1255"/>
                  </a:lnTo>
                  <a:lnTo>
                    <a:pt x="37827" y="1160"/>
                  </a:lnTo>
                  <a:lnTo>
                    <a:pt x="37772" y="1078"/>
                  </a:lnTo>
                  <a:lnTo>
                    <a:pt x="37717" y="996"/>
                  </a:lnTo>
                  <a:lnTo>
                    <a:pt x="37649" y="914"/>
                  </a:lnTo>
                  <a:lnTo>
                    <a:pt x="37567" y="846"/>
                  </a:lnTo>
                  <a:lnTo>
                    <a:pt x="37486" y="778"/>
                  </a:lnTo>
                  <a:lnTo>
                    <a:pt x="37390" y="737"/>
                  </a:lnTo>
                  <a:lnTo>
                    <a:pt x="37295" y="682"/>
                  </a:lnTo>
                  <a:lnTo>
                    <a:pt x="37199" y="655"/>
                  </a:lnTo>
                  <a:lnTo>
                    <a:pt x="37090" y="628"/>
                  </a:lnTo>
                  <a:lnTo>
                    <a:pt x="36981" y="614"/>
                  </a:lnTo>
                  <a:lnTo>
                    <a:pt x="36094" y="546"/>
                  </a:lnTo>
                  <a:lnTo>
                    <a:pt x="35085" y="464"/>
                  </a:lnTo>
                  <a:lnTo>
                    <a:pt x="33734" y="382"/>
                  </a:lnTo>
                  <a:lnTo>
                    <a:pt x="32070" y="287"/>
                  </a:lnTo>
                  <a:lnTo>
                    <a:pt x="30120" y="205"/>
                  </a:lnTo>
                  <a:lnTo>
                    <a:pt x="27910" y="123"/>
                  </a:lnTo>
                  <a:lnTo>
                    <a:pt x="25468" y="55"/>
                  </a:lnTo>
                  <a:lnTo>
                    <a:pt x="22822" y="14"/>
                  </a:lnTo>
                  <a:lnTo>
                    <a:pt x="21430" y="0"/>
                  </a:lnTo>
                  <a:close/>
                </a:path>
              </a:pathLst>
            </a:custGeom>
            <a:solidFill>
              <a:srgbClr val="D4E2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65;p15">
              <a:extLst>
                <a:ext uri="{FF2B5EF4-FFF2-40B4-BE49-F238E27FC236}">
                  <a16:creationId xmlns:a16="http://schemas.microsoft.com/office/drawing/2014/main" xmlns="" id="{5F4BD01F-0A1B-C330-E631-6D8AB28D3165}"/>
                </a:ext>
              </a:extLst>
            </p:cNvPr>
            <p:cNvSpPr/>
            <p:nvPr/>
          </p:nvSpPr>
          <p:spPr>
            <a:xfrm>
              <a:off x="1917859" y="2178096"/>
              <a:ext cx="207244" cy="523722"/>
            </a:xfrm>
            <a:custGeom>
              <a:avLst/>
              <a:gdLst/>
              <a:ahLst/>
              <a:cxnLst/>
              <a:rect l="l" t="t" r="r" b="b"/>
              <a:pathLst>
                <a:path w="14569" h="36817" extrusionOk="0">
                  <a:moveTo>
                    <a:pt x="8103" y="0"/>
                  </a:moveTo>
                  <a:lnTo>
                    <a:pt x="2196" y="982"/>
                  </a:lnTo>
                  <a:lnTo>
                    <a:pt x="1965" y="996"/>
                  </a:lnTo>
                  <a:lnTo>
                    <a:pt x="1719" y="1037"/>
                  </a:lnTo>
                  <a:lnTo>
                    <a:pt x="1501" y="1092"/>
                  </a:lnTo>
                  <a:lnTo>
                    <a:pt x="1283" y="1187"/>
                  </a:lnTo>
                  <a:lnTo>
                    <a:pt x="1078" y="1296"/>
                  </a:lnTo>
                  <a:lnTo>
                    <a:pt x="901" y="1419"/>
                  </a:lnTo>
                  <a:lnTo>
                    <a:pt x="723" y="1569"/>
                  </a:lnTo>
                  <a:lnTo>
                    <a:pt x="560" y="1733"/>
                  </a:lnTo>
                  <a:lnTo>
                    <a:pt x="423" y="1924"/>
                  </a:lnTo>
                  <a:lnTo>
                    <a:pt x="300" y="2115"/>
                  </a:lnTo>
                  <a:lnTo>
                    <a:pt x="191" y="2319"/>
                  </a:lnTo>
                  <a:lnTo>
                    <a:pt x="109" y="2551"/>
                  </a:lnTo>
                  <a:lnTo>
                    <a:pt x="41" y="2783"/>
                  </a:lnTo>
                  <a:lnTo>
                    <a:pt x="14" y="3015"/>
                  </a:lnTo>
                  <a:lnTo>
                    <a:pt x="0" y="3260"/>
                  </a:lnTo>
                  <a:lnTo>
                    <a:pt x="0" y="3520"/>
                  </a:lnTo>
                  <a:lnTo>
                    <a:pt x="4543" y="36817"/>
                  </a:lnTo>
                  <a:lnTo>
                    <a:pt x="8689" y="30624"/>
                  </a:lnTo>
                  <a:lnTo>
                    <a:pt x="14569" y="35794"/>
                  </a:lnTo>
                  <a:lnTo>
                    <a:pt x="14569" y="35794"/>
                  </a:lnTo>
                  <a:lnTo>
                    <a:pt x="10313" y="2128"/>
                  </a:lnTo>
                  <a:lnTo>
                    <a:pt x="10285" y="1910"/>
                  </a:lnTo>
                  <a:lnTo>
                    <a:pt x="10231" y="1705"/>
                  </a:lnTo>
                  <a:lnTo>
                    <a:pt x="10163" y="1501"/>
                  </a:lnTo>
                  <a:lnTo>
                    <a:pt x="10081" y="1296"/>
                  </a:lnTo>
                  <a:lnTo>
                    <a:pt x="9985" y="1105"/>
                  </a:lnTo>
                  <a:lnTo>
                    <a:pt x="9863" y="941"/>
                  </a:lnTo>
                  <a:lnTo>
                    <a:pt x="9740" y="778"/>
                  </a:lnTo>
                  <a:lnTo>
                    <a:pt x="9590" y="628"/>
                  </a:lnTo>
                  <a:lnTo>
                    <a:pt x="9440" y="491"/>
                  </a:lnTo>
                  <a:lnTo>
                    <a:pt x="9276" y="369"/>
                  </a:lnTo>
                  <a:lnTo>
                    <a:pt x="9099" y="259"/>
                  </a:lnTo>
                  <a:lnTo>
                    <a:pt x="8908" y="178"/>
                  </a:lnTo>
                  <a:lnTo>
                    <a:pt x="8717" y="109"/>
                  </a:lnTo>
                  <a:lnTo>
                    <a:pt x="8512" y="55"/>
                  </a:lnTo>
                  <a:lnTo>
                    <a:pt x="8308" y="14"/>
                  </a:lnTo>
                  <a:lnTo>
                    <a:pt x="8103" y="0"/>
                  </a:lnTo>
                  <a:close/>
                </a:path>
              </a:pathLst>
            </a:custGeom>
            <a:solidFill>
              <a:srgbClr val="FFBE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66;p15">
              <a:extLst>
                <a:ext uri="{FF2B5EF4-FFF2-40B4-BE49-F238E27FC236}">
                  <a16:creationId xmlns:a16="http://schemas.microsoft.com/office/drawing/2014/main" xmlns="" id="{5AD4BA04-95C6-F9F0-1D4D-A8C025C0E8C4}"/>
                </a:ext>
              </a:extLst>
            </p:cNvPr>
            <p:cNvSpPr/>
            <p:nvPr/>
          </p:nvSpPr>
          <p:spPr>
            <a:xfrm>
              <a:off x="878953" y="2370776"/>
              <a:ext cx="852433" cy="616099"/>
            </a:xfrm>
            <a:custGeom>
              <a:avLst/>
              <a:gdLst/>
              <a:ahLst/>
              <a:cxnLst/>
              <a:rect l="l" t="t" r="r" b="b"/>
              <a:pathLst>
                <a:path w="59925" h="43311" extrusionOk="0">
                  <a:moveTo>
                    <a:pt x="45493" y="1"/>
                  </a:moveTo>
                  <a:lnTo>
                    <a:pt x="44442" y="14"/>
                  </a:lnTo>
                  <a:lnTo>
                    <a:pt x="43406" y="41"/>
                  </a:lnTo>
                  <a:lnTo>
                    <a:pt x="42355" y="69"/>
                  </a:lnTo>
                  <a:lnTo>
                    <a:pt x="41305" y="123"/>
                  </a:lnTo>
                  <a:lnTo>
                    <a:pt x="40255" y="192"/>
                  </a:lnTo>
                  <a:lnTo>
                    <a:pt x="39204" y="260"/>
                  </a:lnTo>
                  <a:lnTo>
                    <a:pt x="38168" y="342"/>
                  </a:lnTo>
                  <a:lnTo>
                    <a:pt x="37131" y="451"/>
                  </a:lnTo>
                  <a:lnTo>
                    <a:pt x="36080" y="546"/>
                  </a:lnTo>
                  <a:lnTo>
                    <a:pt x="35057" y="669"/>
                  </a:lnTo>
                  <a:lnTo>
                    <a:pt x="34021" y="792"/>
                  </a:lnTo>
                  <a:lnTo>
                    <a:pt x="32998" y="928"/>
                  </a:lnTo>
                  <a:lnTo>
                    <a:pt x="31975" y="1078"/>
                  </a:lnTo>
                  <a:lnTo>
                    <a:pt x="30965" y="1228"/>
                  </a:lnTo>
                  <a:lnTo>
                    <a:pt x="29956" y="1392"/>
                  </a:lnTo>
                  <a:lnTo>
                    <a:pt x="27964" y="1733"/>
                  </a:lnTo>
                  <a:lnTo>
                    <a:pt x="26014" y="2101"/>
                  </a:lnTo>
                  <a:lnTo>
                    <a:pt x="24090" y="2483"/>
                  </a:lnTo>
                  <a:lnTo>
                    <a:pt x="22208" y="2892"/>
                  </a:lnTo>
                  <a:lnTo>
                    <a:pt x="20366" y="3315"/>
                  </a:lnTo>
                  <a:lnTo>
                    <a:pt x="18579" y="3752"/>
                  </a:lnTo>
                  <a:lnTo>
                    <a:pt x="16847" y="4202"/>
                  </a:lnTo>
                  <a:lnTo>
                    <a:pt x="15169" y="4652"/>
                  </a:lnTo>
                  <a:lnTo>
                    <a:pt x="13546" y="5102"/>
                  </a:lnTo>
                  <a:lnTo>
                    <a:pt x="12005" y="5552"/>
                  </a:lnTo>
                  <a:lnTo>
                    <a:pt x="10531" y="5989"/>
                  </a:lnTo>
                  <a:lnTo>
                    <a:pt x="9126" y="6425"/>
                  </a:lnTo>
                  <a:lnTo>
                    <a:pt x="7803" y="6848"/>
                  </a:lnTo>
                  <a:lnTo>
                    <a:pt x="6562" y="7257"/>
                  </a:lnTo>
                  <a:lnTo>
                    <a:pt x="5416" y="7639"/>
                  </a:lnTo>
                  <a:lnTo>
                    <a:pt x="4366" y="8008"/>
                  </a:lnTo>
                  <a:lnTo>
                    <a:pt x="2538" y="8649"/>
                  </a:lnTo>
                  <a:lnTo>
                    <a:pt x="1146" y="9154"/>
                  </a:lnTo>
                  <a:lnTo>
                    <a:pt x="996" y="9208"/>
                  </a:lnTo>
                  <a:lnTo>
                    <a:pt x="860" y="9290"/>
                  </a:lnTo>
                  <a:lnTo>
                    <a:pt x="737" y="9372"/>
                  </a:lnTo>
                  <a:lnTo>
                    <a:pt x="615" y="9454"/>
                  </a:lnTo>
                  <a:lnTo>
                    <a:pt x="505" y="9563"/>
                  </a:lnTo>
                  <a:lnTo>
                    <a:pt x="396" y="9672"/>
                  </a:lnTo>
                  <a:lnTo>
                    <a:pt x="314" y="9795"/>
                  </a:lnTo>
                  <a:lnTo>
                    <a:pt x="233" y="9917"/>
                  </a:lnTo>
                  <a:lnTo>
                    <a:pt x="164" y="10040"/>
                  </a:lnTo>
                  <a:lnTo>
                    <a:pt x="110" y="10177"/>
                  </a:lnTo>
                  <a:lnTo>
                    <a:pt x="55" y="10327"/>
                  </a:lnTo>
                  <a:lnTo>
                    <a:pt x="28" y="10463"/>
                  </a:lnTo>
                  <a:lnTo>
                    <a:pt x="1" y="10613"/>
                  </a:lnTo>
                  <a:lnTo>
                    <a:pt x="1" y="10777"/>
                  </a:lnTo>
                  <a:lnTo>
                    <a:pt x="1" y="10927"/>
                  </a:lnTo>
                  <a:lnTo>
                    <a:pt x="14" y="11077"/>
                  </a:lnTo>
                  <a:lnTo>
                    <a:pt x="3793" y="41837"/>
                  </a:lnTo>
                  <a:lnTo>
                    <a:pt x="3834" y="42028"/>
                  </a:lnTo>
                  <a:lnTo>
                    <a:pt x="3888" y="42219"/>
                  </a:lnTo>
                  <a:lnTo>
                    <a:pt x="3970" y="42396"/>
                  </a:lnTo>
                  <a:lnTo>
                    <a:pt x="4079" y="42560"/>
                  </a:lnTo>
                  <a:lnTo>
                    <a:pt x="4188" y="42696"/>
                  </a:lnTo>
                  <a:lnTo>
                    <a:pt x="4311" y="42833"/>
                  </a:lnTo>
                  <a:lnTo>
                    <a:pt x="4461" y="42955"/>
                  </a:lnTo>
                  <a:lnTo>
                    <a:pt x="4611" y="43065"/>
                  </a:lnTo>
                  <a:lnTo>
                    <a:pt x="4775" y="43146"/>
                  </a:lnTo>
                  <a:lnTo>
                    <a:pt x="4952" y="43215"/>
                  </a:lnTo>
                  <a:lnTo>
                    <a:pt x="5130" y="43269"/>
                  </a:lnTo>
                  <a:lnTo>
                    <a:pt x="5307" y="43310"/>
                  </a:lnTo>
                  <a:lnTo>
                    <a:pt x="5689" y="43310"/>
                  </a:lnTo>
                  <a:lnTo>
                    <a:pt x="5880" y="43269"/>
                  </a:lnTo>
                  <a:lnTo>
                    <a:pt x="6084" y="43228"/>
                  </a:lnTo>
                  <a:lnTo>
                    <a:pt x="7244" y="42833"/>
                  </a:lnTo>
                  <a:lnTo>
                    <a:pt x="8403" y="42451"/>
                  </a:lnTo>
                  <a:lnTo>
                    <a:pt x="9563" y="42082"/>
                  </a:lnTo>
                  <a:lnTo>
                    <a:pt x="10709" y="41714"/>
                  </a:lnTo>
                  <a:lnTo>
                    <a:pt x="11841" y="41373"/>
                  </a:lnTo>
                  <a:lnTo>
                    <a:pt x="12973" y="41046"/>
                  </a:lnTo>
                  <a:lnTo>
                    <a:pt x="14105" y="40718"/>
                  </a:lnTo>
                  <a:lnTo>
                    <a:pt x="15224" y="40405"/>
                  </a:lnTo>
                  <a:lnTo>
                    <a:pt x="16329" y="40105"/>
                  </a:lnTo>
                  <a:lnTo>
                    <a:pt x="17434" y="39818"/>
                  </a:lnTo>
                  <a:lnTo>
                    <a:pt x="19602" y="39272"/>
                  </a:lnTo>
                  <a:lnTo>
                    <a:pt x="21744" y="38768"/>
                  </a:lnTo>
                  <a:lnTo>
                    <a:pt x="23831" y="38304"/>
                  </a:lnTo>
                  <a:lnTo>
                    <a:pt x="25891" y="37881"/>
                  </a:lnTo>
                  <a:lnTo>
                    <a:pt x="27910" y="37499"/>
                  </a:lnTo>
                  <a:lnTo>
                    <a:pt x="29888" y="37144"/>
                  </a:lnTo>
                  <a:lnTo>
                    <a:pt x="31825" y="36817"/>
                  </a:lnTo>
                  <a:lnTo>
                    <a:pt x="33707" y="36531"/>
                  </a:lnTo>
                  <a:lnTo>
                    <a:pt x="35535" y="36271"/>
                  </a:lnTo>
                  <a:lnTo>
                    <a:pt x="37322" y="36053"/>
                  </a:lnTo>
                  <a:lnTo>
                    <a:pt x="39041" y="35849"/>
                  </a:lnTo>
                  <a:lnTo>
                    <a:pt x="40718" y="35671"/>
                  </a:lnTo>
                  <a:lnTo>
                    <a:pt x="42342" y="35521"/>
                  </a:lnTo>
                  <a:lnTo>
                    <a:pt x="43897" y="35398"/>
                  </a:lnTo>
                  <a:lnTo>
                    <a:pt x="45397" y="35289"/>
                  </a:lnTo>
                  <a:lnTo>
                    <a:pt x="46843" y="35207"/>
                  </a:lnTo>
                  <a:lnTo>
                    <a:pt x="48221" y="35139"/>
                  </a:lnTo>
                  <a:lnTo>
                    <a:pt x="49530" y="35085"/>
                  </a:lnTo>
                  <a:lnTo>
                    <a:pt x="50772" y="35044"/>
                  </a:lnTo>
                  <a:lnTo>
                    <a:pt x="51945" y="35030"/>
                  </a:lnTo>
                  <a:lnTo>
                    <a:pt x="53050" y="35016"/>
                  </a:lnTo>
                  <a:lnTo>
                    <a:pt x="55041" y="35016"/>
                  </a:lnTo>
                  <a:lnTo>
                    <a:pt x="56719" y="35057"/>
                  </a:lnTo>
                  <a:lnTo>
                    <a:pt x="58097" y="35112"/>
                  </a:lnTo>
                  <a:lnTo>
                    <a:pt x="58288" y="35112"/>
                  </a:lnTo>
                  <a:lnTo>
                    <a:pt x="58479" y="35085"/>
                  </a:lnTo>
                  <a:lnTo>
                    <a:pt x="58670" y="35044"/>
                  </a:lnTo>
                  <a:lnTo>
                    <a:pt x="58847" y="34976"/>
                  </a:lnTo>
                  <a:lnTo>
                    <a:pt x="59024" y="34894"/>
                  </a:lnTo>
                  <a:lnTo>
                    <a:pt x="59174" y="34798"/>
                  </a:lnTo>
                  <a:lnTo>
                    <a:pt x="59324" y="34675"/>
                  </a:lnTo>
                  <a:lnTo>
                    <a:pt x="59461" y="34553"/>
                  </a:lnTo>
                  <a:lnTo>
                    <a:pt x="59570" y="34416"/>
                  </a:lnTo>
                  <a:lnTo>
                    <a:pt x="59679" y="34253"/>
                  </a:lnTo>
                  <a:lnTo>
                    <a:pt x="59761" y="34089"/>
                  </a:lnTo>
                  <a:lnTo>
                    <a:pt x="59829" y="33925"/>
                  </a:lnTo>
                  <a:lnTo>
                    <a:pt x="59884" y="33734"/>
                  </a:lnTo>
                  <a:lnTo>
                    <a:pt x="59911" y="33543"/>
                  </a:lnTo>
                  <a:lnTo>
                    <a:pt x="59925" y="33352"/>
                  </a:lnTo>
                  <a:lnTo>
                    <a:pt x="59911" y="33148"/>
                  </a:lnTo>
                  <a:lnTo>
                    <a:pt x="56310" y="2115"/>
                  </a:lnTo>
                  <a:lnTo>
                    <a:pt x="56282" y="1965"/>
                  </a:lnTo>
                  <a:lnTo>
                    <a:pt x="56255" y="1815"/>
                  </a:lnTo>
                  <a:lnTo>
                    <a:pt x="56201" y="1678"/>
                  </a:lnTo>
                  <a:lnTo>
                    <a:pt x="56146" y="1556"/>
                  </a:lnTo>
                  <a:lnTo>
                    <a:pt x="56078" y="1419"/>
                  </a:lnTo>
                  <a:lnTo>
                    <a:pt x="56010" y="1296"/>
                  </a:lnTo>
                  <a:lnTo>
                    <a:pt x="55914" y="1187"/>
                  </a:lnTo>
                  <a:lnTo>
                    <a:pt x="55819" y="1078"/>
                  </a:lnTo>
                  <a:lnTo>
                    <a:pt x="55723" y="983"/>
                  </a:lnTo>
                  <a:lnTo>
                    <a:pt x="55614" y="901"/>
                  </a:lnTo>
                  <a:lnTo>
                    <a:pt x="55491" y="819"/>
                  </a:lnTo>
                  <a:lnTo>
                    <a:pt x="55369" y="751"/>
                  </a:lnTo>
                  <a:lnTo>
                    <a:pt x="55246" y="683"/>
                  </a:lnTo>
                  <a:lnTo>
                    <a:pt x="55109" y="642"/>
                  </a:lnTo>
                  <a:lnTo>
                    <a:pt x="54959" y="601"/>
                  </a:lnTo>
                  <a:lnTo>
                    <a:pt x="54823" y="573"/>
                  </a:lnTo>
                  <a:lnTo>
                    <a:pt x="53800" y="437"/>
                  </a:lnTo>
                  <a:lnTo>
                    <a:pt x="52777" y="328"/>
                  </a:lnTo>
                  <a:lnTo>
                    <a:pt x="51740" y="232"/>
                  </a:lnTo>
                  <a:lnTo>
                    <a:pt x="50717" y="164"/>
                  </a:lnTo>
                  <a:lnTo>
                    <a:pt x="49667" y="96"/>
                  </a:lnTo>
                  <a:lnTo>
                    <a:pt x="48630" y="55"/>
                  </a:lnTo>
                  <a:lnTo>
                    <a:pt x="47593" y="14"/>
                  </a:lnTo>
                  <a:lnTo>
                    <a:pt x="46543" y="1"/>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7;p15">
              <a:extLst>
                <a:ext uri="{FF2B5EF4-FFF2-40B4-BE49-F238E27FC236}">
                  <a16:creationId xmlns:a16="http://schemas.microsoft.com/office/drawing/2014/main" xmlns="" id="{53BFA0E3-04ED-E471-13ED-811764C9977A}"/>
                </a:ext>
              </a:extLst>
            </p:cNvPr>
            <p:cNvSpPr/>
            <p:nvPr/>
          </p:nvSpPr>
          <p:spPr>
            <a:xfrm>
              <a:off x="1121705" y="1987152"/>
              <a:ext cx="2397368" cy="1787329"/>
            </a:xfrm>
            <a:custGeom>
              <a:avLst/>
              <a:gdLst/>
              <a:ahLst/>
              <a:cxnLst/>
              <a:rect l="l" t="t" r="r" b="b"/>
              <a:pathLst>
                <a:path w="168532" h="125647" extrusionOk="0">
                  <a:moveTo>
                    <a:pt x="17188" y="1"/>
                  </a:moveTo>
                  <a:lnTo>
                    <a:pt x="17010" y="14"/>
                  </a:lnTo>
                  <a:lnTo>
                    <a:pt x="16833" y="28"/>
                  </a:lnTo>
                  <a:lnTo>
                    <a:pt x="16656" y="55"/>
                  </a:lnTo>
                  <a:lnTo>
                    <a:pt x="16478" y="96"/>
                  </a:lnTo>
                  <a:lnTo>
                    <a:pt x="16315" y="137"/>
                  </a:lnTo>
                  <a:lnTo>
                    <a:pt x="16151" y="192"/>
                  </a:lnTo>
                  <a:lnTo>
                    <a:pt x="15824" y="314"/>
                  </a:lnTo>
                  <a:lnTo>
                    <a:pt x="15510" y="464"/>
                  </a:lnTo>
                  <a:lnTo>
                    <a:pt x="15223" y="642"/>
                  </a:lnTo>
                  <a:lnTo>
                    <a:pt x="14937" y="846"/>
                  </a:lnTo>
                  <a:lnTo>
                    <a:pt x="14691" y="1078"/>
                  </a:lnTo>
                  <a:lnTo>
                    <a:pt x="14459" y="1324"/>
                  </a:lnTo>
                  <a:lnTo>
                    <a:pt x="14241" y="1597"/>
                  </a:lnTo>
                  <a:lnTo>
                    <a:pt x="14064" y="1897"/>
                  </a:lnTo>
                  <a:lnTo>
                    <a:pt x="13982" y="2047"/>
                  </a:lnTo>
                  <a:lnTo>
                    <a:pt x="13900" y="2211"/>
                  </a:lnTo>
                  <a:lnTo>
                    <a:pt x="13832" y="2374"/>
                  </a:lnTo>
                  <a:lnTo>
                    <a:pt x="13764" y="2538"/>
                  </a:lnTo>
                  <a:lnTo>
                    <a:pt x="13709" y="2702"/>
                  </a:lnTo>
                  <a:lnTo>
                    <a:pt x="13668" y="2879"/>
                  </a:lnTo>
                  <a:lnTo>
                    <a:pt x="13627" y="3056"/>
                  </a:lnTo>
                  <a:lnTo>
                    <a:pt x="13600" y="3234"/>
                  </a:lnTo>
                  <a:lnTo>
                    <a:pt x="28" y="100943"/>
                  </a:lnTo>
                  <a:lnTo>
                    <a:pt x="14" y="101134"/>
                  </a:lnTo>
                  <a:lnTo>
                    <a:pt x="0" y="101325"/>
                  </a:lnTo>
                  <a:lnTo>
                    <a:pt x="0" y="101502"/>
                  </a:lnTo>
                  <a:lnTo>
                    <a:pt x="0" y="101693"/>
                  </a:lnTo>
                  <a:lnTo>
                    <a:pt x="14" y="101884"/>
                  </a:lnTo>
                  <a:lnTo>
                    <a:pt x="41" y="102061"/>
                  </a:lnTo>
                  <a:lnTo>
                    <a:pt x="82" y="102252"/>
                  </a:lnTo>
                  <a:lnTo>
                    <a:pt x="123" y="102429"/>
                  </a:lnTo>
                  <a:lnTo>
                    <a:pt x="178" y="102607"/>
                  </a:lnTo>
                  <a:lnTo>
                    <a:pt x="232" y="102770"/>
                  </a:lnTo>
                  <a:lnTo>
                    <a:pt x="300" y="102934"/>
                  </a:lnTo>
                  <a:lnTo>
                    <a:pt x="382" y="103112"/>
                  </a:lnTo>
                  <a:lnTo>
                    <a:pt x="464" y="103262"/>
                  </a:lnTo>
                  <a:lnTo>
                    <a:pt x="546" y="103425"/>
                  </a:lnTo>
                  <a:lnTo>
                    <a:pt x="655" y="103575"/>
                  </a:lnTo>
                  <a:lnTo>
                    <a:pt x="750" y="103712"/>
                  </a:lnTo>
                  <a:lnTo>
                    <a:pt x="873" y="103862"/>
                  </a:lnTo>
                  <a:lnTo>
                    <a:pt x="982" y="103998"/>
                  </a:lnTo>
                  <a:lnTo>
                    <a:pt x="1105" y="104121"/>
                  </a:lnTo>
                  <a:lnTo>
                    <a:pt x="1242" y="104244"/>
                  </a:lnTo>
                  <a:lnTo>
                    <a:pt x="1378" y="104366"/>
                  </a:lnTo>
                  <a:lnTo>
                    <a:pt x="1528" y="104476"/>
                  </a:lnTo>
                  <a:lnTo>
                    <a:pt x="1678" y="104585"/>
                  </a:lnTo>
                  <a:lnTo>
                    <a:pt x="1828" y="104680"/>
                  </a:lnTo>
                  <a:lnTo>
                    <a:pt x="1992" y="104776"/>
                  </a:lnTo>
                  <a:lnTo>
                    <a:pt x="2155" y="104858"/>
                  </a:lnTo>
                  <a:lnTo>
                    <a:pt x="2319" y="104926"/>
                  </a:lnTo>
                  <a:lnTo>
                    <a:pt x="2497" y="104994"/>
                  </a:lnTo>
                  <a:lnTo>
                    <a:pt x="2674" y="105049"/>
                  </a:lnTo>
                  <a:lnTo>
                    <a:pt x="2851" y="105103"/>
                  </a:lnTo>
                  <a:lnTo>
                    <a:pt x="3042" y="105144"/>
                  </a:lnTo>
                  <a:lnTo>
                    <a:pt x="3233" y="105171"/>
                  </a:lnTo>
                  <a:lnTo>
                    <a:pt x="150294" y="125605"/>
                  </a:lnTo>
                  <a:lnTo>
                    <a:pt x="150485" y="125619"/>
                  </a:lnTo>
                  <a:lnTo>
                    <a:pt x="150676" y="125632"/>
                  </a:lnTo>
                  <a:lnTo>
                    <a:pt x="150867" y="125646"/>
                  </a:lnTo>
                  <a:lnTo>
                    <a:pt x="151044" y="125632"/>
                  </a:lnTo>
                  <a:lnTo>
                    <a:pt x="151235" y="125619"/>
                  </a:lnTo>
                  <a:lnTo>
                    <a:pt x="151413" y="125592"/>
                  </a:lnTo>
                  <a:lnTo>
                    <a:pt x="151604" y="125551"/>
                  </a:lnTo>
                  <a:lnTo>
                    <a:pt x="151781" y="125510"/>
                  </a:lnTo>
                  <a:lnTo>
                    <a:pt x="151958" y="125469"/>
                  </a:lnTo>
                  <a:lnTo>
                    <a:pt x="152122" y="125401"/>
                  </a:lnTo>
                  <a:lnTo>
                    <a:pt x="152286" y="125332"/>
                  </a:lnTo>
                  <a:lnTo>
                    <a:pt x="152449" y="125264"/>
                  </a:lnTo>
                  <a:lnTo>
                    <a:pt x="152613" y="125182"/>
                  </a:lnTo>
                  <a:lnTo>
                    <a:pt x="152777" y="125087"/>
                  </a:lnTo>
                  <a:lnTo>
                    <a:pt x="152927" y="124991"/>
                  </a:lnTo>
                  <a:lnTo>
                    <a:pt x="153063" y="124882"/>
                  </a:lnTo>
                  <a:lnTo>
                    <a:pt x="153213" y="124773"/>
                  </a:lnTo>
                  <a:lnTo>
                    <a:pt x="153350" y="124650"/>
                  </a:lnTo>
                  <a:lnTo>
                    <a:pt x="153472" y="124528"/>
                  </a:lnTo>
                  <a:lnTo>
                    <a:pt x="153595" y="124405"/>
                  </a:lnTo>
                  <a:lnTo>
                    <a:pt x="153718" y="124268"/>
                  </a:lnTo>
                  <a:lnTo>
                    <a:pt x="153827" y="124118"/>
                  </a:lnTo>
                  <a:lnTo>
                    <a:pt x="153936" y="123968"/>
                  </a:lnTo>
                  <a:lnTo>
                    <a:pt x="154032" y="123818"/>
                  </a:lnTo>
                  <a:lnTo>
                    <a:pt x="154127" y="123655"/>
                  </a:lnTo>
                  <a:lnTo>
                    <a:pt x="154209" y="123491"/>
                  </a:lnTo>
                  <a:lnTo>
                    <a:pt x="154277" y="123327"/>
                  </a:lnTo>
                  <a:lnTo>
                    <a:pt x="154345" y="123150"/>
                  </a:lnTo>
                  <a:lnTo>
                    <a:pt x="154400" y="122973"/>
                  </a:lnTo>
                  <a:lnTo>
                    <a:pt x="154455" y="122795"/>
                  </a:lnTo>
                  <a:lnTo>
                    <a:pt x="154495" y="122604"/>
                  </a:lnTo>
                  <a:lnTo>
                    <a:pt x="154523" y="122413"/>
                  </a:lnTo>
                  <a:lnTo>
                    <a:pt x="168491" y="24991"/>
                  </a:lnTo>
                  <a:lnTo>
                    <a:pt x="168518" y="24663"/>
                  </a:lnTo>
                  <a:lnTo>
                    <a:pt x="168532" y="24336"/>
                  </a:lnTo>
                  <a:lnTo>
                    <a:pt x="168505" y="24022"/>
                  </a:lnTo>
                  <a:lnTo>
                    <a:pt x="168450" y="23708"/>
                  </a:lnTo>
                  <a:lnTo>
                    <a:pt x="168382" y="23395"/>
                  </a:lnTo>
                  <a:lnTo>
                    <a:pt x="168273" y="23095"/>
                  </a:lnTo>
                  <a:lnTo>
                    <a:pt x="168150" y="22808"/>
                  </a:lnTo>
                  <a:lnTo>
                    <a:pt x="168000" y="22535"/>
                  </a:lnTo>
                  <a:lnTo>
                    <a:pt x="167836" y="22276"/>
                  </a:lnTo>
                  <a:lnTo>
                    <a:pt x="167645" y="22031"/>
                  </a:lnTo>
                  <a:lnTo>
                    <a:pt x="167427" y="21799"/>
                  </a:lnTo>
                  <a:lnTo>
                    <a:pt x="167195" y="21580"/>
                  </a:lnTo>
                  <a:lnTo>
                    <a:pt x="166950" y="21389"/>
                  </a:lnTo>
                  <a:lnTo>
                    <a:pt x="166677" y="21212"/>
                  </a:lnTo>
                  <a:lnTo>
                    <a:pt x="166390" y="21062"/>
                  </a:lnTo>
                  <a:lnTo>
                    <a:pt x="166090" y="20939"/>
                  </a:lnTo>
                  <a:lnTo>
                    <a:pt x="165244" y="20612"/>
                  </a:lnTo>
                  <a:lnTo>
                    <a:pt x="164999" y="20530"/>
                  </a:lnTo>
                  <a:lnTo>
                    <a:pt x="164740" y="20476"/>
                  </a:lnTo>
                  <a:lnTo>
                    <a:pt x="164494" y="20421"/>
                  </a:lnTo>
                  <a:lnTo>
                    <a:pt x="164235" y="20394"/>
                  </a:lnTo>
                  <a:lnTo>
                    <a:pt x="92294" y="10068"/>
                  </a:lnTo>
                  <a:lnTo>
                    <a:pt x="91434" y="9931"/>
                  </a:lnTo>
                  <a:lnTo>
                    <a:pt x="90561" y="9768"/>
                  </a:lnTo>
                  <a:lnTo>
                    <a:pt x="18033" y="69"/>
                  </a:lnTo>
                  <a:lnTo>
                    <a:pt x="17788" y="28"/>
                  </a:lnTo>
                  <a:lnTo>
                    <a:pt x="17556" y="1"/>
                  </a:lnTo>
                  <a:close/>
                </a:path>
              </a:pathLst>
            </a:custGeom>
            <a:solidFill>
              <a:srgbClr val="BF8E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8;p15">
              <a:extLst>
                <a:ext uri="{FF2B5EF4-FFF2-40B4-BE49-F238E27FC236}">
                  <a16:creationId xmlns:a16="http://schemas.microsoft.com/office/drawing/2014/main" xmlns="" id="{A4E4C863-AD8B-B2BF-98AC-236C2B884A5C}"/>
                </a:ext>
              </a:extLst>
            </p:cNvPr>
            <p:cNvSpPr/>
            <p:nvPr/>
          </p:nvSpPr>
          <p:spPr>
            <a:xfrm>
              <a:off x="1174281" y="1980366"/>
              <a:ext cx="1236053" cy="1594054"/>
            </a:xfrm>
            <a:custGeom>
              <a:avLst/>
              <a:gdLst/>
              <a:ahLst/>
              <a:cxnLst/>
              <a:rect l="l" t="t" r="r" b="b"/>
              <a:pathLst>
                <a:path w="86893" h="112060" extrusionOk="0">
                  <a:moveTo>
                    <a:pt x="29042" y="0"/>
                  </a:moveTo>
                  <a:lnTo>
                    <a:pt x="26696" y="14"/>
                  </a:lnTo>
                  <a:lnTo>
                    <a:pt x="24500" y="55"/>
                  </a:lnTo>
                  <a:lnTo>
                    <a:pt x="22481" y="109"/>
                  </a:lnTo>
                  <a:lnTo>
                    <a:pt x="20639" y="164"/>
                  </a:lnTo>
                  <a:lnTo>
                    <a:pt x="18989" y="232"/>
                  </a:lnTo>
                  <a:lnTo>
                    <a:pt x="17557" y="300"/>
                  </a:lnTo>
                  <a:lnTo>
                    <a:pt x="16356" y="355"/>
                  </a:lnTo>
                  <a:lnTo>
                    <a:pt x="14678" y="450"/>
                  </a:lnTo>
                  <a:lnTo>
                    <a:pt x="14092" y="491"/>
                  </a:lnTo>
                  <a:lnTo>
                    <a:pt x="1" y="101952"/>
                  </a:lnTo>
                  <a:lnTo>
                    <a:pt x="72761" y="112059"/>
                  </a:lnTo>
                  <a:lnTo>
                    <a:pt x="86893" y="10326"/>
                  </a:lnTo>
                  <a:lnTo>
                    <a:pt x="86388" y="9999"/>
                  </a:lnTo>
                  <a:lnTo>
                    <a:pt x="85869" y="9685"/>
                  </a:lnTo>
                  <a:lnTo>
                    <a:pt x="85351" y="9385"/>
                  </a:lnTo>
                  <a:lnTo>
                    <a:pt x="84806" y="9085"/>
                  </a:lnTo>
                  <a:lnTo>
                    <a:pt x="84260" y="8799"/>
                  </a:lnTo>
                  <a:lnTo>
                    <a:pt x="83714" y="8512"/>
                  </a:lnTo>
                  <a:lnTo>
                    <a:pt x="83141" y="8226"/>
                  </a:lnTo>
                  <a:lnTo>
                    <a:pt x="82568" y="7953"/>
                  </a:lnTo>
                  <a:lnTo>
                    <a:pt x="81982" y="7694"/>
                  </a:lnTo>
                  <a:lnTo>
                    <a:pt x="81395" y="7421"/>
                  </a:lnTo>
                  <a:lnTo>
                    <a:pt x="80781" y="7175"/>
                  </a:lnTo>
                  <a:lnTo>
                    <a:pt x="80181" y="6916"/>
                  </a:lnTo>
                  <a:lnTo>
                    <a:pt x="79554" y="6671"/>
                  </a:lnTo>
                  <a:lnTo>
                    <a:pt x="78926" y="6439"/>
                  </a:lnTo>
                  <a:lnTo>
                    <a:pt x="77658" y="5975"/>
                  </a:lnTo>
                  <a:lnTo>
                    <a:pt x="76348" y="5525"/>
                  </a:lnTo>
                  <a:lnTo>
                    <a:pt x="75011" y="5116"/>
                  </a:lnTo>
                  <a:lnTo>
                    <a:pt x="73661" y="4720"/>
                  </a:lnTo>
                  <a:lnTo>
                    <a:pt x="72270" y="4338"/>
                  </a:lnTo>
                  <a:lnTo>
                    <a:pt x="70865" y="3983"/>
                  </a:lnTo>
                  <a:lnTo>
                    <a:pt x="69446" y="3642"/>
                  </a:lnTo>
                  <a:lnTo>
                    <a:pt x="68000" y="3315"/>
                  </a:lnTo>
                  <a:lnTo>
                    <a:pt x="66541" y="3015"/>
                  </a:lnTo>
                  <a:lnTo>
                    <a:pt x="65067" y="2728"/>
                  </a:lnTo>
                  <a:lnTo>
                    <a:pt x="63580" y="2469"/>
                  </a:lnTo>
                  <a:lnTo>
                    <a:pt x="62080" y="2210"/>
                  </a:lnTo>
                  <a:lnTo>
                    <a:pt x="60580" y="1978"/>
                  </a:lnTo>
                  <a:lnTo>
                    <a:pt x="59065" y="1760"/>
                  </a:lnTo>
                  <a:lnTo>
                    <a:pt x="57551" y="1569"/>
                  </a:lnTo>
                  <a:lnTo>
                    <a:pt x="56037" y="1378"/>
                  </a:lnTo>
                  <a:lnTo>
                    <a:pt x="54509" y="1201"/>
                  </a:lnTo>
                  <a:lnTo>
                    <a:pt x="52982" y="1037"/>
                  </a:lnTo>
                  <a:lnTo>
                    <a:pt x="51467" y="901"/>
                  </a:lnTo>
                  <a:lnTo>
                    <a:pt x="49953" y="764"/>
                  </a:lnTo>
                  <a:lnTo>
                    <a:pt x="48453" y="641"/>
                  </a:lnTo>
                  <a:lnTo>
                    <a:pt x="46952" y="532"/>
                  </a:lnTo>
                  <a:lnTo>
                    <a:pt x="45452" y="437"/>
                  </a:lnTo>
                  <a:lnTo>
                    <a:pt x="43979" y="355"/>
                  </a:lnTo>
                  <a:lnTo>
                    <a:pt x="42519" y="287"/>
                  </a:lnTo>
                  <a:lnTo>
                    <a:pt x="41073" y="219"/>
                  </a:lnTo>
                  <a:lnTo>
                    <a:pt x="39641" y="164"/>
                  </a:lnTo>
                  <a:lnTo>
                    <a:pt x="36831" y="68"/>
                  </a:lnTo>
                  <a:lnTo>
                    <a:pt x="34116" y="28"/>
                  </a:lnTo>
                  <a:lnTo>
                    <a:pt x="31525"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9;p15">
              <a:extLst>
                <a:ext uri="{FF2B5EF4-FFF2-40B4-BE49-F238E27FC236}">
                  <a16:creationId xmlns:a16="http://schemas.microsoft.com/office/drawing/2014/main" xmlns="" id="{7D189CB3-33B0-387F-B352-1D38F9228E7D}"/>
                </a:ext>
              </a:extLst>
            </p:cNvPr>
            <p:cNvSpPr/>
            <p:nvPr/>
          </p:nvSpPr>
          <p:spPr>
            <a:xfrm>
              <a:off x="1174281" y="3420166"/>
              <a:ext cx="1035025" cy="154270"/>
            </a:xfrm>
            <a:custGeom>
              <a:avLst/>
              <a:gdLst/>
              <a:ahLst/>
              <a:cxnLst/>
              <a:rect l="l" t="t" r="r" b="b"/>
              <a:pathLst>
                <a:path w="72761" h="10845" extrusionOk="0">
                  <a:moveTo>
                    <a:pt x="21049" y="0"/>
                  </a:moveTo>
                  <a:lnTo>
                    <a:pt x="18839" y="14"/>
                  </a:lnTo>
                  <a:lnTo>
                    <a:pt x="16711" y="27"/>
                  </a:lnTo>
                  <a:lnTo>
                    <a:pt x="14665" y="68"/>
                  </a:lnTo>
                  <a:lnTo>
                    <a:pt x="12714" y="109"/>
                  </a:lnTo>
                  <a:lnTo>
                    <a:pt x="10873" y="164"/>
                  </a:lnTo>
                  <a:lnTo>
                    <a:pt x="9127" y="232"/>
                  </a:lnTo>
                  <a:lnTo>
                    <a:pt x="7517" y="300"/>
                  </a:lnTo>
                  <a:lnTo>
                    <a:pt x="6044" y="368"/>
                  </a:lnTo>
                  <a:lnTo>
                    <a:pt x="3507" y="505"/>
                  </a:lnTo>
                  <a:lnTo>
                    <a:pt x="1611" y="627"/>
                  </a:lnTo>
                  <a:lnTo>
                    <a:pt x="410" y="709"/>
                  </a:lnTo>
                  <a:lnTo>
                    <a:pt x="1" y="737"/>
                  </a:lnTo>
                  <a:lnTo>
                    <a:pt x="72761" y="10844"/>
                  </a:lnTo>
                  <a:lnTo>
                    <a:pt x="72474" y="10626"/>
                  </a:lnTo>
                  <a:lnTo>
                    <a:pt x="72120" y="10367"/>
                  </a:lnTo>
                  <a:lnTo>
                    <a:pt x="71656" y="10026"/>
                  </a:lnTo>
                  <a:lnTo>
                    <a:pt x="71069" y="9603"/>
                  </a:lnTo>
                  <a:lnTo>
                    <a:pt x="70374" y="9126"/>
                  </a:lnTo>
                  <a:lnTo>
                    <a:pt x="69569" y="8607"/>
                  </a:lnTo>
                  <a:lnTo>
                    <a:pt x="68696" y="8062"/>
                  </a:lnTo>
                  <a:lnTo>
                    <a:pt x="67727" y="7475"/>
                  </a:lnTo>
                  <a:lnTo>
                    <a:pt x="66677" y="6889"/>
                  </a:lnTo>
                  <a:lnTo>
                    <a:pt x="66131" y="6602"/>
                  </a:lnTo>
                  <a:lnTo>
                    <a:pt x="65572" y="6316"/>
                  </a:lnTo>
                  <a:lnTo>
                    <a:pt x="64985" y="6016"/>
                  </a:lnTo>
                  <a:lnTo>
                    <a:pt x="64399" y="5743"/>
                  </a:lnTo>
                  <a:lnTo>
                    <a:pt x="63799" y="5470"/>
                  </a:lnTo>
                  <a:lnTo>
                    <a:pt x="63185" y="5197"/>
                  </a:lnTo>
                  <a:lnTo>
                    <a:pt x="62557" y="4938"/>
                  </a:lnTo>
                  <a:lnTo>
                    <a:pt x="61930" y="4692"/>
                  </a:lnTo>
                  <a:lnTo>
                    <a:pt x="61289" y="4461"/>
                  </a:lnTo>
                  <a:lnTo>
                    <a:pt x="60634" y="4242"/>
                  </a:lnTo>
                  <a:lnTo>
                    <a:pt x="59979" y="4038"/>
                  </a:lnTo>
                  <a:lnTo>
                    <a:pt x="59325" y="3847"/>
                  </a:lnTo>
                  <a:lnTo>
                    <a:pt x="58233" y="3574"/>
                  </a:lnTo>
                  <a:lnTo>
                    <a:pt x="57128" y="3301"/>
                  </a:lnTo>
                  <a:lnTo>
                    <a:pt x="56010" y="3056"/>
                  </a:lnTo>
                  <a:lnTo>
                    <a:pt x="54864" y="2810"/>
                  </a:lnTo>
                  <a:lnTo>
                    <a:pt x="53718" y="2578"/>
                  </a:lnTo>
                  <a:lnTo>
                    <a:pt x="52545" y="2360"/>
                  </a:lnTo>
                  <a:lnTo>
                    <a:pt x="51372" y="2155"/>
                  </a:lnTo>
                  <a:lnTo>
                    <a:pt x="50172" y="1964"/>
                  </a:lnTo>
                  <a:lnTo>
                    <a:pt x="48971" y="1773"/>
                  </a:lnTo>
                  <a:lnTo>
                    <a:pt x="47757" y="1610"/>
                  </a:lnTo>
                  <a:lnTo>
                    <a:pt x="46543" y="1446"/>
                  </a:lnTo>
                  <a:lnTo>
                    <a:pt x="45316" y="1296"/>
                  </a:lnTo>
                  <a:lnTo>
                    <a:pt x="44088" y="1146"/>
                  </a:lnTo>
                  <a:lnTo>
                    <a:pt x="42847" y="1023"/>
                  </a:lnTo>
                  <a:lnTo>
                    <a:pt x="41605" y="900"/>
                  </a:lnTo>
                  <a:lnTo>
                    <a:pt x="40364" y="791"/>
                  </a:lnTo>
                  <a:lnTo>
                    <a:pt x="39109" y="682"/>
                  </a:lnTo>
                  <a:lnTo>
                    <a:pt x="37868" y="587"/>
                  </a:lnTo>
                  <a:lnTo>
                    <a:pt x="35385" y="423"/>
                  </a:lnTo>
                  <a:lnTo>
                    <a:pt x="32902" y="286"/>
                  </a:lnTo>
                  <a:lnTo>
                    <a:pt x="30461" y="177"/>
                  </a:lnTo>
                  <a:lnTo>
                    <a:pt x="28033" y="96"/>
                  </a:lnTo>
                  <a:lnTo>
                    <a:pt x="25659" y="41"/>
                  </a:lnTo>
                  <a:lnTo>
                    <a:pt x="23327" y="14"/>
                  </a:lnTo>
                  <a:lnTo>
                    <a:pt x="21049" y="0"/>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0;p15">
              <a:extLst>
                <a:ext uri="{FF2B5EF4-FFF2-40B4-BE49-F238E27FC236}">
                  <a16:creationId xmlns:a16="http://schemas.microsoft.com/office/drawing/2014/main" xmlns="" id="{78C786BD-836B-3721-94FA-7BA471767B44}"/>
                </a:ext>
              </a:extLst>
            </p:cNvPr>
            <p:cNvSpPr/>
            <p:nvPr/>
          </p:nvSpPr>
          <p:spPr>
            <a:xfrm>
              <a:off x="1374728" y="2690358"/>
              <a:ext cx="890471" cy="158168"/>
            </a:xfrm>
            <a:custGeom>
              <a:avLst/>
              <a:gdLst/>
              <a:ahLst/>
              <a:cxnLst/>
              <a:rect l="l" t="t" r="r" b="b"/>
              <a:pathLst>
                <a:path w="62599" h="11119" extrusionOk="0">
                  <a:moveTo>
                    <a:pt x="13587" y="1"/>
                  </a:moveTo>
                  <a:lnTo>
                    <a:pt x="11636" y="15"/>
                  </a:lnTo>
                  <a:lnTo>
                    <a:pt x="9809" y="28"/>
                  </a:lnTo>
                  <a:lnTo>
                    <a:pt x="8117" y="69"/>
                  </a:lnTo>
                  <a:lnTo>
                    <a:pt x="6562" y="110"/>
                  </a:lnTo>
                  <a:lnTo>
                    <a:pt x="5184" y="151"/>
                  </a:lnTo>
                  <a:lnTo>
                    <a:pt x="2961" y="246"/>
                  </a:lnTo>
                  <a:lnTo>
                    <a:pt x="1529" y="328"/>
                  </a:lnTo>
                  <a:lnTo>
                    <a:pt x="1010" y="356"/>
                  </a:lnTo>
                  <a:lnTo>
                    <a:pt x="901" y="369"/>
                  </a:lnTo>
                  <a:lnTo>
                    <a:pt x="792" y="397"/>
                  </a:lnTo>
                  <a:lnTo>
                    <a:pt x="683" y="424"/>
                  </a:lnTo>
                  <a:lnTo>
                    <a:pt x="587" y="478"/>
                  </a:lnTo>
                  <a:lnTo>
                    <a:pt x="506" y="519"/>
                  </a:lnTo>
                  <a:lnTo>
                    <a:pt x="410" y="588"/>
                  </a:lnTo>
                  <a:lnTo>
                    <a:pt x="342" y="656"/>
                  </a:lnTo>
                  <a:lnTo>
                    <a:pt x="260" y="724"/>
                  </a:lnTo>
                  <a:lnTo>
                    <a:pt x="205" y="806"/>
                  </a:lnTo>
                  <a:lnTo>
                    <a:pt x="151" y="901"/>
                  </a:lnTo>
                  <a:lnTo>
                    <a:pt x="96" y="997"/>
                  </a:lnTo>
                  <a:lnTo>
                    <a:pt x="55" y="1092"/>
                  </a:lnTo>
                  <a:lnTo>
                    <a:pt x="28" y="1188"/>
                  </a:lnTo>
                  <a:lnTo>
                    <a:pt x="14" y="1297"/>
                  </a:lnTo>
                  <a:lnTo>
                    <a:pt x="1" y="1406"/>
                  </a:lnTo>
                  <a:lnTo>
                    <a:pt x="1" y="1515"/>
                  </a:lnTo>
                  <a:lnTo>
                    <a:pt x="14" y="1624"/>
                  </a:lnTo>
                  <a:lnTo>
                    <a:pt x="42" y="1733"/>
                  </a:lnTo>
                  <a:lnTo>
                    <a:pt x="83" y="1829"/>
                  </a:lnTo>
                  <a:lnTo>
                    <a:pt x="124" y="1924"/>
                  </a:lnTo>
                  <a:lnTo>
                    <a:pt x="178" y="2020"/>
                  </a:lnTo>
                  <a:lnTo>
                    <a:pt x="233" y="2102"/>
                  </a:lnTo>
                  <a:lnTo>
                    <a:pt x="301" y="2183"/>
                  </a:lnTo>
                  <a:lnTo>
                    <a:pt x="383" y="2252"/>
                  </a:lnTo>
                  <a:lnTo>
                    <a:pt x="465" y="2320"/>
                  </a:lnTo>
                  <a:lnTo>
                    <a:pt x="546" y="2374"/>
                  </a:lnTo>
                  <a:lnTo>
                    <a:pt x="642" y="2415"/>
                  </a:lnTo>
                  <a:lnTo>
                    <a:pt x="737" y="2456"/>
                  </a:lnTo>
                  <a:lnTo>
                    <a:pt x="833" y="2484"/>
                  </a:lnTo>
                  <a:lnTo>
                    <a:pt x="942" y="2511"/>
                  </a:lnTo>
                  <a:lnTo>
                    <a:pt x="1160" y="2511"/>
                  </a:lnTo>
                  <a:lnTo>
                    <a:pt x="1679" y="2484"/>
                  </a:lnTo>
                  <a:lnTo>
                    <a:pt x="3084" y="2402"/>
                  </a:lnTo>
                  <a:lnTo>
                    <a:pt x="5293" y="2306"/>
                  </a:lnTo>
                  <a:lnTo>
                    <a:pt x="6657" y="2265"/>
                  </a:lnTo>
                  <a:lnTo>
                    <a:pt x="8185" y="2224"/>
                  </a:lnTo>
                  <a:lnTo>
                    <a:pt x="9863" y="2197"/>
                  </a:lnTo>
                  <a:lnTo>
                    <a:pt x="11677" y="2170"/>
                  </a:lnTo>
                  <a:lnTo>
                    <a:pt x="13614" y="2156"/>
                  </a:lnTo>
                  <a:lnTo>
                    <a:pt x="15647" y="2170"/>
                  </a:lnTo>
                  <a:lnTo>
                    <a:pt x="17788" y="2211"/>
                  </a:lnTo>
                  <a:lnTo>
                    <a:pt x="20012" y="2265"/>
                  </a:lnTo>
                  <a:lnTo>
                    <a:pt x="22317" y="2347"/>
                  </a:lnTo>
                  <a:lnTo>
                    <a:pt x="24663" y="2456"/>
                  </a:lnTo>
                  <a:lnTo>
                    <a:pt x="26218" y="2552"/>
                  </a:lnTo>
                  <a:lnTo>
                    <a:pt x="27746" y="2647"/>
                  </a:lnTo>
                  <a:lnTo>
                    <a:pt x="29247" y="2756"/>
                  </a:lnTo>
                  <a:lnTo>
                    <a:pt x="30733" y="2893"/>
                  </a:lnTo>
                  <a:lnTo>
                    <a:pt x="32179" y="3029"/>
                  </a:lnTo>
                  <a:lnTo>
                    <a:pt x="33612" y="3179"/>
                  </a:lnTo>
                  <a:lnTo>
                    <a:pt x="35003" y="3329"/>
                  </a:lnTo>
                  <a:lnTo>
                    <a:pt x="36381" y="3507"/>
                  </a:lnTo>
                  <a:lnTo>
                    <a:pt x="37731" y="3698"/>
                  </a:lnTo>
                  <a:lnTo>
                    <a:pt x="39054" y="3889"/>
                  </a:lnTo>
                  <a:lnTo>
                    <a:pt x="40350" y="4093"/>
                  </a:lnTo>
                  <a:lnTo>
                    <a:pt x="41619" y="4311"/>
                  </a:lnTo>
                  <a:lnTo>
                    <a:pt x="42860" y="4543"/>
                  </a:lnTo>
                  <a:lnTo>
                    <a:pt x="44074" y="4775"/>
                  </a:lnTo>
                  <a:lnTo>
                    <a:pt x="45261" y="5034"/>
                  </a:lnTo>
                  <a:lnTo>
                    <a:pt x="46420" y="5294"/>
                  </a:lnTo>
                  <a:lnTo>
                    <a:pt x="47552" y="5566"/>
                  </a:lnTo>
                  <a:lnTo>
                    <a:pt x="48644" y="5853"/>
                  </a:lnTo>
                  <a:lnTo>
                    <a:pt x="49721" y="6139"/>
                  </a:lnTo>
                  <a:lnTo>
                    <a:pt x="50758" y="6453"/>
                  </a:lnTo>
                  <a:lnTo>
                    <a:pt x="51781" y="6767"/>
                  </a:lnTo>
                  <a:lnTo>
                    <a:pt x="52763" y="7094"/>
                  </a:lnTo>
                  <a:lnTo>
                    <a:pt x="53718" y="7435"/>
                  </a:lnTo>
                  <a:lnTo>
                    <a:pt x="54646" y="7776"/>
                  </a:lnTo>
                  <a:lnTo>
                    <a:pt x="55532" y="8145"/>
                  </a:lnTo>
                  <a:lnTo>
                    <a:pt x="56405" y="8513"/>
                  </a:lnTo>
                  <a:lnTo>
                    <a:pt x="57237" y="8895"/>
                  </a:lnTo>
                  <a:lnTo>
                    <a:pt x="58042" y="9277"/>
                  </a:lnTo>
                  <a:lnTo>
                    <a:pt x="58806" y="9686"/>
                  </a:lnTo>
                  <a:lnTo>
                    <a:pt x="59543" y="10095"/>
                  </a:lnTo>
                  <a:lnTo>
                    <a:pt x="60252" y="10518"/>
                  </a:lnTo>
                  <a:lnTo>
                    <a:pt x="60934" y="10941"/>
                  </a:lnTo>
                  <a:lnTo>
                    <a:pt x="61070" y="11023"/>
                  </a:lnTo>
                  <a:lnTo>
                    <a:pt x="61221" y="11077"/>
                  </a:lnTo>
                  <a:lnTo>
                    <a:pt x="61371" y="11118"/>
                  </a:lnTo>
                  <a:lnTo>
                    <a:pt x="61657" y="11118"/>
                  </a:lnTo>
                  <a:lnTo>
                    <a:pt x="61780" y="11091"/>
                  </a:lnTo>
                  <a:lnTo>
                    <a:pt x="61903" y="11050"/>
                  </a:lnTo>
                  <a:lnTo>
                    <a:pt x="62025" y="10995"/>
                  </a:lnTo>
                  <a:lnTo>
                    <a:pt x="62134" y="10927"/>
                  </a:lnTo>
                  <a:lnTo>
                    <a:pt x="62244" y="10845"/>
                  </a:lnTo>
                  <a:lnTo>
                    <a:pt x="62339" y="10750"/>
                  </a:lnTo>
                  <a:lnTo>
                    <a:pt x="62421" y="10641"/>
                  </a:lnTo>
                  <a:lnTo>
                    <a:pt x="62475" y="10545"/>
                  </a:lnTo>
                  <a:lnTo>
                    <a:pt x="62530" y="10450"/>
                  </a:lnTo>
                  <a:lnTo>
                    <a:pt x="62557" y="10341"/>
                  </a:lnTo>
                  <a:lnTo>
                    <a:pt x="62585" y="10245"/>
                  </a:lnTo>
                  <a:lnTo>
                    <a:pt x="62598" y="10136"/>
                  </a:lnTo>
                  <a:lnTo>
                    <a:pt x="62598" y="10027"/>
                  </a:lnTo>
                  <a:lnTo>
                    <a:pt x="62598" y="9931"/>
                  </a:lnTo>
                  <a:lnTo>
                    <a:pt x="62585" y="9822"/>
                  </a:lnTo>
                  <a:lnTo>
                    <a:pt x="62557" y="9727"/>
                  </a:lnTo>
                  <a:lnTo>
                    <a:pt x="62516" y="9631"/>
                  </a:lnTo>
                  <a:lnTo>
                    <a:pt x="62475" y="9536"/>
                  </a:lnTo>
                  <a:lnTo>
                    <a:pt x="62421" y="9440"/>
                  </a:lnTo>
                  <a:lnTo>
                    <a:pt x="62366" y="9359"/>
                  </a:lnTo>
                  <a:lnTo>
                    <a:pt x="62285" y="9277"/>
                  </a:lnTo>
                  <a:lnTo>
                    <a:pt x="62203" y="9209"/>
                  </a:lnTo>
                  <a:lnTo>
                    <a:pt x="62121" y="9140"/>
                  </a:lnTo>
                  <a:lnTo>
                    <a:pt x="61412" y="8690"/>
                  </a:lnTo>
                  <a:lnTo>
                    <a:pt x="60661" y="8240"/>
                  </a:lnTo>
                  <a:lnTo>
                    <a:pt x="59884" y="7803"/>
                  </a:lnTo>
                  <a:lnTo>
                    <a:pt x="59079" y="7381"/>
                  </a:lnTo>
                  <a:lnTo>
                    <a:pt x="58247" y="6971"/>
                  </a:lnTo>
                  <a:lnTo>
                    <a:pt x="57387" y="6576"/>
                  </a:lnTo>
                  <a:lnTo>
                    <a:pt x="56487" y="6180"/>
                  </a:lnTo>
                  <a:lnTo>
                    <a:pt x="55573" y="5812"/>
                  </a:lnTo>
                  <a:lnTo>
                    <a:pt x="54618" y="5444"/>
                  </a:lnTo>
                  <a:lnTo>
                    <a:pt x="53636" y="5089"/>
                  </a:lnTo>
                  <a:lnTo>
                    <a:pt x="52627" y="4748"/>
                  </a:lnTo>
                  <a:lnTo>
                    <a:pt x="51590" y="4421"/>
                  </a:lnTo>
                  <a:lnTo>
                    <a:pt x="50513" y="4107"/>
                  </a:lnTo>
                  <a:lnTo>
                    <a:pt x="49421" y="3793"/>
                  </a:lnTo>
                  <a:lnTo>
                    <a:pt x="48289" y="3507"/>
                  </a:lnTo>
                  <a:lnTo>
                    <a:pt x="47143" y="3220"/>
                  </a:lnTo>
                  <a:lnTo>
                    <a:pt x="45957" y="2947"/>
                  </a:lnTo>
                  <a:lnTo>
                    <a:pt x="44743" y="2688"/>
                  </a:lnTo>
                  <a:lnTo>
                    <a:pt x="43501" y="2443"/>
                  </a:lnTo>
                  <a:lnTo>
                    <a:pt x="42233" y="2211"/>
                  </a:lnTo>
                  <a:lnTo>
                    <a:pt x="40923" y="1979"/>
                  </a:lnTo>
                  <a:lnTo>
                    <a:pt x="39600" y="1774"/>
                  </a:lnTo>
                  <a:lnTo>
                    <a:pt x="38236" y="1570"/>
                  </a:lnTo>
                  <a:lnTo>
                    <a:pt x="36858" y="1379"/>
                  </a:lnTo>
                  <a:lnTo>
                    <a:pt x="35440" y="1201"/>
                  </a:lnTo>
                  <a:lnTo>
                    <a:pt x="34007" y="1038"/>
                  </a:lnTo>
                  <a:lnTo>
                    <a:pt x="32534" y="888"/>
                  </a:lnTo>
                  <a:lnTo>
                    <a:pt x="31034" y="738"/>
                  </a:lnTo>
                  <a:lnTo>
                    <a:pt x="29506" y="615"/>
                  </a:lnTo>
                  <a:lnTo>
                    <a:pt x="27951" y="492"/>
                  </a:lnTo>
                  <a:lnTo>
                    <a:pt x="26368" y="397"/>
                  </a:lnTo>
                  <a:lnTo>
                    <a:pt x="24759" y="301"/>
                  </a:lnTo>
                  <a:lnTo>
                    <a:pt x="22385" y="178"/>
                  </a:lnTo>
                  <a:lnTo>
                    <a:pt x="20066" y="96"/>
                  </a:lnTo>
                  <a:lnTo>
                    <a:pt x="17816" y="42"/>
                  </a:lnTo>
                  <a:lnTo>
                    <a:pt x="15647" y="15"/>
                  </a:lnTo>
                  <a:lnTo>
                    <a:pt x="13587" y="1"/>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1;p15">
              <a:extLst>
                <a:ext uri="{FF2B5EF4-FFF2-40B4-BE49-F238E27FC236}">
                  <a16:creationId xmlns:a16="http://schemas.microsoft.com/office/drawing/2014/main" xmlns="" id="{6E0E2B6E-57BA-DC3F-1AFB-E3A30C409EE9}"/>
                </a:ext>
              </a:extLst>
            </p:cNvPr>
            <p:cNvSpPr/>
            <p:nvPr/>
          </p:nvSpPr>
          <p:spPr>
            <a:xfrm>
              <a:off x="1351256" y="2859766"/>
              <a:ext cx="890457" cy="158154"/>
            </a:xfrm>
            <a:custGeom>
              <a:avLst/>
              <a:gdLst/>
              <a:ahLst/>
              <a:cxnLst/>
              <a:rect l="l" t="t" r="r" b="b"/>
              <a:pathLst>
                <a:path w="62598" h="11118" extrusionOk="0">
                  <a:moveTo>
                    <a:pt x="13586" y="0"/>
                  </a:moveTo>
                  <a:lnTo>
                    <a:pt x="11636" y="14"/>
                  </a:lnTo>
                  <a:lnTo>
                    <a:pt x="9794" y="28"/>
                  </a:lnTo>
                  <a:lnTo>
                    <a:pt x="8103" y="69"/>
                  </a:lnTo>
                  <a:lnTo>
                    <a:pt x="6561" y="110"/>
                  </a:lnTo>
                  <a:lnTo>
                    <a:pt x="5184" y="150"/>
                  </a:lnTo>
                  <a:lnTo>
                    <a:pt x="2960" y="246"/>
                  </a:lnTo>
                  <a:lnTo>
                    <a:pt x="1528" y="328"/>
                  </a:lnTo>
                  <a:lnTo>
                    <a:pt x="996" y="355"/>
                  </a:lnTo>
                  <a:lnTo>
                    <a:pt x="887" y="369"/>
                  </a:lnTo>
                  <a:lnTo>
                    <a:pt x="791" y="396"/>
                  </a:lnTo>
                  <a:lnTo>
                    <a:pt x="682" y="423"/>
                  </a:lnTo>
                  <a:lnTo>
                    <a:pt x="587" y="478"/>
                  </a:lnTo>
                  <a:lnTo>
                    <a:pt x="491" y="519"/>
                  </a:lnTo>
                  <a:lnTo>
                    <a:pt x="409" y="587"/>
                  </a:lnTo>
                  <a:lnTo>
                    <a:pt x="328" y="655"/>
                  </a:lnTo>
                  <a:lnTo>
                    <a:pt x="259" y="723"/>
                  </a:lnTo>
                  <a:lnTo>
                    <a:pt x="191" y="805"/>
                  </a:lnTo>
                  <a:lnTo>
                    <a:pt x="137" y="901"/>
                  </a:lnTo>
                  <a:lnTo>
                    <a:pt x="96" y="983"/>
                  </a:lnTo>
                  <a:lnTo>
                    <a:pt x="55" y="1092"/>
                  </a:lnTo>
                  <a:lnTo>
                    <a:pt x="28" y="1187"/>
                  </a:lnTo>
                  <a:lnTo>
                    <a:pt x="0" y="1296"/>
                  </a:lnTo>
                  <a:lnTo>
                    <a:pt x="0" y="1405"/>
                  </a:lnTo>
                  <a:lnTo>
                    <a:pt x="0" y="1515"/>
                  </a:lnTo>
                  <a:lnTo>
                    <a:pt x="14" y="1624"/>
                  </a:lnTo>
                  <a:lnTo>
                    <a:pt x="41" y="1719"/>
                  </a:lnTo>
                  <a:lnTo>
                    <a:pt x="68" y="1828"/>
                  </a:lnTo>
                  <a:lnTo>
                    <a:pt x="109" y="1924"/>
                  </a:lnTo>
                  <a:lnTo>
                    <a:pt x="164" y="2019"/>
                  </a:lnTo>
                  <a:lnTo>
                    <a:pt x="232" y="2101"/>
                  </a:lnTo>
                  <a:lnTo>
                    <a:pt x="300" y="2183"/>
                  </a:lnTo>
                  <a:lnTo>
                    <a:pt x="369" y="2251"/>
                  </a:lnTo>
                  <a:lnTo>
                    <a:pt x="450" y="2306"/>
                  </a:lnTo>
                  <a:lnTo>
                    <a:pt x="546" y="2374"/>
                  </a:lnTo>
                  <a:lnTo>
                    <a:pt x="628" y="2415"/>
                  </a:lnTo>
                  <a:lnTo>
                    <a:pt x="737" y="2456"/>
                  </a:lnTo>
                  <a:lnTo>
                    <a:pt x="832" y="2483"/>
                  </a:lnTo>
                  <a:lnTo>
                    <a:pt x="941" y="2497"/>
                  </a:lnTo>
                  <a:lnTo>
                    <a:pt x="1051" y="2510"/>
                  </a:lnTo>
                  <a:lnTo>
                    <a:pt x="1160" y="2510"/>
                  </a:lnTo>
                  <a:lnTo>
                    <a:pt x="1678" y="2483"/>
                  </a:lnTo>
                  <a:lnTo>
                    <a:pt x="3083" y="2401"/>
                  </a:lnTo>
                  <a:lnTo>
                    <a:pt x="5293" y="2306"/>
                  </a:lnTo>
                  <a:lnTo>
                    <a:pt x="6657" y="2265"/>
                  </a:lnTo>
                  <a:lnTo>
                    <a:pt x="8185" y="2224"/>
                  </a:lnTo>
                  <a:lnTo>
                    <a:pt x="9863" y="2183"/>
                  </a:lnTo>
                  <a:lnTo>
                    <a:pt x="11677" y="2169"/>
                  </a:lnTo>
                  <a:lnTo>
                    <a:pt x="13600" y="2156"/>
                  </a:lnTo>
                  <a:lnTo>
                    <a:pt x="15646" y="2169"/>
                  </a:lnTo>
                  <a:lnTo>
                    <a:pt x="17788" y="2197"/>
                  </a:lnTo>
                  <a:lnTo>
                    <a:pt x="20011" y="2251"/>
                  </a:lnTo>
                  <a:lnTo>
                    <a:pt x="22303" y="2333"/>
                  </a:lnTo>
                  <a:lnTo>
                    <a:pt x="24663" y="2456"/>
                  </a:lnTo>
                  <a:lnTo>
                    <a:pt x="26218" y="2538"/>
                  </a:lnTo>
                  <a:lnTo>
                    <a:pt x="27746" y="2647"/>
                  </a:lnTo>
                  <a:lnTo>
                    <a:pt x="29246" y="2756"/>
                  </a:lnTo>
                  <a:lnTo>
                    <a:pt x="30719" y="2892"/>
                  </a:lnTo>
                  <a:lnTo>
                    <a:pt x="32179" y="3029"/>
                  </a:lnTo>
                  <a:lnTo>
                    <a:pt x="33597" y="3179"/>
                  </a:lnTo>
                  <a:lnTo>
                    <a:pt x="35002" y="3329"/>
                  </a:lnTo>
                  <a:lnTo>
                    <a:pt x="36380" y="3506"/>
                  </a:lnTo>
                  <a:lnTo>
                    <a:pt x="37731" y="3683"/>
                  </a:lnTo>
                  <a:lnTo>
                    <a:pt x="39054" y="3888"/>
                  </a:lnTo>
                  <a:lnTo>
                    <a:pt x="40350" y="4093"/>
                  </a:lnTo>
                  <a:lnTo>
                    <a:pt x="41618" y="4311"/>
                  </a:lnTo>
                  <a:lnTo>
                    <a:pt x="42860" y="4543"/>
                  </a:lnTo>
                  <a:lnTo>
                    <a:pt x="44074" y="4775"/>
                  </a:lnTo>
                  <a:lnTo>
                    <a:pt x="45260" y="5034"/>
                  </a:lnTo>
                  <a:lnTo>
                    <a:pt x="46420" y="5293"/>
                  </a:lnTo>
                  <a:lnTo>
                    <a:pt x="47538" y="5566"/>
                  </a:lnTo>
                  <a:lnTo>
                    <a:pt x="48643" y="5852"/>
                  </a:lnTo>
                  <a:lnTo>
                    <a:pt x="49721" y="6139"/>
                  </a:lnTo>
                  <a:lnTo>
                    <a:pt x="50758" y="6452"/>
                  </a:lnTo>
                  <a:lnTo>
                    <a:pt x="51767" y="6766"/>
                  </a:lnTo>
                  <a:lnTo>
                    <a:pt x="52763" y="7094"/>
                  </a:lnTo>
                  <a:lnTo>
                    <a:pt x="53718" y="7435"/>
                  </a:lnTo>
                  <a:lnTo>
                    <a:pt x="54632" y="7776"/>
                  </a:lnTo>
                  <a:lnTo>
                    <a:pt x="55532" y="8144"/>
                  </a:lnTo>
                  <a:lnTo>
                    <a:pt x="56391" y="8512"/>
                  </a:lnTo>
                  <a:lnTo>
                    <a:pt x="57223" y="8894"/>
                  </a:lnTo>
                  <a:lnTo>
                    <a:pt x="58028" y="9276"/>
                  </a:lnTo>
                  <a:lnTo>
                    <a:pt x="58806" y="9685"/>
                  </a:lnTo>
                  <a:lnTo>
                    <a:pt x="59542" y="10095"/>
                  </a:lnTo>
                  <a:lnTo>
                    <a:pt x="60252" y="10504"/>
                  </a:lnTo>
                  <a:lnTo>
                    <a:pt x="60920" y="10940"/>
                  </a:lnTo>
                  <a:lnTo>
                    <a:pt x="61070" y="11022"/>
                  </a:lnTo>
                  <a:lnTo>
                    <a:pt x="61220" y="11077"/>
                  </a:lnTo>
                  <a:lnTo>
                    <a:pt x="61370" y="11104"/>
                  </a:lnTo>
                  <a:lnTo>
                    <a:pt x="61520" y="11118"/>
                  </a:lnTo>
                  <a:lnTo>
                    <a:pt x="61657" y="11118"/>
                  </a:lnTo>
                  <a:lnTo>
                    <a:pt x="61779" y="11090"/>
                  </a:lnTo>
                  <a:lnTo>
                    <a:pt x="61902" y="11049"/>
                  </a:lnTo>
                  <a:lnTo>
                    <a:pt x="62025" y="10995"/>
                  </a:lnTo>
                  <a:lnTo>
                    <a:pt x="62134" y="10927"/>
                  </a:lnTo>
                  <a:lnTo>
                    <a:pt x="62243" y="10845"/>
                  </a:lnTo>
                  <a:lnTo>
                    <a:pt x="62339" y="10749"/>
                  </a:lnTo>
                  <a:lnTo>
                    <a:pt x="62420" y="10640"/>
                  </a:lnTo>
                  <a:lnTo>
                    <a:pt x="62475" y="10545"/>
                  </a:lnTo>
                  <a:lnTo>
                    <a:pt x="62530" y="10436"/>
                  </a:lnTo>
                  <a:lnTo>
                    <a:pt x="62557" y="10340"/>
                  </a:lnTo>
                  <a:lnTo>
                    <a:pt x="62584" y="10245"/>
                  </a:lnTo>
                  <a:lnTo>
                    <a:pt x="62598" y="10135"/>
                  </a:lnTo>
                  <a:lnTo>
                    <a:pt x="62598" y="10026"/>
                  </a:lnTo>
                  <a:lnTo>
                    <a:pt x="62598" y="9931"/>
                  </a:lnTo>
                  <a:lnTo>
                    <a:pt x="62584" y="9822"/>
                  </a:lnTo>
                  <a:lnTo>
                    <a:pt x="62557" y="9726"/>
                  </a:lnTo>
                  <a:lnTo>
                    <a:pt x="62516" y="9631"/>
                  </a:lnTo>
                  <a:lnTo>
                    <a:pt x="62475" y="9535"/>
                  </a:lnTo>
                  <a:lnTo>
                    <a:pt x="62420" y="9440"/>
                  </a:lnTo>
                  <a:lnTo>
                    <a:pt x="62352" y="9358"/>
                  </a:lnTo>
                  <a:lnTo>
                    <a:pt x="62284" y="9276"/>
                  </a:lnTo>
                  <a:lnTo>
                    <a:pt x="62202" y="9208"/>
                  </a:lnTo>
                  <a:lnTo>
                    <a:pt x="62120" y="9140"/>
                  </a:lnTo>
                  <a:lnTo>
                    <a:pt x="61397" y="8676"/>
                  </a:lnTo>
                  <a:lnTo>
                    <a:pt x="60661" y="8239"/>
                  </a:lnTo>
                  <a:lnTo>
                    <a:pt x="59883" y="7803"/>
                  </a:lnTo>
                  <a:lnTo>
                    <a:pt x="59078" y="7380"/>
                  </a:lnTo>
                  <a:lnTo>
                    <a:pt x="58246" y="6971"/>
                  </a:lnTo>
                  <a:lnTo>
                    <a:pt x="57387" y="6575"/>
                  </a:lnTo>
                  <a:lnTo>
                    <a:pt x="56487" y="6180"/>
                  </a:lnTo>
                  <a:lnTo>
                    <a:pt x="55573" y="5811"/>
                  </a:lnTo>
                  <a:lnTo>
                    <a:pt x="54618" y="5443"/>
                  </a:lnTo>
                  <a:lnTo>
                    <a:pt x="53636" y="5088"/>
                  </a:lnTo>
                  <a:lnTo>
                    <a:pt x="52626" y="4747"/>
                  </a:lnTo>
                  <a:lnTo>
                    <a:pt x="51590" y="4420"/>
                  </a:lnTo>
                  <a:lnTo>
                    <a:pt x="50512" y="4106"/>
                  </a:lnTo>
                  <a:lnTo>
                    <a:pt x="49421" y="3793"/>
                  </a:lnTo>
                  <a:lnTo>
                    <a:pt x="48289" y="3506"/>
                  </a:lnTo>
                  <a:lnTo>
                    <a:pt x="47129" y="3220"/>
                  </a:lnTo>
                  <a:lnTo>
                    <a:pt x="45956" y="2947"/>
                  </a:lnTo>
                  <a:lnTo>
                    <a:pt x="44742" y="2688"/>
                  </a:lnTo>
                  <a:lnTo>
                    <a:pt x="43487" y="2442"/>
                  </a:lnTo>
                  <a:lnTo>
                    <a:pt x="42218" y="2197"/>
                  </a:lnTo>
                  <a:lnTo>
                    <a:pt x="40923" y="1978"/>
                  </a:lnTo>
                  <a:lnTo>
                    <a:pt x="39599" y="1760"/>
                  </a:lnTo>
                  <a:lnTo>
                    <a:pt x="38235" y="1569"/>
                  </a:lnTo>
                  <a:lnTo>
                    <a:pt x="36858" y="1378"/>
                  </a:lnTo>
                  <a:lnTo>
                    <a:pt x="35439" y="1201"/>
                  </a:lnTo>
                  <a:lnTo>
                    <a:pt x="33993" y="1037"/>
                  </a:lnTo>
                  <a:lnTo>
                    <a:pt x="32533" y="887"/>
                  </a:lnTo>
                  <a:lnTo>
                    <a:pt x="31033" y="737"/>
                  </a:lnTo>
                  <a:lnTo>
                    <a:pt x="29505" y="614"/>
                  </a:lnTo>
                  <a:lnTo>
                    <a:pt x="27950" y="491"/>
                  </a:lnTo>
                  <a:lnTo>
                    <a:pt x="26368" y="382"/>
                  </a:lnTo>
                  <a:lnTo>
                    <a:pt x="24758" y="300"/>
                  </a:lnTo>
                  <a:lnTo>
                    <a:pt x="22371" y="178"/>
                  </a:lnTo>
                  <a:lnTo>
                    <a:pt x="20052" y="96"/>
                  </a:lnTo>
                  <a:lnTo>
                    <a:pt x="17815" y="41"/>
                  </a:lnTo>
                  <a:lnTo>
                    <a:pt x="15646" y="14"/>
                  </a:lnTo>
                  <a:lnTo>
                    <a:pt x="13586"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2;p15">
              <a:extLst>
                <a:ext uri="{FF2B5EF4-FFF2-40B4-BE49-F238E27FC236}">
                  <a16:creationId xmlns:a16="http://schemas.microsoft.com/office/drawing/2014/main" xmlns="" id="{B0813AEA-2144-FE6C-A7CF-ECF84A0E1C05}"/>
                </a:ext>
              </a:extLst>
            </p:cNvPr>
            <p:cNvSpPr/>
            <p:nvPr/>
          </p:nvSpPr>
          <p:spPr>
            <a:xfrm>
              <a:off x="1327771" y="3029159"/>
              <a:ext cx="890471" cy="158168"/>
            </a:xfrm>
            <a:custGeom>
              <a:avLst/>
              <a:gdLst/>
              <a:ahLst/>
              <a:cxnLst/>
              <a:rect l="l" t="t" r="r" b="b"/>
              <a:pathLst>
                <a:path w="62599" h="11119" extrusionOk="0">
                  <a:moveTo>
                    <a:pt x="11623" y="1"/>
                  </a:moveTo>
                  <a:lnTo>
                    <a:pt x="9795" y="28"/>
                  </a:lnTo>
                  <a:lnTo>
                    <a:pt x="8103" y="55"/>
                  </a:lnTo>
                  <a:lnTo>
                    <a:pt x="6562" y="110"/>
                  </a:lnTo>
                  <a:lnTo>
                    <a:pt x="5184" y="151"/>
                  </a:lnTo>
                  <a:lnTo>
                    <a:pt x="2947" y="246"/>
                  </a:lnTo>
                  <a:lnTo>
                    <a:pt x="1529" y="328"/>
                  </a:lnTo>
                  <a:lnTo>
                    <a:pt x="997" y="355"/>
                  </a:lnTo>
                  <a:lnTo>
                    <a:pt x="887" y="369"/>
                  </a:lnTo>
                  <a:lnTo>
                    <a:pt x="778" y="396"/>
                  </a:lnTo>
                  <a:lnTo>
                    <a:pt x="683" y="424"/>
                  </a:lnTo>
                  <a:lnTo>
                    <a:pt x="587" y="465"/>
                  </a:lnTo>
                  <a:lnTo>
                    <a:pt x="492" y="519"/>
                  </a:lnTo>
                  <a:lnTo>
                    <a:pt x="410" y="587"/>
                  </a:lnTo>
                  <a:lnTo>
                    <a:pt x="328" y="656"/>
                  </a:lnTo>
                  <a:lnTo>
                    <a:pt x="260" y="724"/>
                  </a:lnTo>
                  <a:lnTo>
                    <a:pt x="192" y="806"/>
                  </a:lnTo>
                  <a:lnTo>
                    <a:pt x="137" y="887"/>
                  </a:lnTo>
                  <a:lnTo>
                    <a:pt x="96" y="983"/>
                  </a:lnTo>
                  <a:lnTo>
                    <a:pt x="55" y="1078"/>
                  </a:lnTo>
                  <a:lnTo>
                    <a:pt x="28" y="1188"/>
                  </a:lnTo>
                  <a:lnTo>
                    <a:pt x="1" y="1297"/>
                  </a:lnTo>
                  <a:lnTo>
                    <a:pt x="1" y="1392"/>
                  </a:lnTo>
                  <a:lnTo>
                    <a:pt x="1" y="1515"/>
                  </a:lnTo>
                  <a:lnTo>
                    <a:pt x="14" y="1624"/>
                  </a:lnTo>
                  <a:lnTo>
                    <a:pt x="28" y="1720"/>
                  </a:lnTo>
                  <a:lnTo>
                    <a:pt x="69" y="1829"/>
                  </a:lnTo>
                  <a:lnTo>
                    <a:pt x="110" y="1924"/>
                  </a:lnTo>
                  <a:lnTo>
                    <a:pt x="164" y="2020"/>
                  </a:lnTo>
                  <a:lnTo>
                    <a:pt x="219" y="2101"/>
                  </a:lnTo>
                  <a:lnTo>
                    <a:pt x="287" y="2170"/>
                  </a:lnTo>
                  <a:lnTo>
                    <a:pt x="369" y="2252"/>
                  </a:lnTo>
                  <a:lnTo>
                    <a:pt x="451" y="2306"/>
                  </a:lnTo>
                  <a:lnTo>
                    <a:pt x="533" y="2374"/>
                  </a:lnTo>
                  <a:lnTo>
                    <a:pt x="628" y="2415"/>
                  </a:lnTo>
                  <a:lnTo>
                    <a:pt x="724" y="2456"/>
                  </a:lnTo>
                  <a:lnTo>
                    <a:pt x="833" y="2483"/>
                  </a:lnTo>
                  <a:lnTo>
                    <a:pt x="928" y="2497"/>
                  </a:lnTo>
                  <a:lnTo>
                    <a:pt x="1037" y="2511"/>
                  </a:lnTo>
                  <a:lnTo>
                    <a:pt x="1147" y="2511"/>
                  </a:lnTo>
                  <a:lnTo>
                    <a:pt x="1665" y="2483"/>
                  </a:lnTo>
                  <a:lnTo>
                    <a:pt x="3084" y="2402"/>
                  </a:lnTo>
                  <a:lnTo>
                    <a:pt x="5280" y="2306"/>
                  </a:lnTo>
                  <a:lnTo>
                    <a:pt x="6644" y="2265"/>
                  </a:lnTo>
                  <a:lnTo>
                    <a:pt x="8172" y="2224"/>
                  </a:lnTo>
                  <a:lnTo>
                    <a:pt x="9849" y="2183"/>
                  </a:lnTo>
                  <a:lnTo>
                    <a:pt x="11650" y="2170"/>
                  </a:lnTo>
                  <a:lnTo>
                    <a:pt x="13587" y="2156"/>
                  </a:lnTo>
                  <a:lnTo>
                    <a:pt x="15619" y="2170"/>
                  </a:lnTo>
                  <a:lnTo>
                    <a:pt x="17761" y="2197"/>
                  </a:lnTo>
                  <a:lnTo>
                    <a:pt x="19984" y="2252"/>
                  </a:lnTo>
                  <a:lnTo>
                    <a:pt x="22276" y="2333"/>
                  </a:lnTo>
                  <a:lnTo>
                    <a:pt x="24636" y="2456"/>
                  </a:lnTo>
                  <a:lnTo>
                    <a:pt x="26191" y="2538"/>
                  </a:lnTo>
                  <a:lnTo>
                    <a:pt x="27719" y="2647"/>
                  </a:lnTo>
                  <a:lnTo>
                    <a:pt x="29219" y="2756"/>
                  </a:lnTo>
                  <a:lnTo>
                    <a:pt x="30706" y="2879"/>
                  </a:lnTo>
                  <a:lnTo>
                    <a:pt x="32152" y="3015"/>
                  </a:lnTo>
                  <a:lnTo>
                    <a:pt x="33584" y="3165"/>
                  </a:lnTo>
                  <a:lnTo>
                    <a:pt x="34989" y="3329"/>
                  </a:lnTo>
                  <a:lnTo>
                    <a:pt x="36367" y="3506"/>
                  </a:lnTo>
                  <a:lnTo>
                    <a:pt x="37704" y="3684"/>
                  </a:lnTo>
                  <a:lnTo>
                    <a:pt x="39041" y="3875"/>
                  </a:lnTo>
                  <a:lnTo>
                    <a:pt x="40336" y="4093"/>
                  </a:lnTo>
                  <a:lnTo>
                    <a:pt x="41605" y="4311"/>
                  </a:lnTo>
                  <a:lnTo>
                    <a:pt x="42846" y="4530"/>
                  </a:lnTo>
                  <a:lnTo>
                    <a:pt x="44060" y="4775"/>
                  </a:lnTo>
                  <a:lnTo>
                    <a:pt x="45247" y="5021"/>
                  </a:lnTo>
                  <a:lnTo>
                    <a:pt x="46407" y="5293"/>
                  </a:lnTo>
                  <a:lnTo>
                    <a:pt x="47525" y="5566"/>
                  </a:lnTo>
                  <a:lnTo>
                    <a:pt x="48630" y="5839"/>
                  </a:lnTo>
                  <a:lnTo>
                    <a:pt x="49708" y="6139"/>
                  </a:lnTo>
                  <a:lnTo>
                    <a:pt x="50744" y="6439"/>
                  </a:lnTo>
                  <a:lnTo>
                    <a:pt x="51767" y="6767"/>
                  </a:lnTo>
                  <a:lnTo>
                    <a:pt x="52750" y="7094"/>
                  </a:lnTo>
                  <a:lnTo>
                    <a:pt x="53704" y="7421"/>
                  </a:lnTo>
                  <a:lnTo>
                    <a:pt x="54632" y="7776"/>
                  </a:lnTo>
                  <a:lnTo>
                    <a:pt x="55532" y="8131"/>
                  </a:lnTo>
                  <a:lnTo>
                    <a:pt x="56392" y="8499"/>
                  </a:lnTo>
                  <a:lnTo>
                    <a:pt x="57224" y="8881"/>
                  </a:lnTo>
                  <a:lnTo>
                    <a:pt x="58029" y="9277"/>
                  </a:lnTo>
                  <a:lnTo>
                    <a:pt x="58792" y="9672"/>
                  </a:lnTo>
                  <a:lnTo>
                    <a:pt x="59543" y="10081"/>
                  </a:lnTo>
                  <a:lnTo>
                    <a:pt x="60252" y="10504"/>
                  </a:lnTo>
                  <a:lnTo>
                    <a:pt x="60920" y="10941"/>
                  </a:lnTo>
                  <a:lnTo>
                    <a:pt x="61057" y="11023"/>
                  </a:lnTo>
                  <a:lnTo>
                    <a:pt x="61207" y="11077"/>
                  </a:lnTo>
                  <a:lnTo>
                    <a:pt x="61357" y="11104"/>
                  </a:lnTo>
                  <a:lnTo>
                    <a:pt x="61521" y="11118"/>
                  </a:lnTo>
                  <a:lnTo>
                    <a:pt x="61643" y="11104"/>
                  </a:lnTo>
                  <a:lnTo>
                    <a:pt x="61780" y="11091"/>
                  </a:lnTo>
                  <a:lnTo>
                    <a:pt x="61903" y="11050"/>
                  </a:lnTo>
                  <a:lnTo>
                    <a:pt x="62025" y="10995"/>
                  </a:lnTo>
                  <a:lnTo>
                    <a:pt x="62134" y="10927"/>
                  </a:lnTo>
                  <a:lnTo>
                    <a:pt x="62244" y="10845"/>
                  </a:lnTo>
                  <a:lnTo>
                    <a:pt x="62339" y="10750"/>
                  </a:lnTo>
                  <a:lnTo>
                    <a:pt x="62421" y="10641"/>
                  </a:lnTo>
                  <a:lnTo>
                    <a:pt x="62475" y="10545"/>
                  </a:lnTo>
                  <a:lnTo>
                    <a:pt x="62516" y="10436"/>
                  </a:lnTo>
                  <a:lnTo>
                    <a:pt x="62557" y="10341"/>
                  </a:lnTo>
                  <a:lnTo>
                    <a:pt x="62585" y="10231"/>
                  </a:lnTo>
                  <a:lnTo>
                    <a:pt x="62598" y="10136"/>
                  </a:lnTo>
                  <a:lnTo>
                    <a:pt x="62598" y="10027"/>
                  </a:lnTo>
                  <a:lnTo>
                    <a:pt x="62585" y="9931"/>
                  </a:lnTo>
                  <a:lnTo>
                    <a:pt x="62571" y="9822"/>
                  </a:lnTo>
                  <a:lnTo>
                    <a:pt x="62544" y="9727"/>
                  </a:lnTo>
                  <a:lnTo>
                    <a:pt x="62516" y="9618"/>
                  </a:lnTo>
                  <a:lnTo>
                    <a:pt x="62475" y="9536"/>
                  </a:lnTo>
                  <a:lnTo>
                    <a:pt x="62421" y="9440"/>
                  </a:lnTo>
                  <a:lnTo>
                    <a:pt x="62353" y="9358"/>
                  </a:lnTo>
                  <a:lnTo>
                    <a:pt x="62284" y="9277"/>
                  </a:lnTo>
                  <a:lnTo>
                    <a:pt x="62203" y="9208"/>
                  </a:lnTo>
                  <a:lnTo>
                    <a:pt x="62107" y="9140"/>
                  </a:lnTo>
                  <a:lnTo>
                    <a:pt x="61398" y="8676"/>
                  </a:lnTo>
                  <a:lnTo>
                    <a:pt x="60648" y="8240"/>
                  </a:lnTo>
                  <a:lnTo>
                    <a:pt x="59884" y="7803"/>
                  </a:lnTo>
                  <a:lnTo>
                    <a:pt x="59079" y="7380"/>
                  </a:lnTo>
                  <a:lnTo>
                    <a:pt x="58247" y="6971"/>
                  </a:lnTo>
                  <a:lnTo>
                    <a:pt x="57374" y="6576"/>
                  </a:lnTo>
                  <a:lnTo>
                    <a:pt x="56487" y="6180"/>
                  </a:lnTo>
                  <a:lnTo>
                    <a:pt x="55560" y="5812"/>
                  </a:lnTo>
                  <a:lnTo>
                    <a:pt x="54605" y="5443"/>
                  </a:lnTo>
                  <a:lnTo>
                    <a:pt x="53636" y="5089"/>
                  </a:lnTo>
                  <a:lnTo>
                    <a:pt x="52613" y="4748"/>
                  </a:lnTo>
                  <a:lnTo>
                    <a:pt x="51576" y="4420"/>
                  </a:lnTo>
                  <a:lnTo>
                    <a:pt x="50512" y="4093"/>
                  </a:lnTo>
                  <a:lnTo>
                    <a:pt x="49408" y="3793"/>
                  </a:lnTo>
                  <a:lnTo>
                    <a:pt x="48289" y="3493"/>
                  </a:lnTo>
                  <a:lnTo>
                    <a:pt x="47130" y="3220"/>
                  </a:lnTo>
                  <a:lnTo>
                    <a:pt x="45943" y="2947"/>
                  </a:lnTo>
                  <a:lnTo>
                    <a:pt x="44729" y="2688"/>
                  </a:lnTo>
                  <a:lnTo>
                    <a:pt x="43487" y="2443"/>
                  </a:lnTo>
                  <a:lnTo>
                    <a:pt x="42219" y="2197"/>
                  </a:lnTo>
                  <a:lnTo>
                    <a:pt x="40923" y="1979"/>
                  </a:lnTo>
                  <a:lnTo>
                    <a:pt x="39586" y="1760"/>
                  </a:lnTo>
                  <a:lnTo>
                    <a:pt x="38236" y="1569"/>
                  </a:lnTo>
                  <a:lnTo>
                    <a:pt x="36844" y="1379"/>
                  </a:lnTo>
                  <a:lnTo>
                    <a:pt x="35439" y="1201"/>
                  </a:lnTo>
                  <a:lnTo>
                    <a:pt x="33994" y="1038"/>
                  </a:lnTo>
                  <a:lnTo>
                    <a:pt x="32520" y="874"/>
                  </a:lnTo>
                  <a:lnTo>
                    <a:pt x="31020" y="737"/>
                  </a:lnTo>
                  <a:lnTo>
                    <a:pt x="29506" y="615"/>
                  </a:lnTo>
                  <a:lnTo>
                    <a:pt x="27951" y="492"/>
                  </a:lnTo>
                  <a:lnTo>
                    <a:pt x="26368" y="383"/>
                  </a:lnTo>
                  <a:lnTo>
                    <a:pt x="24759" y="287"/>
                  </a:lnTo>
                  <a:lnTo>
                    <a:pt x="22372" y="178"/>
                  </a:lnTo>
                  <a:lnTo>
                    <a:pt x="20053" y="96"/>
                  </a:lnTo>
                  <a:lnTo>
                    <a:pt x="17802" y="42"/>
                  </a:lnTo>
                  <a:lnTo>
                    <a:pt x="15647" y="14"/>
                  </a:lnTo>
                  <a:lnTo>
                    <a:pt x="13573" y="1"/>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3;p15">
              <a:extLst>
                <a:ext uri="{FF2B5EF4-FFF2-40B4-BE49-F238E27FC236}">
                  <a16:creationId xmlns:a16="http://schemas.microsoft.com/office/drawing/2014/main" xmlns="" id="{029EA2E6-D46B-E625-12DB-F173F8EC489E}"/>
                </a:ext>
              </a:extLst>
            </p:cNvPr>
            <p:cNvSpPr/>
            <p:nvPr/>
          </p:nvSpPr>
          <p:spPr>
            <a:xfrm>
              <a:off x="1303901" y="3200117"/>
              <a:ext cx="539839" cy="50456"/>
            </a:xfrm>
            <a:custGeom>
              <a:avLst/>
              <a:gdLst/>
              <a:ahLst/>
              <a:cxnLst/>
              <a:rect l="l" t="t" r="r" b="b"/>
              <a:pathLst>
                <a:path w="37950" h="3547" extrusionOk="0">
                  <a:moveTo>
                    <a:pt x="12537" y="0"/>
                  </a:moveTo>
                  <a:lnTo>
                    <a:pt x="10095" y="14"/>
                  </a:lnTo>
                  <a:lnTo>
                    <a:pt x="7872" y="55"/>
                  </a:lnTo>
                  <a:lnTo>
                    <a:pt x="5921" y="109"/>
                  </a:lnTo>
                  <a:lnTo>
                    <a:pt x="4257" y="178"/>
                  </a:lnTo>
                  <a:lnTo>
                    <a:pt x="2906" y="232"/>
                  </a:lnTo>
                  <a:lnTo>
                    <a:pt x="1897" y="287"/>
                  </a:lnTo>
                  <a:lnTo>
                    <a:pt x="1010" y="341"/>
                  </a:lnTo>
                  <a:lnTo>
                    <a:pt x="901" y="355"/>
                  </a:lnTo>
                  <a:lnTo>
                    <a:pt x="792" y="382"/>
                  </a:lnTo>
                  <a:lnTo>
                    <a:pt x="697" y="423"/>
                  </a:lnTo>
                  <a:lnTo>
                    <a:pt x="601" y="464"/>
                  </a:lnTo>
                  <a:lnTo>
                    <a:pt x="506" y="519"/>
                  </a:lnTo>
                  <a:lnTo>
                    <a:pt x="424" y="573"/>
                  </a:lnTo>
                  <a:lnTo>
                    <a:pt x="342" y="641"/>
                  </a:lnTo>
                  <a:lnTo>
                    <a:pt x="274" y="710"/>
                  </a:lnTo>
                  <a:lnTo>
                    <a:pt x="206" y="792"/>
                  </a:lnTo>
                  <a:lnTo>
                    <a:pt x="151" y="887"/>
                  </a:lnTo>
                  <a:lnTo>
                    <a:pt x="96" y="982"/>
                  </a:lnTo>
                  <a:lnTo>
                    <a:pt x="55" y="1078"/>
                  </a:lnTo>
                  <a:lnTo>
                    <a:pt x="28" y="1173"/>
                  </a:lnTo>
                  <a:lnTo>
                    <a:pt x="15" y="1283"/>
                  </a:lnTo>
                  <a:lnTo>
                    <a:pt x="1" y="1392"/>
                  </a:lnTo>
                  <a:lnTo>
                    <a:pt x="1" y="1501"/>
                  </a:lnTo>
                  <a:lnTo>
                    <a:pt x="15" y="1610"/>
                  </a:lnTo>
                  <a:lnTo>
                    <a:pt x="42" y="1719"/>
                  </a:lnTo>
                  <a:lnTo>
                    <a:pt x="83" y="1815"/>
                  </a:lnTo>
                  <a:lnTo>
                    <a:pt x="124" y="1910"/>
                  </a:lnTo>
                  <a:lnTo>
                    <a:pt x="178" y="2006"/>
                  </a:lnTo>
                  <a:lnTo>
                    <a:pt x="233" y="2087"/>
                  </a:lnTo>
                  <a:lnTo>
                    <a:pt x="301" y="2169"/>
                  </a:lnTo>
                  <a:lnTo>
                    <a:pt x="383" y="2237"/>
                  </a:lnTo>
                  <a:lnTo>
                    <a:pt x="465" y="2306"/>
                  </a:lnTo>
                  <a:lnTo>
                    <a:pt x="547" y="2360"/>
                  </a:lnTo>
                  <a:lnTo>
                    <a:pt x="642" y="2401"/>
                  </a:lnTo>
                  <a:lnTo>
                    <a:pt x="738" y="2442"/>
                  </a:lnTo>
                  <a:lnTo>
                    <a:pt x="833" y="2469"/>
                  </a:lnTo>
                  <a:lnTo>
                    <a:pt x="942" y="2497"/>
                  </a:lnTo>
                  <a:lnTo>
                    <a:pt x="1160" y="2497"/>
                  </a:lnTo>
                  <a:lnTo>
                    <a:pt x="2033" y="2442"/>
                  </a:lnTo>
                  <a:lnTo>
                    <a:pt x="3029" y="2401"/>
                  </a:lnTo>
                  <a:lnTo>
                    <a:pt x="4366" y="2333"/>
                  </a:lnTo>
                  <a:lnTo>
                    <a:pt x="6017" y="2278"/>
                  </a:lnTo>
                  <a:lnTo>
                    <a:pt x="7953" y="2224"/>
                  </a:lnTo>
                  <a:lnTo>
                    <a:pt x="10136" y="2169"/>
                  </a:lnTo>
                  <a:lnTo>
                    <a:pt x="12550" y="2156"/>
                  </a:lnTo>
                  <a:lnTo>
                    <a:pt x="15156" y="2156"/>
                  </a:lnTo>
                  <a:lnTo>
                    <a:pt x="16534" y="2169"/>
                  </a:lnTo>
                  <a:lnTo>
                    <a:pt x="17952" y="2197"/>
                  </a:lnTo>
                  <a:lnTo>
                    <a:pt x="19398" y="2237"/>
                  </a:lnTo>
                  <a:lnTo>
                    <a:pt x="20871" y="2278"/>
                  </a:lnTo>
                  <a:lnTo>
                    <a:pt x="22385" y="2333"/>
                  </a:lnTo>
                  <a:lnTo>
                    <a:pt x="23927" y="2401"/>
                  </a:lnTo>
                  <a:lnTo>
                    <a:pt x="25482" y="2483"/>
                  </a:lnTo>
                  <a:lnTo>
                    <a:pt x="27064" y="2592"/>
                  </a:lnTo>
                  <a:lnTo>
                    <a:pt x="28660" y="2701"/>
                  </a:lnTo>
                  <a:lnTo>
                    <a:pt x="30256" y="2838"/>
                  </a:lnTo>
                  <a:lnTo>
                    <a:pt x="31879" y="2974"/>
                  </a:lnTo>
                  <a:lnTo>
                    <a:pt x="33489" y="3151"/>
                  </a:lnTo>
                  <a:lnTo>
                    <a:pt x="35112" y="3329"/>
                  </a:lnTo>
                  <a:lnTo>
                    <a:pt x="36735" y="3533"/>
                  </a:lnTo>
                  <a:lnTo>
                    <a:pt x="36872" y="3547"/>
                  </a:lnTo>
                  <a:lnTo>
                    <a:pt x="36981" y="3547"/>
                  </a:lnTo>
                  <a:lnTo>
                    <a:pt x="37077" y="3533"/>
                  </a:lnTo>
                  <a:lnTo>
                    <a:pt x="37172" y="3506"/>
                  </a:lnTo>
                  <a:lnTo>
                    <a:pt x="37254" y="3479"/>
                  </a:lnTo>
                  <a:lnTo>
                    <a:pt x="37349" y="3438"/>
                  </a:lnTo>
                  <a:lnTo>
                    <a:pt x="37431" y="3397"/>
                  </a:lnTo>
                  <a:lnTo>
                    <a:pt x="37513" y="3342"/>
                  </a:lnTo>
                  <a:lnTo>
                    <a:pt x="37581" y="3274"/>
                  </a:lnTo>
                  <a:lnTo>
                    <a:pt x="37649" y="3220"/>
                  </a:lnTo>
                  <a:lnTo>
                    <a:pt x="37718" y="3138"/>
                  </a:lnTo>
                  <a:lnTo>
                    <a:pt x="37772" y="3070"/>
                  </a:lnTo>
                  <a:lnTo>
                    <a:pt x="37827" y="2988"/>
                  </a:lnTo>
                  <a:lnTo>
                    <a:pt x="37868" y="2892"/>
                  </a:lnTo>
                  <a:lnTo>
                    <a:pt x="37895" y="2810"/>
                  </a:lnTo>
                  <a:lnTo>
                    <a:pt x="37922" y="2701"/>
                  </a:lnTo>
                  <a:lnTo>
                    <a:pt x="37950" y="2606"/>
                  </a:lnTo>
                  <a:lnTo>
                    <a:pt x="37950" y="2497"/>
                  </a:lnTo>
                  <a:lnTo>
                    <a:pt x="37950" y="2387"/>
                  </a:lnTo>
                  <a:lnTo>
                    <a:pt x="37936" y="2278"/>
                  </a:lnTo>
                  <a:lnTo>
                    <a:pt x="37922" y="2183"/>
                  </a:lnTo>
                  <a:lnTo>
                    <a:pt x="37881" y="2074"/>
                  </a:lnTo>
                  <a:lnTo>
                    <a:pt x="37840" y="1978"/>
                  </a:lnTo>
                  <a:lnTo>
                    <a:pt x="37786" y="1896"/>
                  </a:lnTo>
                  <a:lnTo>
                    <a:pt x="37731" y="1815"/>
                  </a:lnTo>
                  <a:lnTo>
                    <a:pt x="37663" y="1733"/>
                  </a:lnTo>
                  <a:lnTo>
                    <a:pt x="37595" y="1651"/>
                  </a:lnTo>
                  <a:lnTo>
                    <a:pt x="37513" y="1596"/>
                  </a:lnTo>
                  <a:lnTo>
                    <a:pt x="37418" y="1528"/>
                  </a:lnTo>
                  <a:lnTo>
                    <a:pt x="37336" y="1487"/>
                  </a:lnTo>
                  <a:lnTo>
                    <a:pt x="37227" y="1446"/>
                  </a:lnTo>
                  <a:lnTo>
                    <a:pt x="37131" y="1419"/>
                  </a:lnTo>
                  <a:lnTo>
                    <a:pt x="37022" y="1392"/>
                  </a:lnTo>
                  <a:lnTo>
                    <a:pt x="35371" y="1187"/>
                  </a:lnTo>
                  <a:lnTo>
                    <a:pt x="33735" y="996"/>
                  </a:lnTo>
                  <a:lnTo>
                    <a:pt x="32098" y="832"/>
                  </a:lnTo>
                  <a:lnTo>
                    <a:pt x="30461" y="682"/>
                  </a:lnTo>
                  <a:lnTo>
                    <a:pt x="28837" y="546"/>
                  </a:lnTo>
                  <a:lnTo>
                    <a:pt x="27228" y="437"/>
                  </a:lnTo>
                  <a:lnTo>
                    <a:pt x="25632" y="328"/>
                  </a:lnTo>
                  <a:lnTo>
                    <a:pt x="24050" y="246"/>
                  </a:lnTo>
                  <a:lnTo>
                    <a:pt x="22495" y="178"/>
                  </a:lnTo>
                  <a:lnTo>
                    <a:pt x="20967" y="123"/>
                  </a:lnTo>
                  <a:lnTo>
                    <a:pt x="19466" y="69"/>
                  </a:lnTo>
                  <a:lnTo>
                    <a:pt x="17993" y="41"/>
                  </a:lnTo>
                  <a:lnTo>
                    <a:pt x="16561" y="14"/>
                  </a:lnTo>
                  <a:lnTo>
                    <a:pt x="15169"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4;p15">
              <a:extLst>
                <a:ext uri="{FF2B5EF4-FFF2-40B4-BE49-F238E27FC236}">
                  <a16:creationId xmlns:a16="http://schemas.microsoft.com/office/drawing/2014/main" xmlns="" id="{9D853DB3-5C19-3E46-41A2-2EA16F5CB3F3}"/>
                </a:ext>
              </a:extLst>
            </p:cNvPr>
            <p:cNvSpPr/>
            <p:nvPr/>
          </p:nvSpPr>
          <p:spPr>
            <a:xfrm>
              <a:off x="2229873" y="2104552"/>
              <a:ext cx="1235470" cy="1616557"/>
            </a:xfrm>
            <a:custGeom>
              <a:avLst/>
              <a:gdLst/>
              <a:ahLst/>
              <a:cxnLst/>
              <a:rect l="l" t="t" r="r" b="b"/>
              <a:pathLst>
                <a:path w="86852" h="113642" extrusionOk="0">
                  <a:moveTo>
                    <a:pt x="28401" y="0"/>
                  </a:moveTo>
                  <a:lnTo>
                    <a:pt x="26982" y="14"/>
                  </a:lnTo>
                  <a:lnTo>
                    <a:pt x="25577" y="55"/>
                  </a:lnTo>
                  <a:lnTo>
                    <a:pt x="24213" y="123"/>
                  </a:lnTo>
                  <a:lnTo>
                    <a:pt x="22849" y="219"/>
                  </a:lnTo>
                  <a:lnTo>
                    <a:pt x="22181" y="287"/>
                  </a:lnTo>
                  <a:lnTo>
                    <a:pt x="21526" y="355"/>
                  </a:lnTo>
                  <a:lnTo>
                    <a:pt x="20871" y="423"/>
                  </a:lnTo>
                  <a:lnTo>
                    <a:pt x="20216" y="505"/>
                  </a:lnTo>
                  <a:lnTo>
                    <a:pt x="19575" y="601"/>
                  </a:lnTo>
                  <a:lnTo>
                    <a:pt x="18934" y="696"/>
                  </a:lnTo>
                  <a:lnTo>
                    <a:pt x="18307" y="805"/>
                  </a:lnTo>
                  <a:lnTo>
                    <a:pt x="17693" y="914"/>
                  </a:lnTo>
                  <a:lnTo>
                    <a:pt x="17079" y="1037"/>
                  </a:lnTo>
                  <a:lnTo>
                    <a:pt x="16479" y="1173"/>
                  </a:lnTo>
                  <a:lnTo>
                    <a:pt x="15878" y="1310"/>
                  </a:lnTo>
                  <a:lnTo>
                    <a:pt x="15292" y="1460"/>
                  </a:lnTo>
                  <a:lnTo>
                    <a:pt x="14705" y="1624"/>
                  </a:lnTo>
                  <a:lnTo>
                    <a:pt x="14132" y="1787"/>
                  </a:lnTo>
                  <a:lnTo>
                    <a:pt x="1" y="103534"/>
                  </a:lnTo>
                  <a:lnTo>
                    <a:pt x="72760" y="113642"/>
                  </a:lnTo>
                  <a:lnTo>
                    <a:pt x="86851" y="12182"/>
                  </a:lnTo>
                  <a:lnTo>
                    <a:pt x="86306" y="11991"/>
                  </a:lnTo>
                  <a:lnTo>
                    <a:pt x="84723" y="11431"/>
                  </a:lnTo>
                  <a:lnTo>
                    <a:pt x="83578" y="11049"/>
                  </a:lnTo>
                  <a:lnTo>
                    <a:pt x="82213" y="10599"/>
                  </a:lnTo>
                  <a:lnTo>
                    <a:pt x="80645" y="10081"/>
                  </a:lnTo>
                  <a:lnTo>
                    <a:pt x="78885" y="9522"/>
                  </a:lnTo>
                  <a:lnTo>
                    <a:pt x="76962" y="8921"/>
                  </a:lnTo>
                  <a:lnTo>
                    <a:pt x="74861" y="8294"/>
                  </a:lnTo>
                  <a:lnTo>
                    <a:pt x="72610" y="7626"/>
                  </a:lnTo>
                  <a:lnTo>
                    <a:pt x="70223" y="6957"/>
                  </a:lnTo>
                  <a:lnTo>
                    <a:pt x="67713" y="6262"/>
                  </a:lnTo>
                  <a:lnTo>
                    <a:pt x="65094" y="5579"/>
                  </a:lnTo>
                  <a:lnTo>
                    <a:pt x="62366" y="4897"/>
                  </a:lnTo>
                  <a:lnTo>
                    <a:pt x="60975" y="4556"/>
                  </a:lnTo>
                  <a:lnTo>
                    <a:pt x="59570" y="4229"/>
                  </a:lnTo>
                  <a:lnTo>
                    <a:pt x="58138" y="3902"/>
                  </a:lnTo>
                  <a:lnTo>
                    <a:pt x="56692" y="3574"/>
                  </a:lnTo>
                  <a:lnTo>
                    <a:pt x="55232" y="3274"/>
                  </a:lnTo>
                  <a:lnTo>
                    <a:pt x="53759" y="2960"/>
                  </a:lnTo>
                  <a:lnTo>
                    <a:pt x="52272" y="2660"/>
                  </a:lnTo>
                  <a:lnTo>
                    <a:pt x="50785" y="2388"/>
                  </a:lnTo>
                  <a:lnTo>
                    <a:pt x="49285" y="2101"/>
                  </a:lnTo>
                  <a:lnTo>
                    <a:pt x="47771" y="1842"/>
                  </a:lnTo>
                  <a:lnTo>
                    <a:pt x="46270" y="1596"/>
                  </a:lnTo>
                  <a:lnTo>
                    <a:pt x="44756" y="1364"/>
                  </a:lnTo>
                  <a:lnTo>
                    <a:pt x="43242" y="1146"/>
                  </a:lnTo>
                  <a:lnTo>
                    <a:pt x="41728" y="942"/>
                  </a:lnTo>
                  <a:lnTo>
                    <a:pt x="40214" y="751"/>
                  </a:lnTo>
                  <a:lnTo>
                    <a:pt x="38699" y="587"/>
                  </a:lnTo>
                  <a:lnTo>
                    <a:pt x="37199" y="437"/>
                  </a:lnTo>
                  <a:lnTo>
                    <a:pt x="35699" y="314"/>
                  </a:lnTo>
                  <a:lnTo>
                    <a:pt x="34225" y="205"/>
                  </a:lnTo>
                  <a:lnTo>
                    <a:pt x="32738" y="123"/>
                  </a:lnTo>
                  <a:lnTo>
                    <a:pt x="31279" y="55"/>
                  </a:lnTo>
                  <a:lnTo>
                    <a:pt x="29833" y="14"/>
                  </a:lnTo>
                  <a:lnTo>
                    <a:pt x="28401"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5;p15">
              <a:extLst>
                <a:ext uri="{FF2B5EF4-FFF2-40B4-BE49-F238E27FC236}">
                  <a16:creationId xmlns:a16="http://schemas.microsoft.com/office/drawing/2014/main" xmlns="" id="{DD131DEE-8383-831D-714A-6D88AC4D0A01}"/>
                </a:ext>
              </a:extLst>
            </p:cNvPr>
            <p:cNvSpPr/>
            <p:nvPr/>
          </p:nvSpPr>
          <p:spPr>
            <a:xfrm>
              <a:off x="2229873" y="3533668"/>
              <a:ext cx="1035025" cy="187457"/>
            </a:xfrm>
            <a:custGeom>
              <a:avLst/>
              <a:gdLst/>
              <a:ahLst/>
              <a:cxnLst/>
              <a:rect l="l" t="t" r="r" b="b"/>
              <a:pathLst>
                <a:path w="72761" h="13178" extrusionOk="0">
                  <a:moveTo>
                    <a:pt x="14146" y="1"/>
                  </a:moveTo>
                  <a:lnTo>
                    <a:pt x="13464" y="15"/>
                  </a:lnTo>
                  <a:lnTo>
                    <a:pt x="12782" y="55"/>
                  </a:lnTo>
                  <a:lnTo>
                    <a:pt x="12100" y="96"/>
                  </a:lnTo>
                  <a:lnTo>
                    <a:pt x="11418" y="165"/>
                  </a:lnTo>
                  <a:lnTo>
                    <a:pt x="10750" y="246"/>
                  </a:lnTo>
                  <a:lnTo>
                    <a:pt x="10081" y="328"/>
                  </a:lnTo>
                  <a:lnTo>
                    <a:pt x="9426" y="437"/>
                  </a:lnTo>
                  <a:lnTo>
                    <a:pt x="8785" y="547"/>
                  </a:lnTo>
                  <a:lnTo>
                    <a:pt x="8158" y="669"/>
                  </a:lnTo>
                  <a:lnTo>
                    <a:pt x="7530" y="792"/>
                  </a:lnTo>
                  <a:lnTo>
                    <a:pt x="6930" y="928"/>
                  </a:lnTo>
                  <a:lnTo>
                    <a:pt x="5771" y="1201"/>
                  </a:lnTo>
                  <a:lnTo>
                    <a:pt x="4679" y="1488"/>
                  </a:lnTo>
                  <a:lnTo>
                    <a:pt x="3670" y="1788"/>
                  </a:lnTo>
                  <a:lnTo>
                    <a:pt x="2770" y="2074"/>
                  </a:lnTo>
                  <a:lnTo>
                    <a:pt x="1965" y="2333"/>
                  </a:lnTo>
                  <a:lnTo>
                    <a:pt x="1297" y="2579"/>
                  </a:lnTo>
                  <a:lnTo>
                    <a:pt x="737" y="2784"/>
                  </a:lnTo>
                  <a:lnTo>
                    <a:pt x="342" y="2934"/>
                  </a:lnTo>
                  <a:lnTo>
                    <a:pt x="1" y="3070"/>
                  </a:lnTo>
                  <a:lnTo>
                    <a:pt x="72760" y="13178"/>
                  </a:lnTo>
                  <a:lnTo>
                    <a:pt x="72365" y="13041"/>
                  </a:lnTo>
                  <a:lnTo>
                    <a:pt x="71246" y="12632"/>
                  </a:lnTo>
                  <a:lnTo>
                    <a:pt x="69446" y="11991"/>
                  </a:lnTo>
                  <a:lnTo>
                    <a:pt x="67045" y="11173"/>
                  </a:lnTo>
                  <a:lnTo>
                    <a:pt x="65640" y="10709"/>
                  </a:lnTo>
                  <a:lnTo>
                    <a:pt x="64112" y="10204"/>
                  </a:lnTo>
                  <a:lnTo>
                    <a:pt x="62462" y="9672"/>
                  </a:lnTo>
                  <a:lnTo>
                    <a:pt x="60702" y="9113"/>
                  </a:lnTo>
                  <a:lnTo>
                    <a:pt x="58833" y="8526"/>
                  </a:lnTo>
                  <a:lnTo>
                    <a:pt x="56869" y="7940"/>
                  </a:lnTo>
                  <a:lnTo>
                    <a:pt x="54836" y="7340"/>
                  </a:lnTo>
                  <a:lnTo>
                    <a:pt x="52709" y="6726"/>
                  </a:lnTo>
                  <a:lnTo>
                    <a:pt x="50512" y="6126"/>
                  </a:lnTo>
                  <a:lnTo>
                    <a:pt x="48262" y="5512"/>
                  </a:lnTo>
                  <a:lnTo>
                    <a:pt x="45956" y="4925"/>
                  </a:lnTo>
                  <a:lnTo>
                    <a:pt x="43610" y="4339"/>
                  </a:lnTo>
                  <a:lnTo>
                    <a:pt x="41223" y="3766"/>
                  </a:lnTo>
                  <a:lnTo>
                    <a:pt x="38795" y="3220"/>
                  </a:lnTo>
                  <a:lnTo>
                    <a:pt x="36367" y="2702"/>
                  </a:lnTo>
                  <a:lnTo>
                    <a:pt x="35139" y="2456"/>
                  </a:lnTo>
                  <a:lnTo>
                    <a:pt x="33912" y="2224"/>
                  </a:lnTo>
                  <a:lnTo>
                    <a:pt x="32684" y="1992"/>
                  </a:lnTo>
                  <a:lnTo>
                    <a:pt x="31456" y="1774"/>
                  </a:lnTo>
                  <a:lnTo>
                    <a:pt x="30229" y="1556"/>
                  </a:lnTo>
                  <a:lnTo>
                    <a:pt x="29001" y="1365"/>
                  </a:lnTo>
                  <a:lnTo>
                    <a:pt x="27787" y="1174"/>
                  </a:lnTo>
                  <a:lnTo>
                    <a:pt x="26573" y="997"/>
                  </a:lnTo>
                  <a:lnTo>
                    <a:pt x="25359" y="833"/>
                  </a:lnTo>
                  <a:lnTo>
                    <a:pt x="24145" y="683"/>
                  </a:lnTo>
                  <a:lnTo>
                    <a:pt x="22944" y="533"/>
                  </a:lnTo>
                  <a:lnTo>
                    <a:pt x="21758" y="410"/>
                  </a:lnTo>
                  <a:lnTo>
                    <a:pt x="20571" y="301"/>
                  </a:lnTo>
                  <a:lnTo>
                    <a:pt x="19398" y="219"/>
                  </a:lnTo>
                  <a:lnTo>
                    <a:pt x="18238" y="137"/>
                  </a:lnTo>
                  <a:lnTo>
                    <a:pt x="17093" y="69"/>
                  </a:lnTo>
                  <a:lnTo>
                    <a:pt x="15960" y="28"/>
                  </a:lnTo>
                  <a:lnTo>
                    <a:pt x="14842" y="1"/>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76;p15">
              <a:extLst>
                <a:ext uri="{FF2B5EF4-FFF2-40B4-BE49-F238E27FC236}">
                  <a16:creationId xmlns:a16="http://schemas.microsoft.com/office/drawing/2014/main" xmlns="" id="{07D60A4C-D0F8-F345-A47C-65CCD2F210E3}"/>
                </a:ext>
              </a:extLst>
            </p:cNvPr>
            <p:cNvSpPr/>
            <p:nvPr/>
          </p:nvSpPr>
          <p:spPr>
            <a:xfrm>
              <a:off x="2447974" y="2306350"/>
              <a:ext cx="891438" cy="170586"/>
            </a:xfrm>
            <a:custGeom>
              <a:avLst/>
              <a:gdLst/>
              <a:ahLst/>
              <a:cxnLst/>
              <a:rect l="l" t="t" r="r" b="b"/>
              <a:pathLst>
                <a:path w="62667" h="11992" extrusionOk="0">
                  <a:moveTo>
                    <a:pt x="13287" y="1"/>
                  </a:moveTo>
                  <a:lnTo>
                    <a:pt x="12182" y="14"/>
                  </a:lnTo>
                  <a:lnTo>
                    <a:pt x="11091" y="42"/>
                  </a:lnTo>
                  <a:lnTo>
                    <a:pt x="10027" y="96"/>
                  </a:lnTo>
                  <a:lnTo>
                    <a:pt x="8976" y="178"/>
                  </a:lnTo>
                  <a:lnTo>
                    <a:pt x="7967" y="260"/>
                  </a:lnTo>
                  <a:lnTo>
                    <a:pt x="6971" y="369"/>
                  </a:lnTo>
                  <a:lnTo>
                    <a:pt x="6016" y="506"/>
                  </a:lnTo>
                  <a:lnTo>
                    <a:pt x="5075" y="656"/>
                  </a:lnTo>
                  <a:lnTo>
                    <a:pt x="4161" y="819"/>
                  </a:lnTo>
                  <a:lnTo>
                    <a:pt x="3275" y="1010"/>
                  </a:lnTo>
                  <a:lnTo>
                    <a:pt x="2402" y="1215"/>
                  </a:lnTo>
                  <a:lnTo>
                    <a:pt x="1570" y="1433"/>
                  </a:lnTo>
                  <a:lnTo>
                    <a:pt x="751" y="1679"/>
                  </a:lnTo>
                  <a:lnTo>
                    <a:pt x="656" y="1720"/>
                  </a:lnTo>
                  <a:lnTo>
                    <a:pt x="560" y="1774"/>
                  </a:lnTo>
                  <a:lnTo>
                    <a:pt x="465" y="1829"/>
                  </a:lnTo>
                  <a:lnTo>
                    <a:pt x="383" y="1897"/>
                  </a:lnTo>
                  <a:lnTo>
                    <a:pt x="301" y="1965"/>
                  </a:lnTo>
                  <a:lnTo>
                    <a:pt x="233" y="2047"/>
                  </a:lnTo>
                  <a:lnTo>
                    <a:pt x="178" y="2129"/>
                  </a:lnTo>
                  <a:lnTo>
                    <a:pt x="124" y="2211"/>
                  </a:lnTo>
                  <a:lnTo>
                    <a:pt x="83" y="2306"/>
                  </a:lnTo>
                  <a:lnTo>
                    <a:pt x="42" y="2415"/>
                  </a:lnTo>
                  <a:lnTo>
                    <a:pt x="28" y="2511"/>
                  </a:lnTo>
                  <a:lnTo>
                    <a:pt x="14" y="2620"/>
                  </a:lnTo>
                  <a:lnTo>
                    <a:pt x="1" y="2715"/>
                  </a:lnTo>
                  <a:lnTo>
                    <a:pt x="14" y="2824"/>
                  </a:lnTo>
                  <a:lnTo>
                    <a:pt x="28" y="2934"/>
                  </a:lnTo>
                  <a:lnTo>
                    <a:pt x="55" y="3043"/>
                  </a:lnTo>
                  <a:lnTo>
                    <a:pt x="96" y="3138"/>
                  </a:lnTo>
                  <a:lnTo>
                    <a:pt x="137" y="3247"/>
                  </a:lnTo>
                  <a:lnTo>
                    <a:pt x="205" y="3329"/>
                  </a:lnTo>
                  <a:lnTo>
                    <a:pt x="260" y="3411"/>
                  </a:lnTo>
                  <a:lnTo>
                    <a:pt x="342" y="3493"/>
                  </a:lnTo>
                  <a:lnTo>
                    <a:pt x="410" y="3561"/>
                  </a:lnTo>
                  <a:lnTo>
                    <a:pt x="492" y="3616"/>
                  </a:lnTo>
                  <a:lnTo>
                    <a:pt x="587" y="3670"/>
                  </a:lnTo>
                  <a:lnTo>
                    <a:pt x="683" y="3711"/>
                  </a:lnTo>
                  <a:lnTo>
                    <a:pt x="778" y="3752"/>
                  </a:lnTo>
                  <a:lnTo>
                    <a:pt x="887" y="3779"/>
                  </a:lnTo>
                  <a:lnTo>
                    <a:pt x="983" y="3793"/>
                  </a:lnTo>
                  <a:lnTo>
                    <a:pt x="1201" y="3793"/>
                  </a:lnTo>
                  <a:lnTo>
                    <a:pt x="1310" y="3766"/>
                  </a:lnTo>
                  <a:lnTo>
                    <a:pt x="1406" y="3738"/>
                  </a:lnTo>
                  <a:lnTo>
                    <a:pt x="2183" y="3506"/>
                  </a:lnTo>
                  <a:lnTo>
                    <a:pt x="2975" y="3302"/>
                  </a:lnTo>
                  <a:lnTo>
                    <a:pt x="3793" y="3111"/>
                  </a:lnTo>
                  <a:lnTo>
                    <a:pt x="4652" y="2934"/>
                  </a:lnTo>
                  <a:lnTo>
                    <a:pt x="5525" y="2770"/>
                  </a:lnTo>
                  <a:lnTo>
                    <a:pt x="6439" y="2633"/>
                  </a:lnTo>
                  <a:lnTo>
                    <a:pt x="7367" y="2511"/>
                  </a:lnTo>
                  <a:lnTo>
                    <a:pt x="8322" y="2415"/>
                  </a:lnTo>
                  <a:lnTo>
                    <a:pt x="9304" y="2333"/>
                  </a:lnTo>
                  <a:lnTo>
                    <a:pt x="10313" y="2265"/>
                  </a:lnTo>
                  <a:lnTo>
                    <a:pt x="11350" y="2224"/>
                  </a:lnTo>
                  <a:lnTo>
                    <a:pt x="12414" y="2197"/>
                  </a:lnTo>
                  <a:lnTo>
                    <a:pt x="13505" y="2183"/>
                  </a:lnTo>
                  <a:lnTo>
                    <a:pt x="14610" y="2197"/>
                  </a:lnTo>
                  <a:lnTo>
                    <a:pt x="15756" y="2211"/>
                  </a:lnTo>
                  <a:lnTo>
                    <a:pt x="16915" y="2265"/>
                  </a:lnTo>
                  <a:lnTo>
                    <a:pt x="18102" y="2320"/>
                  </a:lnTo>
                  <a:lnTo>
                    <a:pt x="19303" y="2402"/>
                  </a:lnTo>
                  <a:lnTo>
                    <a:pt x="20544" y="2511"/>
                  </a:lnTo>
                  <a:lnTo>
                    <a:pt x="21799" y="2620"/>
                  </a:lnTo>
                  <a:lnTo>
                    <a:pt x="23081" y="2756"/>
                  </a:lnTo>
                  <a:lnTo>
                    <a:pt x="24377" y="2920"/>
                  </a:lnTo>
                  <a:lnTo>
                    <a:pt x="25714" y="3084"/>
                  </a:lnTo>
                  <a:lnTo>
                    <a:pt x="27050" y="3275"/>
                  </a:lnTo>
                  <a:lnTo>
                    <a:pt x="28428" y="3493"/>
                  </a:lnTo>
                  <a:lnTo>
                    <a:pt x="29820" y="3711"/>
                  </a:lnTo>
                  <a:lnTo>
                    <a:pt x="31225" y="3957"/>
                  </a:lnTo>
                  <a:lnTo>
                    <a:pt x="32670" y="4229"/>
                  </a:lnTo>
                  <a:lnTo>
                    <a:pt x="34116" y="4502"/>
                  </a:lnTo>
                  <a:lnTo>
                    <a:pt x="35603" y="4802"/>
                  </a:lnTo>
                  <a:lnTo>
                    <a:pt x="37090" y="5130"/>
                  </a:lnTo>
                  <a:lnTo>
                    <a:pt x="38618" y="5457"/>
                  </a:lnTo>
                  <a:lnTo>
                    <a:pt x="40909" y="5989"/>
                  </a:lnTo>
                  <a:lnTo>
                    <a:pt x="43147" y="6535"/>
                  </a:lnTo>
                  <a:lnTo>
                    <a:pt x="45302" y="7094"/>
                  </a:lnTo>
                  <a:lnTo>
                    <a:pt x="47362" y="7640"/>
                  </a:lnTo>
                  <a:lnTo>
                    <a:pt x="49339" y="8199"/>
                  </a:lnTo>
                  <a:lnTo>
                    <a:pt x="51195" y="8731"/>
                  </a:lnTo>
                  <a:lnTo>
                    <a:pt x="52927" y="9236"/>
                  </a:lnTo>
                  <a:lnTo>
                    <a:pt x="54537" y="9727"/>
                  </a:lnTo>
                  <a:lnTo>
                    <a:pt x="55983" y="10190"/>
                  </a:lnTo>
                  <a:lnTo>
                    <a:pt x="57292" y="10600"/>
                  </a:lnTo>
                  <a:lnTo>
                    <a:pt x="59393" y="11295"/>
                  </a:lnTo>
                  <a:lnTo>
                    <a:pt x="60730" y="11746"/>
                  </a:lnTo>
                  <a:lnTo>
                    <a:pt x="61221" y="11923"/>
                  </a:lnTo>
                  <a:lnTo>
                    <a:pt x="61302" y="11950"/>
                  </a:lnTo>
                  <a:lnTo>
                    <a:pt x="61398" y="11977"/>
                  </a:lnTo>
                  <a:lnTo>
                    <a:pt x="61589" y="11991"/>
                  </a:lnTo>
                  <a:lnTo>
                    <a:pt x="61753" y="11977"/>
                  </a:lnTo>
                  <a:lnTo>
                    <a:pt x="61903" y="11937"/>
                  </a:lnTo>
                  <a:lnTo>
                    <a:pt x="62053" y="11882"/>
                  </a:lnTo>
                  <a:lnTo>
                    <a:pt x="62203" y="11800"/>
                  </a:lnTo>
                  <a:lnTo>
                    <a:pt x="62325" y="11691"/>
                  </a:lnTo>
                  <a:lnTo>
                    <a:pt x="62435" y="11568"/>
                  </a:lnTo>
                  <a:lnTo>
                    <a:pt x="62530" y="11432"/>
                  </a:lnTo>
                  <a:lnTo>
                    <a:pt x="62598" y="11282"/>
                  </a:lnTo>
                  <a:lnTo>
                    <a:pt x="62639" y="11173"/>
                  </a:lnTo>
                  <a:lnTo>
                    <a:pt x="62653" y="11064"/>
                  </a:lnTo>
                  <a:lnTo>
                    <a:pt x="62666" y="10954"/>
                  </a:lnTo>
                  <a:lnTo>
                    <a:pt x="62666" y="10845"/>
                  </a:lnTo>
                  <a:lnTo>
                    <a:pt x="62653" y="10750"/>
                  </a:lnTo>
                  <a:lnTo>
                    <a:pt x="62626" y="10641"/>
                  </a:lnTo>
                  <a:lnTo>
                    <a:pt x="62598" y="10545"/>
                  </a:lnTo>
                  <a:lnTo>
                    <a:pt x="62557" y="10450"/>
                  </a:lnTo>
                  <a:lnTo>
                    <a:pt x="62516" y="10354"/>
                  </a:lnTo>
                  <a:lnTo>
                    <a:pt x="62462" y="10272"/>
                  </a:lnTo>
                  <a:lnTo>
                    <a:pt x="62394" y="10190"/>
                  </a:lnTo>
                  <a:lnTo>
                    <a:pt x="62312" y="10122"/>
                  </a:lnTo>
                  <a:lnTo>
                    <a:pt x="62244" y="10054"/>
                  </a:lnTo>
                  <a:lnTo>
                    <a:pt x="62148" y="9986"/>
                  </a:lnTo>
                  <a:lnTo>
                    <a:pt x="62053" y="9931"/>
                  </a:lnTo>
                  <a:lnTo>
                    <a:pt x="61957" y="9890"/>
                  </a:lnTo>
                  <a:lnTo>
                    <a:pt x="61452" y="9713"/>
                  </a:lnTo>
                  <a:lnTo>
                    <a:pt x="60102" y="9249"/>
                  </a:lnTo>
                  <a:lnTo>
                    <a:pt x="57988" y="8554"/>
                  </a:lnTo>
                  <a:lnTo>
                    <a:pt x="56665" y="8131"/>
                  </a:lnTo>
                  <a:lnTo>
                    <a:pt x="55191" y="7667"/>
                  </a:lnTo>
                  <a:lnTo>
                    <a:pt x="53568" y="7176"/>
                  </a:lnTo>
                  <a:lnTo>
                    <a:pt x="51822" y="6658"/>
                  </a:lnTo>
                  <a:lnTo>
                    <a:pt x="49940" y="6126"/>
                  </a:lnTo>
                  <a:lnTo>
                    <a:pt x="47962" y="5566"/>
                  </a:lnTo>
                  <a:lnTo>
                    <a:pt x="45861" y="5007"/>
                  </a:lnTo>
                  <a:lnTo>
                    <a:pt x="43692" y="4448"/>
                  </a:lnTo>
                  <a:lnTo>
                    <a:pt x="41441" y="3902"/>
                  </a:lnTo>
                  <a:lnTo>
                    <a:pt x="39109" y="3356"/>
                  </a:lnTo>
                  <a:lnTo>
                    <a:pt x="37540" y="3015"/>
                  </a:lnTo>
                  <a:lnTo>
                    <a:pt x="35985" y="2674"/>
                  </a:lnTo>
                  <a:lnTo>
                    <a:pt x="34457" y="2374"/>
                  </a:lnTo>
                  <a:lnTo>
                    <a:pt x="32957" y="2074"/>
                  </a:lnTo>
                  <a:lnTo>
                    <a:pt x="31470" y="1801"/>
                  </a:lnTo>
                  <a:lnTo>
                    <a:pt x="30024" y="1556"/>
                  </a:lnTo>
                  <a:lnTo>
                    <a:pt x="28592" y="1310"/>
                  </a:lnTo>
                  <a:lnTo>
                    <a:pt x="27187" y="1106"/>
                  </a:lnTo>
                  <a:lnTo>
                    <a:pt x="25796" y="901"/>
                  </a:lnTo>
                  <a:lnTo>
                    <a:pt x="24431" y="724"/>
                  </a:lnTo>
                  <a:lnTo>
                    <a:pt x="23095" y="574"/>
                  </a:lnTo>
                  <a:lnTo>
                    <a:pt x="21785" y="437"/>
                  </a:lnTo>
                  <a:lnTo>
                    <a:pt x="20503" y="315"/>
                  </a:lnTo>
                  <a:lnTo>
                    <a:pt x="19234" y="219"/>
                  </a:lnTo>
                  <a:lnTo>
                    <a:pt x="18007" y="137"/>
                  </a:lnTo>
                  <a:lnTo>
                    <a:pt x="16793" y="69"/>
                  </a:lnTo>
                  <a:lnTo>
                    <a:pt x="15592" y="28"/>
                  </a:lnTo>
                  <a:lnTo>
                    <a:pt x="14433" y="1"/>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7;p15">
              <a:extLst>
                <a:ext uri="{FF2B5EF4-FFF2-40B4-BE49-F238E27FC236}">
                  <a16:creationId xmlns:a16="http://schemas.microsoft.com/office/drawing/2014/main" xmlns="" id="{CC42CA16-894F-7B12-1BCA-710F61A5C36F}"/>
                </a:ext>
              </a:extLst>
            </p:cNvPr>
            <p:cNvSpPr/>
            <p:nvPr/>
          </p:nvSpPr>
          <p:spPr>
            <a:xfrm>
              <a:off x="2424502" y="2475757"/>
              <a:ext cx="891424" cy="170572"/>
            </a:xfrm>
            <a:custGeom>
              <a:avLst/>
              <a:gdLst/>
              <a:ahLst/>
              <a:cxnLst/>
              <a:rect l="l" t="t" r="r" b="b"/>
              <a:pathLst>
                <a:path w="62666" h="11991" extrusionOk="0">
                  <a:moveTo>
                    <a:pt x="13286" y="0"/>
                  </a:moveTo>
                  <a:lnTo>
                    <a:pt x="12168" y="14"/>
                  </a:lnTo>
                  <a:lnTo>
                    <a:pt x="11077" y="41"/>
                  </a:lnTo>
                  <a:lnTo>
                    <a:pt x="10013" y="96"/>
                  </a:lnTo>
                  <a:lnTo>
                    <a:pt x="8976" y="164"/>
                  </a:lnTo>
                  <a:lnTo>
                    <a:pt x="7967" y="259"/>
                  </a:lnTo>
                  <a:lnTo>
                    <a:pt x="6971" y="369"/>
                  </a:lnTo>
                  <a:lnTo>
                    <a:pt x="6002" y="505"/>
                  </a:lnTo>
                  <a:lnTo>
                    <a:pt x="5075" y="655"/>
                  </a:lnTo>
                  <a:lnTo>
                    <a:pt x="4161" y="819"/>
                  </a:lnTo>
                  <a:lnTo>
                    <a:pt x="3260" y="1010"/>
                  </a:lnTo>
                  <a:lnTo>
                    <a:pt x="2401" y="1214"/>
                  </a:lnTo>
                  <a:lnTo>
                    <a:pt x="1569" y="1433"/>
                  </a:lnTo>
                  <a:lnTo>
                    <a:pt x="751" y="1678"/>
                  </a:lnTo>
                  <a:lnTo>
                    <a:pt x="655" y="1719"/>
                  </a:lnTo>
                  <a:lnTo>
                    <a:pt x="546" y="1774"/>
                  </a:lnTo>
                  <a:lnTo>
                    <a:pt x="464" y="1828"/>
                  </a:lnTo>
                  <a:lnTo>
                    <a:pt x="382" y="1896"/>
                  </a:lnTo>
                  <a:lnTo>
                    <a:pt x="300" y="1965"/>
                  </a:lnTo>
                  <a:lnTo>
                    <a:pt x="232" y="2046"/>
                  </a:lnTo>
                  <a:lnTo>
                    <a:pt x="178" y="2128"/>
                  </a:lnTo>
                  <a:lnTo>
                    <a:pt x="123" y="2210"/>
                  </a:lnTo>
                  <a:lnTo>
                    <a:pt x="82" y="2306"/>
                  </a:lnTo>
                  <a:lnTo>
                    <a:pt x="41" y="2401"/>
                  </a:lnTo>
                  <a:lnTo>
                    <a:pt x="14" y="2510"/>
                  </a:lnTo>
                  <a:lnTo>
                    <a:pt x="0" y="2606"/>
                  </a:lnTo>
                  <a:lnTo>
                    <a:pt x="0" y="2715"/>
                  </a:lnTo>
                  <a:lnTo>
                    <a:pt x="0" y="2824"/>
                  </a:lnTo>
                  <a:lnTo>
                    <a:pt x="28" y="2933"/>
                  </a:lnTo>
                  <a:lnTo>
                    <a:pt x="55" y="3042"/>
                  </a:lnTo>
                  <a:lnTo>
                    <a:pt x="96" y="3138"/>
                  </a:lnTo>
                  <a:lnTo>
                    <a:pt x="137" y="3233"/>
                  </a:lnTo>
                  <a:lnTo>
                    <a:pt x="191" y="3329"/>
                  </a:lnTo>
                  <a:lnTo>
                    <a:pt x="259" y="3410"/>
                  </a:lnTo>
                  <a:lnTo>
                    <a:pt x="328" y="3492"/>
                  </a:lnTo>
                  <a:lnTo>
                    <a:pt x="410" y="3560"/>
                  </a:lnTo>
                  <a:lnTo>
                    <a:pt x="491" y="3615"/>
                  </a:lnTo>
                  <a:lnTo>
                    <a:pt x="587" y="3670"/>
                  </a:lnTo>
                  <a:lnTo>
                    <a:pt x="682" y="3711"/>
                  </a:lnTo>
                  <a:lnTo>
                    <a:pt x="778" y="3751"/>
                  </a:lnTo>
                  <a:lnTo>
                    <a:pt x="873" y="3779"/>
                  </a:lnTo>
                  <a:lnTo>
                    <a:pt x="982" y="3792"/>
                  </a:lnTo>
                  <a:lnTo>
                    <a:pt x="1092" y="3792"/>
                  </a:lnTo>
                  <a:lnTo>
                    <a:pt x="1187" y="3779"/>
                  </a:lnTo>
                  <a:lnTo>
                    <a:pt x="1296" y="3765"/>
                  </a:lnTo>
                  <a:lnTo>
                    <a:pt x="1405" y="3738"/>
                  </a:lnTo>
                  <a:lnTo>
                    <a:pt x="2169" y="3506"/>
                  </a:lnTo>
                  <a:lnTo>
                    <a:pt x="2974" y="3301"/>
                  </a:lnTo>
                  <a:lnTo>
                    <a:pt x="3792" y="3110"/>
                  </a:lnTo>
                  <a:lnTo>
                    <a:pt x="4652" y="2933"/>
                  </a:lnTo>
                  <a:lnTo>
                    <a:pt x="5525" y="2769"/>
                  </a:lnTo>
                  <a:lnTo>
                    <a:pt x="6425" y="2633"/>
                  </a:lnTo>
                  <a:lnTo>
                    <a:pt x="7366" y="2510"/>
                  </a:lnTo>
                  <a:lnTo>
                    <a:pt x="8321" y="2415"/>
                  </a:lnTo>
                  <a:lnTo>
                    <a:pt x="9303" y="2333"/>
                  </a:lnTo>
                  <a:lnTo>
                    <a:pt x="10313" y="2265"/>
                  </a:lnTo>
                  <a:lnTo>
                    <a:pt x="11349" y="2224"/>
                  </a:lnTo>
                  <a:lnTo>
                    <a:pt x="12413" y="2183"/>
                  </a:lnTo>
                  <a:lnTo>
                    <a:pt x="14610" y="2183"/>
                  </a:lnTo>
                  <a:lnTo>
                    <a:pt x="15742" y="2210"/>
                  </a:lnTo>
                  <a:lnTo>
                    <a:pt x="16915" y="2265"/>
                  </a:lnTo>
                  <a:lnTo>
                    <a:pt x="18102" y="2319"/>
                  </a:lnTo>
                  <a:lnTo>
                    <a:pt x="19302" y="2401"/>
                  </a:lnTo>
                  <a:lnTo>
                    <a:pt x="20543" y="2510"/>
                  </a:lnTo>
                  <a:lnTo>
                    <a:pt x="21798" y="2619"/>
                  </a:lnTo>
                  <a:lnTo>
                    <a:pt x="23080" y="2756"/>
                  </a:lnTo>
                  <a:lnTo>
                    <a:pt x="24376" y="2919"/>
                  </a:lnTo>
                  <a:lnTo>
                    <a:pt x="25700" y="3083"/>
                  </a:lnTo>
                  <a:lnTo>
                    <a:pt x="27050" y="3274"/>
                  </a:lnTo>
                  <a:lnTo>
                    <a:pt x="28414" y="3492"/>
                  </a:lnTo>
                  <a:lnTo>
                    <a:pt x="29819" y="3711"/>
                  </a:lnTo>
                  <a:lnTo>
                    <a:pt x="31224" y="3956"/>
                  </a:lnTo>
                  <a:lnTo>
                    <a:pt x="32656" y="4215"/>
                  </a:lnTo>
                  <a:lnTo>
                    <a:pt x="34116" y="4502"/>
                  </a:lnTo>
                  <a:lnTo>
                    <a:pt x="35589" y="4802"/>
                  </a:lnTo>
                  <a:lnTo>
                    <a:pt x="37090" y="5116"/>
                  </a:lnTo>
                  <a:lnTo>
                    <a:pt x="38604" y="5457"/>
                  </a:lnTo>
                  <a:lnTo>
                    <a:pt x="40909" y="5989"/>
                  </a:lnTo>
                  <a:lnTo>
                    <a:pt x="43132" y="6534"/>
                  </a:lnTo>
                  <a:lnTo>
                    <a:pt x="45288" y="7093"/>
                  </a:lnTo>
                  <a:lnTo>
                    <a:pt x="47361" y="7639"/>
                  </a:lnTo>
                  <a:lnTo>
                    <a:pt x="49325" y="8185"/>
                  </a:lnTo>
                  <a:lnTo>
                    <a:pt x="51180" y="8730"/>
                  </a:lnTo>
                  <a:lnTo>
                    <a:pt x="52926" y="9235"/>
                  </a:lnTo>
                  <a:lnTo>
                    <a:pt x="54522" y="9726"/>
                  </a:lnTo>
                  <a:lnTo>
                    <a:pt x="55982" y="10176"/>
                  </a:lnTo>
                  <a:lnTo>
                    <a:pt x="57292" y="10599"/>
                  </a:lnTo>
                  <a:lnTo>
                    <a:pt x="59379" y="11295"/>
                  </a:lnTo>
                  <a:lnTo>
                    <a:pt x="60715" y="11745"/>
                  </a:lnTo>
                  <a:lnTo>
                    <a:pt x="61206" y="11922"/>
                  </a:lnTo>
                  <a:lnTo>
                    <a:pt x="61302" y="11950"/>
                  </a:lnTo>
                  <a:lnTo>
                    <a:pt x="61397" y="11977"/>
                  </a:lnTo>
                  <a:lnTo>
                    <a:pt x="61575" y="11990"/>
                  </a:lnTo>
                  <a:lnTo>
                    <a:pt x="61738" y="11977"/>
                  </a:lnTo>
                  <a:lnTo>
                    <a:pt x="61902" y="11936"/>
                  </a:lnTo>
                  <a:lnTo>
                    <a:pt x="62052" y="11881"/>
                  </a:lnTo>
                  <a:lnTo>
                    <a:pt x="62189" y="11800"/>
                  </a:lnTo>
                  <a:lnTo>
                    <a:pt x="62325" y="11690"/>
                  </a:lnTo>
                  <a:lnTo>
                    <a:pt x="62434" y="11568"/>
                  </a:lnTo>
                  <a:lnTo>
                    <a:pt x="62530" y="11431"/>
                  </a:lnTo>
                  <a:lnTo>
                    <a:pt x="62598" y="11268"/>
                  </a:lnTo>
                  <a:lnTo>
                    <a:pt x="62625" y="11172"/>
                  </a:lnTo>
                  <a:lnTo>
                    <a:pt x="62652" y="11063"/>
                  </a:lnTo>
                  <a:lnTo>
                    <a:pt x="62666" y="10954"/>
                  </a:lnTo>
                  <a:lnTo>
                    <a:pt x="62666" y="10845"/>
                  </a:lnTo>
                  <a:lnTo>
                    <a:pt x="62652" y="10749"/>
                  </a:lnTo>
                  <a:lnTo>
                    <a:pt x="62625" y="10640"/>
                  </a:lnTo>
                  <a:lnTo>
                    <a:pt x="62598" y="10545"/>
                  </a:lnTo>
                  <a:lnTo>
                    <a:pt x="62557" y="10449"/>
                  </a:lnTo>
                  <a:lnTo>
                    <a:pt x="62516" y="10354"/>
                  </a:lnTo>
                  <a:lnTo>
                    <a:pt x="62448" y="10272"/>
                  </a:lnTo>
                  <a:lnTo>
                    <a:pt x="62393" y="10190"/>
                  </a:lnTo>
                  <a:lnTo>
                    <a:pt x="62311" y="10108"/>
                  </a:lnTo>
                  <a:lnTo>
                    <a:pt x="62229" y="10040"/>
                  </a:lnTo>
                  <a:lnTo>
                    <a:pt x="62148" y="9985"/>
                  </a:lnTo>
                  <a:lnTo>
                    <a:pt x="62052" y="9931"/>
                  </a:lnTo>
                  <a:lnTo>
                    <a:pt x="61943" y="9890"/>
                  </a:lnTo>
                  <a:lnTo>
                    <a:pt x="61452" y="9712"/>
                  </a:lnTo>
                  <a:lnTo>
                    <a:pt x="60102" y="9249"/>
                  </a:lnTo>
                  <a:lnTo>
                    <a:pt x="57987" y="8553"/>
                  </a:lnTo>
                  <a:lnTo>
                    <a:pt x="56664" y="8130"/>
                  </a:lnTo>
                  <a:lnTo>
                    <a:pt x="55191" y="7666"/>
                  </a:lnTo>
                  <a:lnTo>
                    <a:pt x="53568" y="7175"/>
                  </a:lnTo>
                  <a:lnTo>
                    <a:pt x="51822" y="6657"/>
                  </a:lnTo>
                  <a:lnTo>
                    <a:pt x="49939" y="6125"/>
                  </a:lnTo>
                  <a:lnTo>
                    <a:pt x="47948" y="5566"/>
                  </a:lnTo>
                  <a:lnTo>
                    <a:pt x="45861" y="5006"/>
                  </a:lnTo>
                  <a:lnTo>
                    <a:pt x="43692" y="4447"/>
                  </a:lnTo>
                  <a:lnTo>
                    <a:pt x="41427" y="3902"/>
                  </a:lnTo>
                  <a:lnTo>
                    <a:pt x="39108" y="3356"/>
                  </a:lnTo>
                  <a:lnTo>
                    <a:pt x="37540" y="3001"/>
                  </a:lnTo>
                  <a:lnTo>
                    <a:pt x="35985" y="2674"/>
                  </a:lnTo>
                  <a:lnTo>
                    <a:pt x="34457" y="2360"/>
                  </a:lnTo>
                  <a:lnTo>
                    <a:pt x="32956" y="2074"/>
                  </a:lnTo>
                  <a:lnTo>
                    <a:pt x="31470" y="1801"/>
                  </a:lnTo>
                  <a:lnTo>
                    <a:pt x="30010" y="1555"/>
                  </a:lnTo>
                  <a:lnTo>
                    <a:pt x="28578" y="1310"/>
                  </a:lnTo>
                  <a:lnTo>
                    <a:pt x="27173" y="1105"/>
                  </a:lnTo>
                  <a:lnTo>
                    <a:pt x="25795" y="901"/>
                  </a:lnTo>
                  <a:lnTo>
                    <a:pt x="24431" y="723"/>
                  </a:lnTo>
                  <a:lnTo>
                    <a:pt x="23094" y="573"/>
                  </a:lnTo>
                  <a:lnTo>
                    <a:pt x="21785" y="437"/>
                  </a:lnTo>
                  <a:lnTo>
                    <a:pt x="20502" y="314"/>
                  </a:lnTo>
                  <a:lnTo>
                    <a:pt x="19234" y="205"/>
                  </a:lnTo>
                  <a:lnTo>
                    <a:pt x="17992" y="123"/>
                  </a:lnTo>
                  <a:lnTo>
                    <a:pt x="16778" y="68"/>
                  </a:lnTo>
                  <a:lnTo>
                    <a:pt x="15592" y="28"/>
                  </a:lnTo>
                  <a:lnTo>
                    <a:pt x="14432"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8;p15">
              <a:extLst>
                <a:ext uri="{FF2B5EF4-FFF2-40B4-BE49-F238E27FC236}">
                  <a16:creationId xmlns:a16="http://schemas.microsoft.com/office/drawing/2014/main" xmlns="" id="{00504036-9107-8A92-D1F2-3ACBF4C4E108}"/>
                </a:ext>
              </a:extLst>
            </p:cNvPr>
            <p:cNvSpPr/>
            <p:nvPr/>
          </p:nvSpPr>
          <p:spPr>
            <a:xfrm>
              <a:off x="2401016" y="2645151"/>
              <a:ext cx="891239" cy="170572"/>
            </a:xfrm>
            <a:custGeom>
              <a:avLst/>
              <a:gdLst/>
              <a:ahLst/>
              <a:cxnLst/>
              <a:rect l="l" t="t" r="r" b="b"/>
              <a:pathLst>
                <a:path w="62653" h="11991" extrusionOk="0">
                  <a:moveTo>
                    <a:pt x="13287" y="1"/>
                  </a:moveTo>
                  <a:lnTo>
                    <a:pt x="12168" y="14"/>
                  </a:lnTo>
                  <a:lnTo>
                    <a:pt x="11077" y="42"/>
                  </a:lnTo>
                  <a:lnTo>
                    <a:pt x="10013" y="96"/>
                  </a:lnTo>
                  <a:lnTo>
                    <a:pt x="8976" y="164"/>
                  </a:lnTo>
                  <a:lnTo>
                    <a:pt x="7953" y="260"/>
                  </a:lnTo>
                  <a:lnTo>
                    <a:pt x="6971" y="369"/>
                  </a:lnTo>
                  <a:lnTo>
                    <a:pt x="6003" y="505"/>
                  </a:lnTo>
                  <a:lnTo>
                    <a:pt x="5062" y="642"/>
                  </a:lnTo>
                  <a:lnTo>
                    <a:pt x="4148" y="819"/>
                  </a:lnTo>
                  <a:lnTo>
                    <a:pt x="3261" y="1010"/>
                  </a:lnTo>
                  <a:lnTo>
                    <a:pt x="2402" y="1215"/>
                  </a:lnTo>
                  <a:lnTo>
                    <a:pt x="1556" y="1433"/>
                  </a:lnTo>
                  <a:lnTo>
                    <a:pt x="751" y="1678"/>
                  </a:lnTo>
                  <a:lnTo>
                    <a:pt x="642" y="1719"/>
                  </a:lnTo>
                  <a:lnTo>
                    <a:pt x="546" y="1760"/>
                  </a:lnTo>
                  <a:lnTo>
                    <a:pt x="465" y="1829"/>
                  </a:lnTo>
                  <a:lnTo>
                    <a:pt x="369" y="1883"/>
                  </a:lnTo>
                  <a:lnTo>
                    <a:pt x="301" y="1965"/>
                  </a:lnTo>
                  <a:lnTo>
                    <a:pt x="233" y="2033"/>
                  </a:lnTo>
                  <a:lnTo>
                    <a:pt x="164" y="2129"/>
                  </a:lnTo>
                  <a:lnTo>
                    <a:pt x="124" y="2210"/>
                  </a:lnTo>
                  <a:lnTo>
                    <a:pt x="69" y="2306"/>
                  </a:lnTo>
                  <a:lnTo>
                    <a:pt x="42" y="2401"/>
                  </a:lnTo>
                  <a:lnTo>
                    <a:pt x="14" y="2511"/>
                  </a:lnTo>
                  <a:lnTo>
                    <a:pt x="1" y="2606"/>
                  </a:lnTo>
                  <a:lnTo>
                    <a:pt x="1" y="2715"/>
                  </a:lnTo>
                  <a:lnTo>
                    <a:pt x="1" y="2824"/>
                  </a:lnTo>
                  <a:lnTo>
                    <a:pt x="14" y="2933"/>
                  </a:lnTo>
                  <a:lnTo>
                    <a:pt x="42" y="3043"/>
                  </a:lnTo>
                  <a:lnTo>
                    <a:pt x="83" y="3138"/>
                  </a:lnTo>
                  <a:lnTo>
                    <a:pt x="137" y="3234"/>
                  </a:lnTo>
                  <a:lnTo>
                    <a:pt x="192" y="3329"/>
                  </a:lnTo>
                  <a:lnTo>
                    <a:pt x="260" y="3411"/>
                  </a:lnTo>
                  <a:lnTo>
                    <a:pt x="328" y="3493"/>
                  </a:lnTo>
                  <a:lnTo>
                    <a:pt x="410" y="3561"/>
                  </a:lnTo>
                  <a:lnTo>
                    <a:pt x="492" y="3615"/>
                  </a:lnTo>
                  <a:lnTo>
                    <a:pt x="574" y="3670"/>
                  </a:lnTo>
                  <a:lnTo>
                    <a:pt x="669" y="3711"/>
                  </a:lnTo>
                  <a:lnTo>
                    <a:pt x="778" y="3752"/>
                  </a:lnTo>
                  <a:lnTo>
                    <a:pt x="874" y="3766"/>
                  </a:lnTo>
                  <a:lnTo>
                    <a:pt x="983" y="3779"/>
                  </a:lnTo>
                  <a:lnTo>
                    <a:pt x="1078" y="3793"/>
                  </a:lnTo>
                  <a:lnTo>
                    <a:pt x="1188" y="3779"/>
                  </a:lnTo>
                  <a:lnTo>
                    <a:pt x="1297" y="3766"/>
                  </a:lnTo>
                  <a:lnTo>
                    <a:pt x="1406" y="3738"/>
                  </a:lnTo>
                  <a:lnTo>
                    <a:pt x="2170" y="3506"/>
                  </a:lnTo>
                  <a:lnTo>
                    <a:pt x="2974" y="3302"/>
                  </a:lnTo>
                  <a:lnTo>
                    <a:pt x="3793" y="3097"/>
                  </a:lnTo>
                  <a:lnTo>
                    <a:pt x="4639" y="2933"/>
                  </a:lnTo>
                  <a:lnTo>
                    <a:pt x="5525" y="2770"/>
                  </a:lnTo>
                  <a:lnTo>
                    <a:pt x="6426" y="2633"/>
                  </a:lnTo>
                  <a:lnTo>
                    <a:pt x="7353" y="2511"/>
                  </a:lnTo>
                  <a:lnTo>
                    <a:pt x="8322" y="2415"/>
                  </a:lnTo>
                  <a:lnTo>
                    <a:pt x="9304" y="2333"/>
                  </a:lnTo>
                  <a:lnTo>
                    <a:pt x="10313" y="2265"/>
                  </a:lnTo>
                  <a:lnTo>
                    <a:pt x="11350" y="2210"/>
                  </a:lnTo>
                  <a:lnTo>
                    <a:pt x="12414" y="2183"/>
                  </a:lnTo>
                  <a:lnTo>
                    <a:pt x="14610" y="2183"/>
                  </a:lnTo>
                  <a:lnTo>
                    <a:pt x="15742" y="2210"/>
                  </a:lnTo>
                  <a:lnTo>
                    <a:pt x="16902" y="2251"/>
                  </a:lnTo>
                  <a:lnTo>
                    <a:pt x="18088" y="2320"/>
                  </a:lnTo>
                  <a:lnTo>
                    <a:pt x="19302" y="2401"/>
                  </a:lnTo>
                  <a:lnTo>
                    <a:pt x="20530" y="2497"/>
                  </a:lnTo>
                  <a:lnTo>
                    <a:pt x="21785" y="2620"/>
                  </a:lnTo>
                  <a:lnTo>
                    <a:pt x="23067" y="2756"/>
                  </a:lnTo>
                  <a:lnTo>
                    <a:pt x="24377" y="2906"/>
                  </a:lnTo>
                  <a:lnTo>
                    <a:pt x="25700" y="3083"/>
                  </a:lnTo>
                  <a:lnTo>
                    <a:pt x="27050" y="3274"/>
                  </a:lnTo>
                  <a:lnTo>
                    <a:pt x="28414" y="3479"/>
                  </a:lnTo>
                  <a:lnTo>
                    <a:pt x="29806" y="3711"/>
                  </a:lnTo>
                  <a:lnTo>
                    <a:pt x="31224" y="3956"/>
                  </a:lnTo>
                  <a:lnTo>
                    <a:pt x="32657" y="4216"/>
                  </a:lnTo>
                  <a:lnTo>
                    <a:pt x="34116" y="4502"/>
                  </a:lnTo>
                  <a:lnTo>
                    <a:pt x="35590" y="4802"/>
                  </a:lnTo>
                  <a:lnTo>
                    <a:pt x="37090" y="5116"/>
                  </a:lnTo>
                  <a:lnTo>
                    <a:pt x="38604" y="5457"/>
                  </a:lnTo>
                  <a:lnTo>
                    <a:pt x="40909" y="5989"/>
                  </a:lnTo>
                  <a:lnTo>
                    <a:pt x="43133" y="6535"/>
                  </a:lnTo>
                  <a:lnTo>
                    <a:pt x="45288" y="7094"/>
                  </a:lnTo>
                  <a:lnTo>
                    <a:pt x="47362" y="7640"/>
                  </a:lnTo>
                  <a:lnTo>
                    <a:pt x="49326" y="8185"/>
                  </a:lnTo>
                  <a:lnTo>
                    <a:pt x="51181" y="8717"/>
                  </a:lnTo>
                  <a:lnTo>
                    <a:pt x="52913" y="9235"/>
                  </a:lnTo>
                  <a:lnTo>
                    <a:pt x="54523" y="9727"/>
                  </a:lnTo>
                  <a:lnTo>
                    <a:pt x="55982" y="10177"/>
                  </a:lnTo>
                  <a:lnTo>
                    <a:pt x="57278" y="10600"/>
                  </a:lnTo>
                  <a:lnTo>
                    <a:pt x="59379" y="11295"/>
                  </a:lnTo>
                  <a:lnTo>
                    <a:pt x="60716" y="11745"/>
                  </a:lnTo>
                  <a:lnTo>
                    <a:pt x="61207" y="11923"/>
                  </a:lnTo>
                  <a:lnTo>
                    <a:pt x="61302" y="11950"/>
                  </a:lnTo>
                  <a:lnTo>
                    <a:pt x="61398" y="11964"/>
                  </a:lnTo>
                  <a:lnTo>
                    <a:pt x="61575" y="11991"/>
                  </a:lnTo>
                  <a:lnTo>
                    <a:pt x="61739" y="11977"/>
                  </a:lnTo>
                  <a:lnTo>
                    <a:pt x="61903" y="11936"/>
                  </a:lnTo>
                  <a:lnTo>
                    <a:pt x="62053" y="11882"/>
                  </a:lnTo>
                  <a:lnTo>
                    <a:pt x="62189" y="11800"/>
                  </a:lnTo>
                  <a:lnTo>
                    <a:pt x="62312" y="11691"/>
                  </a:lnTo>
                  <a:lnTo>
                    <a:pt x="62435" y="11568"/>
                  </a:lnTo>
                  <a:lnTo>
                    <a:pt x="62516" y="11432"/>
                  </a:lnTo>
                  <a:lnTo>
                    <a:pt x="62598" y="11268"/>
                  </a:lnTo>
                  <a:lnTo>
                    <a:pt x="62626" y="11172"/>
                  </a:lnTo>
                  <a:lnTo>
                    <a:pt x="62653" y="11063"/>
                  </a:lnTo>
                  <a:lnTo>
                    <a:pt x="62653" y="10954"/>
                  </a:lnTo>
                  <a:lnTo>
                    <a:pt x="62653" y="10845"/>
                  </a:lnTo>
                  <a:lnTo>
                    <a:pt x="62639" y="10750"/>
                  </a:lnTo>
                  <a:lnTo>
                    <a:pt x="62626" y="10640"/>
                  </a:lnTo>
                  <a:lnTo>
                    <a:pt x="62598" y="10545"/>
                  </a:lnTo>
                  <a:lnTo>
                    <a:pt x="62557" y="10450"/>
                  </a:lnTo>
                  <a:lnTo>
                    <a:pt x="62503" y="10354"/>
                  </a:lnTo>
                  <a:lnTo>
                    <a:pt x="62448" y="10272"/>
                  </a:lnTo>
                  <a:lnTo>
                    <a:pt x="62380" y="10190"/>
                  </a:lnTo>
                  <a:lnTo>
                    <a:pt x="62312" y="10108"/>
                  </a:lnTo>
                  <a:lnTo>
                    <a:pt x="62230" y="10040"/>
                  </a:lnTo>
                  <a:lnTo>
                    <a:pt x="62148" y="9986"/>
                  </a:lnTo>
                  <a:lnTo>
                    <a:pt x="62053" y="9931"/>
                  </a:lnTo>
                  <a:lnTo>
                    <a:pt x="61943" y="9890"/>
                  </a:lnTo>
                  <a:lnTo>
                    <a:pt x="61452" y="9713"/>
                  </a:lnTo>
                  <a:lnTo>
                    <a:pt x="60102" y="9249"/>
                  </a:lnTo>
                  <a:lnTo>
                    <a:pt x="57974" y="8553"/>
                  </a:lnTo>
                  <a:lnTo>
                    <a:pt x="56665" y="8131"/>
                  </a:lnTo>
                  <a:lnTo>
                    <a:pt x="55191" y="7667"/>
                  </a:lnTo>
                  <a:lnTo>
                    <a:pt x="53568" y="7176"/>
                  </a:lnTo>
                  <a:lnTo>
                    <a:pt x="51808" y="6657"/>
                  </a:lnTo>
                  <a:lnTo>
                    <a:pt x="49940" y="6112"/>
                  </a:lnTo>
                  <a:lnTo>
                    <a:pt x="47948" y="5566"/>
                  </a:lnTo>
                  <a:lnTo>
                    <a:pt x="45861" y="5007"/>
                  </a:lnTo>
                  <a:lnTo>
                    <a:pt x="43678" y="4448"/>
                  </a:lnTo>
                  <a:lnTo>
                    <a:pt x="41428" y="3888"/>
                  </a:lnTo>
                  <a:lnTo>
                    <a:pt x="39109" y="3356"/>
                  </a:lnTo>
                  <a:lnTo>
                    <a:pt x="37527" y="3002"/>
                  </a:lnTo>
                  <a:lnTo>
                    <a:pt x="35985" y="2674"/>
                  </a:lnTo>
                  <a:lnTo>
                    <a:pt x="34457" y="2361"/>
                  </a:lnTo>
                  <a:lnTo>
                    <a:pt x="32943" y="2074"/>
                  </a:lnTo>
                  <a:lnTo>
                    <a:pt x="31470" y="1801"/>
                  </a:lnTo>
                  <a:lnTo>
                    <a:pt x="30010" y="1542"/>
                  </a:lnTo>
                  <a:lnTo>
                    <a:pt x="28578" y="1310"/>
                  </a:lnTo>
                  <a:lnTo>
                    <a:pt x="27173" y="1092"/>
                  </a:lnTo>
                  <a:lnTo>
                    <a:pt x="25782" y="901"/>
                  </a:lnTo>
                  <a:lnTo>
                    <a:pt x="24431" y="724"/>
                  </a:lnTo>
                  <a:lnTo>
                    <a:pt x="23095" y="574"/>
                  </a:lnTo>
                  <a:lnTo>
                    <a:pt x="21785" y="424"/>
                  </a:lnTo>
                  <a:lnTo>
                    <a:pt x="20489" y="314"/>
                  </a:lnTo>
                  <a:lnTo>
                    <a:pt x="19234" y="205"/>
                  </a:lnTo>
                  <a:lnTo>
                    <a:pt x="17993" y="123"/>
                  </a:lnTo>
                  <a:lnTo>
                    <a:pt x="16779" y="69"/>
                  </a:lnTo>
                  <a:lnTo>
                    <a:pt x="15592" y="28"/>
                  </a:lnTo>
                  <a:lnTo>
                    <a:pt x="14419" y="1"/>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79;p15">
              <a:extLst>
                <a:ext uri="{FF2B5EF4-FFF2-40B4-BE49-F238E27FC236}">
                  <a16:creationId xmlns:a16="http://schemas.microsoft.com/office/drawing/2014/main" xmlns="" id="{8F55CA5B-EA56-EF1A-F23A-A4D33CDF4768}"/>
                </a:ext>
              </a:extLst>
            </p:cNvPr>
            <p:cNvSpPr/>
            <p:nvPr/>
          </p:nvSpPr>
          <p:spPr>
            <a:xfrm>
              <a:off x="2377346" y="2814359"/>
              <a:ext cx="891438" cy="170572"/>
            </a:xfrm>
            <a:custGeom>
              <a:avLst/>
              <a:gdLst/>
              <a:ahLst/>
              <a:cxnLst/>
              <a:rect l="l" t="t" r="r" b="b"/>
              <a:pathLst>
                <a:path w="62667" h="11991" extrusionOk="0">
                  <a:moveTo>
                    <a:pt x="13300" y="0"/>
                  </a:moveTo>
                  <a:lnTo>
                    <a:pt x="12182" y="28"/>
                  </a:lnTo>
                  <a:lnTo>
                    <a:pt x="11091" y="55"/>
                  </a:lnTo>
                  <a:lnTo>
                    <a:pt x="10027" y="110"/>
                  </a:lnTo>
                  <a:lnTo>
                    <a:pt x="8990" y="178"/>
                  </a:lnTo>
                  <a:lnTo>
                    <a:pt x="7967" y="273"/>
                  </a:lnTo>
                  <a:lnTo>
                    <a:pt x="6985" y="382"/>
                  </a:lnTo>
                  <a:lnTo>
                    <a:pt x="6016" y="505"/>
                  </a:lnTo>
                  <a:lnTo>
                    <a:pt x="5075" y="655"/>
                  </a:lnTo>
                  <a:lnTo>
                    <a:pt x="4161" y="833"/>
                  </a:lnTo>
                  <a:lnTo>
                    <a:pt x="3274" y="1010"/>
                  </a:lnTo>
                  <a:lnTo>
                    <a:pt x="2415" y="1228"/>
                  </a:lnTo>
                  <a:lnTo>
                    <a:pt x="1569" y="1446"/>
                  </a:lnTo>
                  <a:lnTo>
                    <a:pt x="764" y="1692"/>
                  </a:lnTo>
                  <a:lnTo>
                    <a:pt x="655" y="1733"/>
                  </a:lnTo>
                  <a:lnTo>
                    <a:pt x="560" y="1774"/>
                  </a:lnTo>
                  <a:lnTo>
                    <a:pt x="464" y="1842"/>
                  </a:lnTo>
                  <a:lnTo>
                    <a:pt x="383" y="1897"/>
                  </a:lnTo>
                  <a:lnTo>
                    <a:pt x="314" y="1978"/>
                  </a:lnTo>
                  <a:lnTo>
                    <a:pt x="246" y="2047"/>
                  </a:lnTo>
                  <a:lnTo>
                    <a:pt x="178" y="2142"/>
                  </a:lnTo>
                  <a:lnTo>
                    <a:pt x="123" y="2224"/>
                  </a:lnTo>
                  <a:lnTo>
                    <a:pt x="82" y="2319"/>
                  </a:lnTo>
                  <a:lnTo>
                    <a:pt x="55" y="2415"/>
                  </a:lnTo>
                  <a:lnTo>
                    <a:pt x="28" y="2524"/>
                  </a:lnTo>
                  <a:lnTo>
                    <a:pt x="14" y="2619"/>
                  </a:lnTo>
                  <a:lnTo>
                    <a:pt x="1" y="2729"/>
                  </a:lnTo>
                  <a:lnTo>
                    <a:pt x="14" y="2838"/>
                  </a:lnTo>
                  <a:lnTo>
                    <a:pt x="28" y="2947"/>
                  </a:lnTo>
                  <a:lnTo>
                    <a:pt x="55" y="3042"/>
                  </a:lnTo>
                  <a:lnTo>
                    <a:pt x="96" y="3151"/>
                  </a:lnTo>
                  <a:lnTo>
                    <a:pt x="151" y="3247"/>
                  </a:lnTo>
                  <a:lnTo>
                    <a:pt x="205" y="3342"/>
                  </a:lnTo>
                  <a:lnTo>
                    <a:pt x="260" y="3424"/>
                  </a:lnTo>
                  <a:lnTo>
                    <a:pt x="342" y="3506"/>
                  </a:lnTo>
                  <a:lnTo>
                    <a:pt x="410" y="3574"/>
                  </a:lnTo>
                  <a:lnTo>
                    <a:pt x="505" y="3629"/>
                  </a:lnTo>
                  <a:lnTo>
                    <a:pt x="587" y="3683"/>
                  </a:lnTo>
                  <a:lnTo>
                    <a:pt x="683" y="3724"/>
                  </a:lnTo>
                  <a:lnTo>
                    <a:pt x="778" y="3752"/>
                  </a:lnTo>
                  <a:lnTo>
                    <a:pt x="887" y="3779"/>
                  </a:lnTo>
                  <a:lnTo>
                    <a:pt x="983" y="3793"/>
                  </a:lnTo>
                  <a:lnTo>
                    <a:pt x="1092" y="3806"/>
                  </a:lnTo>
                  <a:lnTo>
                    <a:pt x="1201" y="3793"/>
                  </a:lnTo>
                  <a:lnTo>
                    <a:pt x="1310" y="3779"/>
                  </a:lnTo>
                  <a:lnTo>
                    <a:pt x="1419" y="3752"/>
                  </a:lnTo>
                  <a:lnTo>
                    <a:pt x="2183" y="3520"/>
                  </a:lnTo>
                  <a:lnTo>
                    <a:pt x="2974" y="3302"/>
                  </a:lnTo>
                  <a:lnTo>
                    <a:pt x="3806" y="3111"/>
                  </a:lnTo>
                  <a:lnTo>
                    <a:pt x="4652" y="2933"/>
                  </a:lnTo>
                  <a:lnTo>
                    <a:pt x="5525" y="2783"/>
                  </a:lnTo>
                  <a:lnTo>
                    <a:pt x="6439" y="2647"/>
                  </a:lnTo>
                  <a:lnTo>
                    <a:pt x="7367" y="2524"/>
                  </a:lnTo>
                  <a:lnTo>
                    <a:pt x="8321" y="2428"/>
                  </a:lnTo>
                  <a:lnTo>
                    <a:pt x="9304" y="2333"/>
                  </a:lnTo>
                  <a:lnTo>
                    <a:pt x="10327" y="2278"/>
                  </a:lnTo>
                  <a:lnTo>
                    <a:pt x="11363" y="2224"/>
                  </a:lnTo>
                  <a:lnTo>
                    <a:pt x="12414" y="2197"/>
                  </a:lnTo>
                  <a:lnTo>
                    <a:pt x="13505" y="2183"/>
                  </a:lnTo>
                  <a:lnTo>
                    <a:pt x="14624" y="2197"/>
                  </a:lnTo>
                  <a:lnTo>
                    <a:pt x="15756" y="2224"/>
                  </a:lnTo>
                  <a:lnTo>
                    <a:pt x="16915" y="2265"/>
                  </a:lnTo>
                  <a:lnTo>
                    <a:pt x="18102" y="2333"/>
                  </a:lnTo>
                  <a:lnTo>
                    <a:pt x="19316" y="2415"/>
                  </a:lnTo>
                  <a:lnTo>
                    <a:pt x="20544" y="2510"/>
                  </a:lnTo>
                  <a:lnTo>
                    <a:pt x="21799" y="2633"/>
                  </a:lnTo>
                  <a:lnTo>
                    <a:pt x="23081" y="2770"/>
                  </a:lnTo>
                  <a:lnTo>
                    <a:pt x="24390" y="2920"/>
                  </a:lnTo>
                  <a:lnTo>
                    <a:pt x="25713" y="3097"/>
                  </a:lnTo>
                  <a:lnTo>
                    <a:pt x="27064" y="3288"/>
                  </a:lnTo>
                  <a:lnTo>
                    <a:pt x="28428" y="3492"/>
                  </a:lnTo>
                  <a:lnTo>
                    <a:pt x="29819" y="3724"/>
                  </a:lnTo>
                  <a:lnTo>
                    <a:pt x="31238" y="3970"/>
                  </a:lnTo>
                  <a:lnTo>
                    <a:pt x="32670" y="4229"/>
                  </a:lnTo>
                  <a:lnTo>
                    <a:pt x="34130" y="4516"/>
                  </a:lnTo>
                  <a:lnTo>
                    <a:pt x="35603" y="4816"/>
                  </a:lnTo>
                  <a:lnTo>
                    <a:pt x="37103" y="5129"/>
                  </a:lnTo>
                  <a:lnTo>
                    <a:pt x="38618" y="5470"/>
                  </a:lnTo>
                  <a:lnTo>
                    <a:pt x="40909" y="6002"/>
                  </a:lnTo>
                  <a:lnTo>
                    <a:pt x="43146" y="6548"/>
                  </a:lnTo>
                  <a:lnTo>
                    <a:pt x="45302" y="7107"/>
                  </a:lnTo>
                  <a:lnTo>
                    <a:pt x="47375" y="7653"/>
                  </a:lnTo>
                  <a:lnTo>
                    <a:pt x="49339" y="8199"/>
                  </a:lnTo>
                  <a:lnTo>
                    <a:pt x="51194" y="8731"/>
                  </a:lnTo>
                  <a:lnTo>
                    <a:pt x="52927" y="9249"/>
                  </a:lnTo>
                  <a:lnTo>
                    <a:pt x="54536" y="9740"/>
                  </a:lnTo>
                  <a:lnTo>
                    <a:pt x="55996" y="10190"/>
                  </a:lnTo>
                  <a:lnTo>
                    <a:pt x="57292" y="10613"/>
                  </a:lnTo>
                  <a:lnTo>
                    <a:pt x="59392" y="11295"/>
                  </a:lnTo>
                  <a:lnTo>
                    <a:pt x="60729" y="11759"/>
                  </a:lnTo>
                  <a:lnTo>
                    <a:pt x="61220" y="11936"/>
                  </a:lnTo>
                  <a:lnTo>
                    <a:pt x="61316" y="11963"/>
                  </a:lnTo>
                  <a:lnTo>
                    <a:pt x="61398" y="11977"/>
                  </a:lnTo>
                  <a:lnTo>
                    <a:pt x="61589" y="11991"/>
                  </a:lnTo>
                  <a:lnTo>
                    <a:pt x="61752" y="11991"/>
                  </a:lnTo>
                  <a:lnTo>
                    <a:pt x="61916" y="11950"/>
                  </a:lnTo>
                  <a:lnTo>
                    <a:pt x="62066" y="11882"/>
                  </a:lnTo>
                  <a:lnTo>
                    <a:pt x="62202" y="11800"/>
                  </a:lnTo>
                  <a:lnTo>
                    <a:pt x="62325" y="11704"/>
                  </a:lnTo>
                  <a:lnTo>
                    <a:pt x="62434" y="11581"/>
                  </a:lnTo>
                  <a:lnTo>
                    <a:pt x="62530" y="11445"/>
                  </a:lnTo>
                  <a:lnTo>
                    <a:pt x="62598" y="11281"/>
                  </a:lnTo>
                  <a:lnTo>
                    <a:pt x="62639" y="11172"/>
                  </a:lnTo>
                  <a:lnTo>
                    <a:pt x="62653" y="11077"/>
                  </a:lnTo>
                  <a:lnTo>
                    <a:pt x="62666" y="10968"/>
                  </a:lnTo>
                  <a:lnTo>
                    <a:pt x="62666" y="10859"/>
                  </a:lnTo>
                  <a:lnTo>
                    <a:pt x="62653" y="10749"/>
                  </a:lnTo>
                  <a:lnTo>
                    <a:pt x="62639" y="10654"/>
                  </a:lnTo>
                  <a:lnTo>
                    <a:pt x="62598" y="10558"/>
                  </a:lnTo>
                  <a:lnTo>
                    <a:pt x="62571" y="10463"/>
                  </a:lnTo>
                  <a:lnTo>
                    <a:pt x="62516" y="10367"/>
                  </a:lnTo>
                  <a:lnTo>
                    <a:pt x="62462" y="10286"/>
                  </a:lnTo>
                  <a:lnTo>
                    <a:pt x="62393" y="10204"/>
                  </a:lnTo>
                  <a:lnTo>
                    <a:pt x="62325" y="10122"/>
                  </a:lnTo>
                  <a:lnTo>
                    <a:pt x="62243" y="10054"/>
                  </a:lnTo>
                  <a:lnTo>
                    <a:pt x="62148" y="9999"/>
                  </a:lnTo>
                  <a:lnTo>
                    <a:pt x="62052" y="9945"/>
                  </a:lnTo>
                  <a:lnTo>
                    <a:pt x="61957" y="9904"/>
                  </a:lnTo>
                  <a:lnTo>
                    <a:pt x="61452" y="9726"/>
                  </a:lnTo>
                  <a:lnTo>
                    <a:pt x="60102" y="9263"/>
                  </a:lnTo>
                  <a:lnTo>
                    <a:pt x="57987" y="8567"/>
                  </a:lnTo>
                  <a:lnTo>
                    <a:pt x="56664" y="8144"/>
                  </a:lnTo>
                  <a:lnTo>
                    <a:pt x="55191" y="7680"/>
                  </a:lnTo>
                  <a:lnTo>
                    <a:pt x="53582" y="7189"/>
                  </a:lnTo>
                  <a:lnTo>
                    <a:pt x="51822" y="6671"/>
                  </a:lnTo>
                  <a:lnTo>
                    <a:pt x="49939" y="6125"/>
                  </a:lnTo>
                  <a:lnTo>
                    <a:pt x="47962" y="5580"/>
                  </a:lnTo>
                  <a:lnTo>
                    <a:pt x="45874" y="5020"/>
                  </a:lnTo>
                  <a:lnTo>
                    <a:pt x="43692" y="4461"/>
                  </a:lnTo>
                  <a:lnTo>
                    <a:pt x="41441" y="3902"/>
                  </a:lnTo>
                  <a:lnTo>
                    <a:pt x="39122" y="3370"/>
                  </a:lnTo>
                  <a:lnTo>
                    <a:pt x="37540" y="3015"/>
                  </a:lnTo>
                  <a:lnTo>
                    <a:pt x="35985" y="2688"/>
                  </a:lnTo>
                  <a:lnTo>
                    <a:pt x="34457" y="2374"/>
                  </a:lnTo>
                  <a:lnTo>
                    <a:pt x="32957" y="2087"/>
                  </a:lnTo>
                  <a:lnTo>
                    <a:pt x="31483" y="1815"/>
                  </a:lnTo>
                  <a:lnTo>
                    <a:pt x="30024" y="1555"/>
                  </a:lnTo>
                  <a:lnTo>
                    <a:pt x="28592" y="1324"/>
                  </a:lnTo>
                  <a:lnTo>
                    <a:pt x="27187" y="1105"/>
                  </a:lnTo>
                  <a:lnTo>
                    <a:pt x="25795" y="914"/>
                  </a:lnTo>
                  <a:lnTo>
                    <a:pt x="24445" y="737"/>
                  </a:lnTo>
                  <a:lnTo>
                    <a:pt x="23108" y="573"/>
                  </a:lnTo>
                  <a:lnTo>
                    <a:pt x="21785" y="437"/>
                  </a:lnTo>
                  <a:lnTo>
                    <a:pt x="20503" y="328"/>
                  </a:lnTo>
                  <a:lnTo>
                    <a:pt x="19248" y="219"/>
                  </a:lnTo>
                  <a:lnTo>
                    <a:pt x="18006" y="137"/>
                  </a:lnTo>
                  <a:lnTo>
                    <a:pt x="16792" y="82"/>
                  </a:lnTo>
                  <a:lnTo>
                    <a:pt x="15606" y="41"/>
                  </a:lnTo>
                  <a:lnTo>
                    <a:pt x="14433" y="14"/>
                  </a:lnTo>
                  <a:lnTo>
                    <a:pt x="13300"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80;p15">
              <a:extLst>
                <a:ext uri="{FF2B5EF4-FFF2-40B4-BE49-F238E27FC236}">
                  <a16:creationId xmlns:a16="http://schemas.microsoft.com/office/drawing/2014/main" xmlns="" id="{39DE6705-08B1-EC3A-167B-7B593A4BF77E}"/>
                </a:ext>
              </a:extLst>
            </p:cNvPr>
            <p:cNvSpPr/>
            <p:nvPr/>
          </p:nvSpPr>
          <p:spPr>
            <a:xfrm>
              <a:off x="2353874" y="2983752"/>
              <a:ext cx="891424" cy="170586"/>
            </a:xfrm>
            <a:custGeom>
              <a:avLst/>
              <a:gdLst/>
              <a:ahLst/>
              <a:cxnLst/>
              <a:rect l="l" t="t" r="r" b="b"/>
              <a:pathLst>
                <a:path w="62666" h="11992" extrusionOk="0">
                  <a:moveTo>
                    <a:pt x="13286" y="1"/>
                  </a:moveTo>
                  <a:lnTo>
                    <a:pt x="12181" y="14"/>
                  </a:lnTo>
                  <a:lnTo>
                    <a:pt x="11090" y="55"/>
                  </a:lnTo>
                  <a:lnTo>
                    <a:pt x="10026" y="110"/>
                  </a:lnTo>
                  <a:lnTo>
                    <a:pt x="8976" y="178"/>
                  </a:lnTo>
                  <a:lnTo>
                    <a:pt x="7966" y="274"/>
                  </a:lnTo>
                  <a:lnTo>
                    <a:pt x="6971" y="383"/>
                  </a:lnTo>
                  <a:lnTo>
                    <a:pt x="6016" y="506"/>
                  </a:lnTo>
                  <a:lnTo>
                    <a:pt x="5074" y="656"/>
                  </a:lnTo>
                  <a:lnTo>
                    <a:pt x="4161" y="833"/>
                  </a:lnTo>
                  <a:lnTo>
                    <a:pt x="3274" y="1010"/>
                  </a:lnTo>
                  <a:lnTo>
                    <a:pt x="2401" y="1215"/>
                  </a:lnTo>
                  <a:lnTo>
                    <a:pt x="1569" y="1447"/>
                  </a:lnTo>
                  <a:lnTo>
                    <a:pt x="750" y="1692"/>
                  </a:lnTo>
                  <a:lnTo>
                    <a:pt x="655" y="1733"/>
                  </a:lnTo>
                  <a:lnTo>
                    <a:pt x="559" y="1774"/>
                  </a:lnTo>
                  <a:lnTo>
                    <a:pt x="464" y="1829"/>
                  </a:lnTo>
                  <a:lnTo>
                    <a:pt x="382" y="1897"/>
                  </a:lnTo>
                  <a:lnTo>
                    <a:pt x="300" y="1965"/>
                  </a:lnTo>
                  <a:lnTo>
                    <a:pt x="232" y="2047"/>
                  </a:lnTo>
                  <a:lnTo>
                    <a:pt x="177" y="2129"/>
                  </a:lnTo>
                  <a:lnTo>
                    <a:pt x="123" y="2224"/>
                  </a:lnTo>
                  <a:lnTo>
                    <a:pt x="82" y="2320"/>
                  </a:lnTo>
                  <a:lnTo>
                    <a:pt x="41" y="2415"/>
                  </a:lnTo>
                  <a:lnTo>
                    <a:pt x="27" y="2511"/>
                  </a:lnTo>
                  <a:lnTo>
                    <a:pt x="14" y="2620"/>
                  </a:lnTo>
                  <a:lnTo>
                    <a:pt x="0" y="2729"/>
                  </a:lnTo>
                  <a:lnTo>
                    <a:pt x="14" y="2838"/>
                  </a:lnTo>
                  <a:lnTo>
                    <a:pt x="27" y="2934"/>
                  </a:lnTo>
                  <a:lnTo>
                    <a:pt x="55" y="3043"/>
                  </a:lnTo>
                  <a:lnTo>
                    <a:pt x="96" y="3152"/>
                  </a:lnTo>
                  <a:lnTo>
                    <a:pt x="136" y="3247"/>
                  </a:lnTo>
                  <a:lnTo>
                    <a:pt x="191" y="3343"/>
                  </a:lnTo>
                  <a:lnTo>
                    <a:pt x="259" y="3425"/>
                  </a:lnTo>
                  <a:lnTo>
                    <a:pt x="327" y="3493"/>
                  </a:lnTo>
                  <a:lnTo>
                    <a:pt x="409" y="3561"/>
                  </a:lnTo>
                  <a:lnTo>
                    <a:pt x="491" y="3629"/>
                  </a:lnTo>
                  <a:lnTo>
                    <a:pt x="587" y="3684"/>
                  </a:lnTo>
                  <a:lnTo>
                    <a:pt x="682" y="3725"/>
                  </a:lnTo>
                  <a:lnTo>
                    <a:pt x="778" y="3752"/>
                  </a:lnTo>
                  <a:lnTo>
                    <a:pt x="887" y="3779"/>
                  </a:lnTo>
                  <a:lnTo>
                    <a:pt x="982" y="3793"/>
                  </a:lnTo>
                  <a:lnTo>
                    <a:pt x="1091" y="3807"/>
                  </a:lnTo>
                  <a:lnTo>
                    <a:pt x="1200" y="3793"/>
                  </a:lnTo>
                  <a:lnTo>
                    <a:pt x="1310" y="3779"/>
                  </a:lnTo>
                  <a:lnTo>
                    <a:pt x="1405" y="3752"/>
                  </a:lnTo>
                  <a:lnTo>
                    <a:pt x="2183" y="3520"/>
                  </a:lnTo>
                  <a:lnTo>
                    <a:pt x="2974" y="3302"/>
                  </a:lnTo>
                  <a:lnTo>
                    <a:pt x="3792" y="3111"/>
                  </a:lnTo>
                  <a:lnTo>
                    <a:pt x="4652" y="2934"/>
                  </a:lnTo>
                  <a:lnTo>
                    <a:pt x="5525" y="2784"/>
                  </a:lnTo>
                  <a:lnTo>
                    <a:pt x="6425" y="2647"/>
                  </a:lnTo>
                  <a:lnTo>
                    <a:pt x="7366" y="2524"/>
                  </a:lnTo>
                  <a:lnTo>
                    <a:pt x="8321" y="2415"/>
                  </a:lnTo>
                  <a:lnTo>
                    <a:pt x="9303" y="2333"/>
                  </a:lnTo>
                  <a:lnTo>
                    <a:pt x="10312" y="2279"/>
                  </a:lnTo>
                  <a:lnTo>
                    <a:pt x="11349" y="2224"/>
                  </a:lnTo>
                  <a:lnTo>
                    <a:pt x="12413" y="2197"/>
                  </a:lnTo>
                  <a:lnTo>
                    <a:pt x="13504" y="2183"/>
                  </a:lnTo>
                  <a:lnTo>
                    <a:pt x="14609" y="2197"/>
                  </a:lnTo>
                  <a:lnTo>
                    <a:pt x="15755" y="2224"/>
                  </a:lnTo>
                  <a:lnTo>
                    <a:pt x="16915" y="2265"/>
                  </a:lnTo>
                  <a:lnTo>
                    <a:pt x="18101" y="2333"/>
                  </a:lnTo>
                  <a:lnTo>
                    <a:pt x="19302" y="2415"/>
                  </a:lnTo>
                  <a:lnTo>
                    <a:pt x="20543" y="2511"/>
                  </a:lnTo>
                  <a:lnTo>
                    <a:pt x="21798" y="2634"/>
                  </a:lnTo>
                  <a:lnTo>
                    <a:pt x="23080" y="2770"/>
                  </a:lnTo>
                  <a:lnTo>
                    <a:pt x="24376" y="2920"/>
                  </a:lnTo>
                  <a:lnTo>
                    <a:pt x="25699" y="3097"/>
                  </a:lnTo>
                  <a:lnTo>
                    <a:pt x="27050" y="3288"/>
                  </a:lnTo>
                  <a:lnTo>
                    <a:pt x="28427" y="3493"/>
                  </a:lnTo>
                  <a:lnTo>
                    <a:pt x="29819" y="3725"/>
                  </a:lnTo>
                  <a:lnTo>
                    <a:pt x="31224" y="3970"/>
                  </a:lnTo>
                  <a:lnTo>
                    <a:pt x="32670" y="4230"/>
                  </a:lnTo>
                  <a:lnTo>
                    <a:pt x="34116" y="4516"/>
                  </a:lnTo>
                  <a:lnTo>
                    <a:pt x="35602" y="4816"/>
                  </a:lnTo>
                  <a:lnTo>
                    <a:pt x="37089" y="5130"/>
                  </a:lnTo>
                  <a:lnTo>
                    <a:pt x="38617" y="5471"/>
                  </a:lnTo>
                  <a:lnTo>
                    <a:pt x="40909" y="6003"/>
                  </a:lnTo>
                  <a:lnTo>
                    <a:pt x="43146" y="6548"/>
                  </a:lnTo>
                  <a:lnTo>
                    <a:pt x="45301" y="7094"/>
                  </a:lnTo>
                  <a:lnTo>
                    <a:pt x="47361" y="7653"/>
                  </a:lnTo>
                  <a:lnTo>
                    <a:pt x="49339" y="8199"/>
                  </a:lnTo>
                  <a:lnTo>
                    <a:pt x="51194" y="8731"/>
                  </a:lnTo>
                  <a:lnTo>
                    <a:pt x="52926" y="9249"/>
                  </a:lnTo>
                  <a:lnTo>
                    <a:pt x="54522" y="9740"/>
                  </a:lnTo>
                  <a:lnTo>
                    <a:pt x="55982" y="10191"/>
                  </a:lnTo>
                  <a:lnTo>
                    <a:pt x="57291" y="10613"/>
                  </a:lnTo>
                  <a:lnTo>
                    <a:pt x="59392" y="11295"/>
                  </a:lnTo>
                  <a:lnTo>
                    <a:pt x="60729" y="11759"/>
                  </a:lnTo>
                  <a:lnTo>
                    <a:pt x="61220" y="11937"/>
                  </a:lnTo>
                  <a:lnTo>
                    <a:pt x="61302" y="11964"/>
                  </a:lnTo>
                  <a:lnTo>
                    <a:pt x="61397" y="11977"/>
                  </a:lnTo>
                  <a:lnTo>
                    <a:pt x="61588" y="11991"/>
                  </a:lnTo>
                  <a:lnTo>
                    <a:pt x="61752" y="11977"/>
                  </a:lnTo>
                  <a:lnTo>
                    <a:pt x="61902" y="11950"/>
                  </a:lnTo>
                  <a:lnTo>
                    <a:pt x="62052" y="11882"/>
                  </a:lnTo>
                  <a:lnTo>
                    <a:pt x="62202" y="11800"/>
                  </a:lnTo>
                  <a:lnTo>
                    <a:pt x="62325" y="11705"/>
                  </a:lnTo>
                  <a:lnTo>
                    <a:pt x="62434" y="11582"/>
                  </a:lnTo>
                  <a:lnTo>
                    <a:pt x="62529" y="11445"/>
                  </a:lnTo>
                  <a:lnTo>
                    <a:pt x="62598" y="11282"/>
                  </a:lnTo>
                  <a:lnTo>
                    <a:pt x="62625" y="11173"/>
                  </a:lnTo>
                  <a:lnTo>
                    <a:pt x="62652" y="11064"/>
                  </a:lnTo>
                  <a:lnTo>
                    <a:pt x="62666" y="10968"/>
                  </a:lnTo>
                  <a:lnTo>
                    <a:pt x="62666" y="10859"/>
                  </a:lnTo>
                  <a:lnTo>
                    <a:pt x="62652" y="10750"/>
                  </a:lnTo>
                  <a:lnTo>
                    <a:pt x="62625" y="10654"/>
                  </a:lnTo>
                  <a:lnTo>
                    <a:pt x="62598" y="10559"/>
                  </a:lnTo>
                  <a:lnTo>
                    <a:pt x="62557" y="10463"/>
                  </a:lnTo>
                  <a:lnTo>
                    <a:pt x="62516" y="10368"/>
                  </a:lnTo>
                  <a:lnTo>
                    <a:pt x="62461" y="10272"/>
                  </a:lnTo>
                  <a:lnTo>
                    <a:pt x="62393" y="10191"/>
                  </a:lnTo>
                  <a:lnTo>
                    <a:pt x="62311" y="10122"/>
                  </a:lnTo>
                  <a:lnTo>
                    <a:pt x="62229" y="10054"/>
                  </a:lnTo>
                  <a:lnTo>
                    <a:pt x="62147" y="10000"/>
                  </a:lnTo>
                  <a:lnTo>
                    <a:pt x="62052" y="9945"/>
                  </a:lnTo>
                  <a:lnTo>
                    <a:pt x="61956" y="9904"/>
                  </a:lnTo>
                  <a:lnTo>
                    <a:pt x="61452" y="9727"/>
                  </a:lnTo>
                  <a:lnTo>
                    <a:pt x="60101" y="9263"/>
                  </a:lnTo>
                  <a:lnTo>
                    <a:pt x="57987" y="8567"/>
                  </a:lnTo>
                  <a:lnTo>
                    <a:pt x="56664" y="8144"/>
                  </a:lnTo>
                  <a:lnTo>
                    <a:pt x="55191" y="7681"/>
                  </a:lnTo>
                  <a:lnTo>
                    <a:pt x="53567" y="7190"/>
                  </a:lnTo>
                  <a:lnTo>
                    <a:pt x="51821" y="6671"/>
                  </a:lnTo>
                  <a:lnTo>
                    <a:pt x="49939" y="6126"/>
                  </a:lnTo>
                  <a:lnTo>
                    <a:pt x="47947" y="5580"/>
                  </a:lnTo>
                  <a:lnTo>
                    <a:pt x="45860" y="5021"/>
                  </a:lnTo>
                  <a:lnTo>
                    <a:pt x="43691" y="4461"/>
                  </a:lnTo>
                  <a:lnTo>
                    <a:pt x="41427" y="3902"/>
                  </a:lnTo>
                  <a:lnTo>
                    <a:pt x="39108" y="3370"/>
                  </a:lnTo>
                  <a:lnTo>
                    <a:pt x="37539" y="3015"/>
                  </a:lnTo>
                  <a:lnTo>
                    <a:pt x="35984" y="2688"/>
                  </a:lnTo>
                  <a:lnTo>
                    <a:pt x="34457" y="2374"/>
                  </a:lnTo>
                  <a:lnTo>
                    <a:pt x="32956" y="2088"/>
                  </a:lnTo>
                  <a:lnTo>
                    <a:pt x="31469" y="1815"/>
                  </a:lnTo>
                  <a:lnTo>
                    <a:pt x="30023" y="1556"/>
                  </a:lnTo>
                  <a:lnTo>
                    <a:pt x="28591" y="1324"/>
                  </a:lnTo>
                  <a:lnTo>
                    <a:pt x="27172" y="1106"/>
                  </a:lnTo>
                  <a:lnTo>
                    <a:pt x="25795" y="915"/>
                  </a:lnTo>
                  <a:lnTo>
                    <a:pt x="24431" y="737"/>
                  </a:lnTo>
                  <a:lnTo>
                    <a:pt x="23094" y="574"/>
                  </a:lnTo>
                  <a:lnTo>
                    <a:pt x="21784" y="437"/>
                  </a:lnTo>
                  <a:lnTo>
                    <a:pt x="20502" y="315"/>
                  </a:lnTo>
                  <a:lnTo>
                    <a:pt x="19234" y="219"/>
                  </a:lnTo>
                  <a:lnTo>
                    <a:pt x="17992" y="137"/>
                  </a:lnTo>
                  <a:lnTo>
                    <a:pt x="16778" y="69"/>
                  </a:lnTo>
                  <a:lnTo>
                    <a:pt x="15591" y="28"/>
                  </a:lnTo>
                  <a:lnTo>
                    <a:pt x="14432" y="14"/>
                  </a:lnTo>
                  <a:lnTo>
                    <a:pt x="13286" y="1"/>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81;p15">
              <a:extLst>
                <a:ext uri="{FF2B5EF4-FFF2-40B4-BE49-F238E27FC236}">
                  <a16:creationId xmlns:a16="http://schemas.microsoft.com/office/drawing/2014/main" xmlns="" id="{58CCAB07-EF49-E99D-F475-F1DE4E1F383C}"/>
                </a:ext>
              </a:extLst>
            </p:cNvPr>
            <p:cNvSpPr/>
            <p:nvPr/>
          </p:nvSpPr>
          <p:spPr>
            <a:xfrm>
              <a:off x="2330388" y="3153159"/>
              <a:ext cx="891239" cy="170572"/>
            </a:xfrm>
            <a:custGeom>
              <a:avLst/>
              <a:gdLst/>
              <a:ahLst/>
              <a:cxnLst/>
              <a:rect l="l" t="t" r="r" b="b"/>
              <a:pathLst>
                <a:path w="62653" h="11991" extrusionOk="0">
                  <a:moveTo>
                    <a:pt x="13287" y="0"/>
                  </a:moveTo>
                  <a:lnTo>
                    <a:pt x="12168" y="14"/>
                  </a:lnTo>
                  <a:lnTo>
                    <a:pt x="11077" y="55"/>
                  </a:lnTo>
                  <a:lnTo>
                    <a:pt x="10013" y="109"/>
                  </a:lnTo>
                  <a:lnTo>
                    <a:pt x="8976" y="178"/>
                  </a:lnTo>
                  <a:lnTo>
                    <a:pt x="7967" y="273"/>
                  </a:lnTo>
                  <a:lnTo>
                    <a:pt x="6971" y="382"/>
                  </a:lnTo>
                  <a:lnTo>
                    <a:pt x="6002" y="505"/>
                  </a:lnTo>
                  <a:lnTo>
                    <a:pt x="5075" y="655"/>
                  </a:lnTo>
                  <a:lnTo>
                    <a:pt x="4161" y="819"/>
                  </a:lnTo>
                  <a:lnTo>
                    <a:pt x="3261" y="1010"/>
                  </a:lnTo>
                  <a:lnTo>
                    <a:pt x="2401" y="1214"/>
                  </a:lnTo>
                  <a:lnTo>
                    <a:pt x="1569" y="1446"/>
                  </a:lnTo>
                  <a:lnTo>
                    <a:pt x="751" y="1692"/>
                  </a:lnTo>
                  <a:lnTo>
                    <a:pt x="655" y="1733"/>
                  </a:lnTo>
                  <a:lnTo>
                    <a:pt x="546" y="1774"/>
                  </a:lnTo>
                  <a:lnTo>
                    <a:pt x="464" y="1828"/>
                  </a:lnTo>
                  <a:lnTo>
                    <a:pt x="382" y="1896"/>
                  </a:lnTo>
                  <a:lnTo>
                    <a:pt x="301" y="1965"/>
                  </a:lnTo>
                  <a:lnTo>
                    <a:pt x="232" y="2046"/>
                  </a:lnTo>
                  <a:lnTo>
                    <a:pt x="178" y="2128"/>
                  </a:lnTo>
                  <a:lnTo>
                    <a:pt x="123" y="2224"/>
                  </a:lnTo>
                  <a:lnTo>
                    <a:pt x="82" y="2319"/>
                  </a:lnTo>
                  <a:lnTo>
                    <a:pt x="41" y="2415"/>
                  </a:lnTo>
                  <a:lnTo>
                    <a:pt x="14" y="2510"/>
                  </a:lnTo>
                  <a:lnTo>
                    <a:pt x="1" y="2619"/>
                  </a:lnTo>
                  <a:lnTo>
                    <a:pt x="1" y="2728"/>
                  </a:lnTo>
                  <a:lnTo>
                    <a:pt x="1" y="2838"/>
                  </a:lnTo>
                  <a:lnTo>
                    <a:pt x="28" y="2933"/>
                  </a:lnTo>
                  <a:lnTo>
                    <a:pt x="55" y="3042"/>
                  </a:lnTo>
                  <a:lnTo>
                    <a:pt x="96" y="3151"/>
                  </a:lnTo>
                  <a:lnTo>
                    <a:pt x="137" y="3247"/>
                  </a:lnTo>
                  <a:lnTo>
                    <a:pt x="192" y="3342"/>
                  </a:lnTo>
                  <a:lnTo>
                    <a:pt x="260" y="3424"/>
                  </a:lnTo>
                  <a:lnTo>
                    <a:pt x="328" y="3492"/>
                  </a:lnTo>
                  <a:lnTo>
                    <a:pt x="410" y="3561"/>
                  </a:lnTo>
                  <a:lnTo>
                    <a:pt x="492" y="3629"/>
                  </a:lnTo>
                  <a:lnTo>
                    <a:pt x="587" y="3683"/>
                  </a:lnTo>
                  <a:lnTo>
                    <a:pt x="683" y="3724"/>
                  </a:lnTo>
                  <a:lnTo>
                    <a:pt x="778" y="3751"/>
                  </a:lnTo>
                  <a:lnTo>
                    <a:pt x="874" y="3779"/>
                  </a:lnTo>
                  <a:lnTo>
                    <a:pt x="983" y="3792"/>
                  </a:lnTo>
                  <a:lnTo>
                    <a:pt x="1187" y="3792"/>
                  </a:lnTo>
                  <a:lnTo>
                    <a:pt x="1296" y="3779"/>
                  </a:lnTo>
                  <a:lnTo>
                    <a:pt x="1406" y="3751"/>
                  </a:lnTo>
                  <a:lnTo>
                    <a:pt x="2169" y="3520"/>
                  </a:lnTo>
                  <a:lnTo>
                    <a:pt x="2974" y="3301"/>
                  </a:lnTo>
                  <a:lnTo>
                    <a:pt x="3793" y="3110"/>
                  </a:lnTo>
                  <a:lnTo>
                    <a:pt x="4638" y="2933"/>
                  </a:lnTo>
                  <a:lnTo>
                    <a:pt x="5525" y="2783"/>
                  </a:lnTo>
                  <a:lnTo>
                    <a:pt x="6425" y="2647"/>
                  </a:lnTo>
                  <a:lnTo>
                    <a:pt x="7367" y="2524"/>
                  </a:lnTo>
                  <a:lnTo>
                    <a:pt x="8321" y="2415"/>
                  </a:lnTo>
                  <a:lnTo>
                    <a:pt x="9304" y="2333"/>
                  </a:lnTo>
                  <a:lnTo>
                    <a:pt x="10313" y="2265"/>
                  </a:lnTo>
                  <a:lnTo>
                    <a:pt x="11350" y="2224"/>
                  </a:lnTo>
                  <a:lnTo>
                    <a:pt x="12414" y="2196"/>
                  </a:lnTo>
                  <a:lnTo>
                    <a:pt x="13505" y="2183"/>
                  </a:lnTo>
                  <a:lnTo>
                    <a:pt x="14610" y="2196"/>
                  </a:lnTo>
                  <a:lnTo>
                    <a:pt x="15742" y="2224"/>
                  </a:lnTo>
                  <a:lnTo>
                    <a:pt x="16915" y="2265"/>
                  </a:lnTo>
                  <a:lnTo>
                    <a:pt x="18088" y="2333"/>
                  </a:lnTo>
                  <a:lnTo>
                    <a:pt x="19302" y="2415"/>
                  </a:lnTo>
                  <a:lnTo>
                    <a:pt x="20544" y="2510"/>
                  </a:lnTo>
                  <a:lnTo>
                    <a:pt x="21798" y="2633"/>
                  </a:lnTo>
                  <a:lnTo>
                    <a:pt x="23067" y="2769"/>
                  </a:lnTo>
                  <a:lnTo>
                    <a:pt x="24377" y="2919"/>
                  </a:lnTo>
                  <a:lnTo>
                    <a:pt x="25700" y="3097"/>
                  </a:lnTo>
                  <a:lnTo>
                    <a:pt x="27050" y="3288"/>
                  </a:lnTo>
                  <a:lnTo>
                    <a:pt x="28414" y="3492"/>
                  </a:lnTo>
                  <a:lnTo>
                    <a:pt x="29806" y="3724"/>
                  </a:lnTo>
                  <a:lnTo>
                    <a:pt x="31224" y="3970"/>
                  </a:lnTo>
                  <a:lnTo>
                    <a:pt x="32657" y="4229"/>
                  </a:lnTo>
                  <a:lnTo>
                    <a:pt x="34116" y="4515"/>
                  </a:lnTo>
                  <a:lnTo>
                    <a:pt x="35589" y="4815"/>
                  </a:lnTo>
                  <a:lnTo>
                    <a:pt x="37090" y="5129"/>
                  </a:lnTo>
                  <a:lnTo>
                    <a:pt x="38604" y="5457"/>
                  </a:lnTo>
                  <a:lnTo>
                    <a:pt x="40909" y="6002"/>
                  </a:lnTo>
                  <a:lnTo>
                    <a:pt x="43133" y="6548"/>
                  </a:lnTo>
                  <a:lnTo>
                    <a:pt x="45288" y="7093"/>
                  </a:lnTo>
                  <a:lnTo>
                    <a:pt x="47361" y="7653"/>
                  </a:lnTo>
                  <a:lnTo>
                    <a:pt x="49326" y="8198"/>
                  </a:lnTo>
                  <a:lnTo>
                    <a:pt x="51181" y="8730"/>
                  </a:lnTo>
                  <a:lnTo>
                    <a:pt x="52927" y="9249"/>
                  </a:lnTo>
                  <a:lnTo>
                    <a:pt x="54523" y="9726"/>
                  </a:lnTo>
                  <a:lnTo>
                    <a:pt x="55982" y="10190"/>
                  </a:lnTo>
                  <a:lnTo>
                    <a:pt x="57292" y="10599"/>
                  </a:lnTo>
                  <a:lnTo>
                    <a:pt x="59379" y="11295"/>
                  </a:lnTo>
                  <a:lnTo>
                    <a:pt x="60716" y="11759"/>
                  </a:lnTo>
                  <a:lnTo>
                    <a:pt x="61207" y="11922"/>
                  </a:lnTo>
                  <a:lnTo>
                    <a:pt x="61302" y="11963"/>
                  </a:lnTo>
                  <a:lnTo>
                    <a:pt x="61398" y="11977"/>
                  </a:lnTo>
                  <a:lnTo>
                    <a:pt x="61575" y="11991"/>
                  </a:lnTo>
                  <a:lnTo>
                    <a:pt x="61739" y="11977"/>
                  </a:lnTo>
                  <a:lnTo>
                    <a:pt x="61902" y="11950"/>
                  </a:lnTo>
                  <a:lnTo>
                    <a:pt x="62052" y="11881"/>
                  </a:lnTo>
                  <a:lnTo>
                    <a:pt x="62189" y="11800"/>
                  </a:lnTo>
                  <a:lnTo>
                    <a:pt x="62325" y="11704"/>
                  </a:lnTo>
                  <a:lnTo>
                    <a:pt x="62434" y="11581"/>
                  </a:lnTo>
                  <a:lnTo>
                    <a:pt x="62530" y="11431"/>
                  </a:lnTo>
                  <a:lnTo>
                    <a:pt x="62598" y="11281"/>
                  </a:lnTo>
                  <a:lnTo>
                    <a:pt x="62625" y="11172"/>
                  </a:lnTo>
                  <a:lnTo>
                    <a:pt x="62653" y="11063"/>
                  </a:lnTo>
                  <a:lnTo>
                    <a:pt x="62653" y="10967"/>
                  </a:lnTo>
                  <a:lnTo>
                    <a:pt x="62653" y="10858"/>
                  </a:lnTo>
                  <a:lnTo>
                    <a:pt x="62653" y="10749"/>
                  </a:lnTo>
                  <a:lnTo>
                    <a:pt x="62625" y="10654"/>
                  </a:lnTo>
                  <a:lnTo>
                    <a:pt x="62598" y="10545"/>
                  </a:lnTo>
                  <a:lnTo>
                    <a:pt x="62557" y="10449"/>
                  </a:lnTo>
                  <a:lnTo>
                    <a:pt x="62516" y="10367"/>
                  </a:lnTo>
                  <a:lnTo>
                    <a:pt x="62448" y="10272"/>
                  </a:lnTo>
                  <a:lnTo>
                    <a:pt x="62393" y="10190"/>
                  </a:lnTo>
                  <a:lnTo>
                    <a:pt x="62312" y="10122"/>
                  </a:lnTo>
                  <a:lnTo>
                    <a:pt x="62230" y="10054"/>
                  </a:lnTo>
                  <a:lnTo>
                    <a:pt x="62148" y="9985"/>
                  </a:lnTo>
                  <a:lnTo>
                    <a:pt x="62052" y="9944"/>
                  </a:lnTo>
                  <a:lnTo>
                    <a:pt x="61943" y="9890"/>
                  </a:lnTo>
                  <a:lnTo>
                    <a:pt x="61452" y="9726"/>
                  </a:lnTo>
                  <a:lnTo>
                    <a:pt x="60102" y="9262"/>
                  </a:lnTo>
                  <a:lnTo>
                    <a:pt x="57987" y="8553"/>
                  </a:lnTo>
                  <a:lnTo>
                    <a:pt x="56664" y="8144"/>
                  </a:lnTo>
                  <a:lnTo>
                    <a:pt x="55191" y="7680"/>
                  </a:lnTo>
                  <a:lnTo>
                    <a:pt x="53568" y="7189"/>
                  </a:lnTo>
                  <a:lnTo>
                    <a:pt x="51822" y="6657"/>
                  </a:lnTo>
                  <a:lnTo>
                    <a:pt x="49939" y="6125"/>
                  </a:lnTo>
                  <a:lnTo>
                    <a:pt x="47948" y="5566"/>
                  </a:lnTo>
                  <a:lnTo>
                    <a:pt x="45861" y="5006"/>
                  </a:lnTo>
                  <a:lnTo>
                    <a:pt x="43678" y="4447"/>
                  </a:lnTo>
                  <a:lnTo>
                    <a:pt x="41428" y="3902"/>
                  </a:lnTo>
                  <a:lnTo>
                    <a:pt x="39109" y="3356"/>
                  </a:lnTo>
                  <a:lnTo>
                    <a:pt x="37540" y="3015"/>
                  </a:lnTo>
                  <a:lnTo>
                    <a:pt x="35985" y="2688"/>
                  </a:lnTo>
                  <a:lnTo>
                    <a:pt x="34457" y="2374"/>
                  </a:lnTo>
                  <a:lnTo>
                    <a:pt x="32957" y="2074"/>
                  </a:lnTo>
                  <a:lnTo>
                    <a:pt x="31470" y="1815"/>
                  </a:lnTo>
                  <a:lnTo>
                    <a:pt x="30010" y="1555"/>
                  </a:lnTo>
                  <a:lnTo>
                    <a:pt x="28578" y="1323"/>
                  </a:lnTo>
                  <a:lnTo>
                    <a:pt x="27173" y="1105"/>
                  </a:lnTo>
                  <a:lnTo>
                    <a:pt x="25795" y="914"/>
                  </a:lnTo>
                  <a:lnTo>
                    <a:pt x="24431" y="737"/>
                  </a:lnTo>
                  <a:lnTo>
                    <a:pt x="23094" y="573"/>
                  </a:lnTo>
                  <a:lnTo>
                    <a:pt x="21785" y="437"/>
                  </a:lnTo>
                  <a:lnTo>
                    <a:pt x="20503" y="314"/>
                  </a:lnTo>
                  <a:lnTo>
                    <a:pt x="19234" y="219"/>
                  </a:lnTo>
                  <a:lnTo>
                    <a:pt x="17993" y="137"/>
                  </a:lnTo>
                  <a:lnTo>
                    <a:pt x="16779" y="68"/>
                  </a:lnTo>
                  <a:lnTo>
                    <a:pt x="15592" y="28"/>
                  </a:lnTo>
                  <a:lnTo>
                    <a:pt x="14432"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82;p15">
              <a:extLst>
                <a:ext uri="{FF2B5EF4-FFF2-40B4-BE49-F238E27FC236}">
                  <a16:creationId xmlns:a16="http://schemas.microsoft.com/office/drawing/2014/main" xmlns="" id="{5C0CF7EB-9D04-E319-9B0F-5593CBBB9665}"/>
                </a:ext>
              </a:extLst>
            </p:cNvPr>
            <p:cNvSpPr/>
            <p:nvPr/>
          </p:nvSpPr>
          <p:spPr>
            <a:xfrm>
              <a:off x="2330388" y="3317901"/>
              <a:ext cx="694479" cy="109447"/>
            </a:xfrm>
            <a:custGeom>
              <a:avLst/>
              <a:gdLst/>
              <a:ahLst/>
              <a:cxnLst/>
              <a:rect l="l" t="t" r="r" b="b"/>
              <a:pathLst>
                <a:path w="48821" h="7694" extrusionOk="0">
                  <a:moveTo>
                    <a:pt x="12864" y="0"/>
                  </a:moveTo>
                  <a:lnTo>
                    <a:pt x="12127" y="14"/>
                  </a:lnTo>
                  <a:lnTo>
                    <a:pt x="11391" y="28"/>
                  </a:lnTo>
                  <a:lnTo>
                    <a:pt x="10668" y="69"/>
                  </a:lnTo>
                  <a:lnTo>
                    <a:pt x="9958" y="96"/>
                  </a:lnTo>
                  <a:lnTo>
                    <a:pt x="9235" y="150"/>
                  </a:lnTo>
                  <a:lnTo>
                    <a:pt x="8540" y="205"/>
                  </a:lnTo>
                  <a:lnTo>
                    <a:pt x="7844" y="273"/>
                  </a:lnTo>
                  <a:lnTo>
                    <a:pt x="7148" y="341"/>
                  </a:lnTo>
                  <a:lnTo>
                    <a:pt x="6466" y="437"/>
                  </a:lnTo>
                  <a:lnTo>
                    <a:pt x="5798" y="532"/>
                  </a:lnTo>
                  <a:lnTo>
                    <a:pt x="5129" y="628"/>
                  </a:lnTo>
                  <a:lnTo>
                    <a:pt x="4475" y="751"/>
                  </a:lnTo>
                  <a:lnTo>
                    <a:pt x="3834" y="873"/>
                  </a:lnTo>
                  <a:lnTo>
                    <a:pt x="3192" y="1010"/>
                  </a:lnTo>
                  <a:lnTo>
                    <a:pt x="2565" y="1160"/>
                  </a:lnTo>
                  <a:lnTo>
                    <a:pt x="1951" y="1323"/>
                  </a:lnTo>
                  <a:lnTo>
                    <a:pt x="1351" y="1487"/>
                  </a:lnTo>
                  <a:lnTo>
                    <a:pt x="751" y="1678"/>
                  </a:lnTo>
                  <a:lnTo>
                    <a:pt x="655" y="1719"/>
                  </a:lnTo>
                  <a:lnTo>
                    <a:pt x="546" y="1760"/>
                  </a:lnTo>
                  <a:lnTo>
                    <a:pt x="464" y="1815"/>
                  </a:lnTo>
                  <a:lnTo>
                    <a:pt x="382" y="1883"/>
                  </a:lnTo>
                  <a:lnTo>
                    <a:pt x="301" y="1951"/>
                  </a:lnTo>
                  <a:lnTo>
                    <a:pt x="232" y="2033"/>
                  </a:lnTo>
                  <a:lnTo>
                    <a:pt x="178" y="2115"/>
                  </a:lnTo>
                  <a:lnTo>
                    <a:pt x="123" y="2210"/>
                  </a:lnTo>
                  <a:lnTo>
                    <a:pt x="82" y="2306"/>
                  </a:lnTo>
                  <a:lnTo>
                    <a:pt x="41" y="2401"/>
                  </a:lnTo>
                  <a:lnTo>
                    <a:pt x="14" y="2497"/>
                  </a:lnTo>
                  <a:lnTo>
                    <a:pt x="1" y="2606"/>
                  </a:lnTo>
                  <a:lnTo>
                    <a:pt x="1" y="2715"/>
                  </a:lnTo>
                  <a:lnTo>
                    <a:pt x="1" y="2810"/>
                  </a:lnTo>
                  <a:lnTo>
                    <a:pt x="28" y="2919"/>
                  </a:lnTo>
                  <a:lnTo>
                    <a:pt x="55" y="3029"/>
                  </a:lnTo>
                  <a:lnTo>
                    <a:pt x="96" y="3138"/>
                  </a:lnTo>
                  <a:lnTo>
                    <a:pt x="137" y="3233"/>
                  </a:lnTo>
                  <a:lnTo>
                    <a:pt x="192" y="3329"/>
                  </a:lnTo>
                  <a:lnTo>
                    <a:pt x="260" y="3411"/>
                  </a:lnTo>
                  <a:lnTo>
                    <a:pt x="328" y="3479"/>
                  </a:lnTo>
                  <a:lnTo>
                    <a:pt x="410" y="3547"/>
                  </a:lnTo>
                  <a:lnTo>
                    <a:pt x="492" y="3615"/>
                  </a:lnTo>
                  <a:lnTo>
                    <a:pt x="587" y="3670"/>
                  </a:lnTo>
                  <a:lnTo>
                    <a:pt x="683" y="3711"/>
                  </a:lnTo>
                  <a:lnTo>
                    <a:pt x="778" y="3738"/>
                  </a:lnTo>
                  <a:lnTo>
                    <a:pt x="874" y="3765"/>
                  </a:lnTo>
                  <a:lnTo>
                    <a:pt x="983" y="3779"/>
                  </a:lnTo>
                  <a:lnTo>
                    <a:pt x="1187" y="3779"/>
                  </a:lnTo>
                  <a:lnTo>
                    <a:pt x="1296" y="3765"/>
                  </a:lnTo>
                  <a:lnTo>
                    <a:pt x="1406" y="3738"/>
                  </a:lnTo>
                  <a:lnTo>
                    <a:pt x="2047" y="3533"/>
                  </a:lnTo>
                  <a:lnTo>
                    <a:pt x="2742" y="3342"/>
                  </a:lnTo>
                  <a:lnTo>
                    <a:pt x="3465" y="3165"/>
                  </a:lnTo>
                  <a:lnTo>
                    <a:pt x="4243" y="3001"/>
                  </a:lnTo>
                  <a:lnTo>
                    <a:pt x="5048" y="2838"/>
                  </a:lnTo>
                  <a:lnTo>
                    <a:pt x="5907" y="2701"/>
                  </a:lnTo>
                  <a:lnTo>
                    <a:pt x="6807" y="2565"/>
                  </a:lnTo>
                  <a:lnTo>
                    <a:pt x="7762" y="2456"/>
                  </a:lnTo>
                  <a:lnTo>
                    <a:pt x="8758" y="2360"/>
                  </a:lnTo>
                  <a:lnTo>
                    <a:pt x="9808" y="2278"/>
                  </a:lnTo>
                  <a:lnTo>
                    <a:pt x="10913" y="2210"/>
                  </a:lnTo>
                  <a:lnTo>
                    <a:pt x="12059" y="2169"/>
                  </a:lnTo>
                  <a:lnTo>
                    <a:pt x="13259" y="2156"/>
                  </a:lnTo>
                  <a:lnTo>
                    <a:pt x="14514" y="2156"/>
                  </a:lnTo>
                  <a:lnTo>
                    <a:pt x="15824" y="2183"/>
                  </a:lnTo>
                  <a:lnTo>
                    <a:pt x="17188" y="2237"/>
                  </a:lnTo>
                  <a:lnTo>
                    <a:pt x="18620" y="2319"/>
                  </a:lnTo>
                  <a:lnTo>
                    <a:pt x="20093" y="2428"/>
                  </a:lnTo>
                  <a:lnTo>
                    <a:pt x="21635" y="2565"/>
                  </a:lnTo>
                  <a:lnTo>
                    <a:pt x="23231" y="2742"/>
                  </a:lnTo>
                  <a:lnTo>
                    <a:pt x="24895" y="2947"/>
                  </a:lnTo>
                  <a:lnTo>
                    <a:pt x="26614" y="3179"/>
                  </a:lnTo>
                  <a:lnTo>
                    <a:pt x="28387" y="3451"/>
                  </a:lnTo>
                  <a:lnTo>
                    <a:pt x="30242" y="3752"/>
                  </a:lnTo>
                  <a:lnTo>
                    <a:pt x="32152" y="4106"/>
                  </a:lnTo>
                  <a:lnTo>
                    <a:pt x="34130" y="4488"/>
                  </a:lnTo>
                  <a:lnTo>
                    <a:pt x="36176" y="4911"/>
                  </a:lnTo>
                  <a:lnTo>
                    <a:pt x="38290" y="5375"/>
                  </a:lnTo>
                  <a:lnTo>
                    <a:pt x="40473" y="5880"/>
                  </a:lnTo>
                  <a:lnTo>
                    <a:pt x="42737" y="6425"/>
                  </a:lnTo>
                  <a:lnTo>
                    <a:pt x="45056" y="7025"/>
                  </a:lnTo>
                  <a:lnTo>
                    <a:pt x="47457" y="7666"/>
                  </a:lnTo>
                  <a:lnTo>
                    <a:pt x="47593" y="7694"/>
                  </a:lnTo>
                  <a:lnTo>
                    <a:pt x="47743" y="7694"/>
                  </a:lnTo>
                  <a:lnTo>
                    <a:pt x="47921" y="7680"/>
                  </a:lnTo>
                  <a:lnTo>
                    <a:pt x="48084" y="7639"/>
                  </a:lnTo>
                  <a:lnTo>
                    <a:pt x="48248" y="7571"/>
                  </a:lnTo>
                  <a:lnTo>
                    <a:pt x="48384" y="7475"/>
                  </a:lnTo>
                  <a:lnTo>
                    <a:pt x="48521" y="7366"/>
                  </a:lnTo>
                  <a:lnTo>
                    <a:pt x="48630" y="7230"/>
                  </a:lnTo>
                  <a:lnTo>
                    <a:pt x="48725" y="7080"/>
                  </a:lnTo>
                  <a:lnTo>
                    <a:pt x="48780" y="6903"/>
                  </a:lnTo>
                  <a:lnTo>
                    <a:pt x="48807" y="6793"/>
                  </a:lnTo>
                  <a:lnTo>
                    <a:pt x="48821" y="6684"/>
                  </a:lnTo>
                  <a:lnTo>
                    <a:pt x="48821" y="6575"/>
                  </a:lnTo>
                  <a:lnTo>
                    <a:pt x="48807" y="6480"/>
                  </a:lnTo>
                  <a:lnTo>
                    <a:pt x="48794" y="6371"/>
                  </a:lnTo>
                  <a:lnTo>
                    <a:pt x="48766" y="6275"/>
                  </a:lnTo>
                  <a:lnTo>
                    <a:pt x="48725" y="6180"/>
                  </a:lnTo>
                  <a:lnTo>
                    <a:pt x="48684" y="6084"/>
                  </a:lnTo>
                  <a:lnTo>
                    <a:pt x="48616" y="6002"/>
                  </a:lnTo>
                  <a:lnTo>
                    <a:pt x="48562" y="5920"/>
                  </a:lnTo>
                  <a:lnTo>
                    <a:pt x="48493" y="5839"/>
                  </a:lnTo>
                  <a:lnTo>
                    <a:pt x="48412" y="5770"/>
                  </a:lnTo>
                  <a:lnTo>
                    <a:pt x="48316" y="5702"/>
                  </a:lnTo>
                  <a:lnTo>
                    <a:pt x="48234" y="5661"/>
                  </a:lnTo>
                  <a:lnTo>
                    <a:pt x="48125" y="5607"/>
                  </a:lnTo>
                  <a:lnTo>
                    <a:pt x="48030" y="5579"/>
                  </a:lnTo>
                  <a:lnTo>
                    <a:pt x="46638" y="5197"/>
                  </a:lnTo>
                  <a:lnTo>
                    <a:pt x="45220" y="4829"/>
                  </a:lnTo>
                  <a:lnTo>
                    <a:pt x="43774" y="4461"/>
                  </a:lnTo>
                  <a:lnTo>
                    <a:pt x="42314" y="4093"/>
                  </a:lnTo>
                  <a:lnTo>
                    <a:pt x="40827" y="3738"/>
                  </a:lnTo>
                  <a:lnTo>
                    <a:pt x="39313" y="3397"/>
                  </a:lnTo>
                  <a:lnTo>
                    <a:pt x="37785" y="3056"/>
                  </a:lnTo>
                  <a:lnTo>
                    <a:pt x="36244" y="2715"/>
                  </a:lnTo>
                  <a:lnTo>
                    <a:pt x="34689" y="2401"/>
                  </a:lnTo>
                  <a:lnTo>
                    <a:pt x="33120" y="2101"/>
                  </a:lnTo>
                  <a:lnTo>
                    <a:pt x="31538" y="1801"/>
                  </a:lnTo>
                  <a:lnTo>
                    <a:pt x="29969" y="1528"/>
                  </a:lnTo>
                  <a:lnTo>
                    <a:pt x="28373" y="1269"/>
                  </a:lnTo>
                  <a:lnTo>
                    <a:pt x="26791" y="1037"/>
                  </a:lnTo>
                  <a:lnTo>
                    <a:pt x="25209" y="819"/>
                  </a:lnTo>
                  <a:lnTo>
                    <a:pt x="23626" y="628"/>
                  </a:lnTo>
                  <a:lnTo>
                    <a:pt x="22058" y="450"/>
                  </a:lnTo>
                  <a:lnTo>
                    <a:pt x="20489" y="314"/>
                  </a:lnTo>
                  <a:lnTo>
                    <a:pt x="18934" y="191"/>
                  </a:lnTo>
                  <a:lnTo>
                    <a:pt x="17393" y="96"/>
                  </a:lnTo>
                  <a:lnTo>
                    <a:pt x="15865" y="28"/>
                  </a:lnTo>
                  <a:lnTo>
                    <a:pt x="14351"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83;p15">
              <a:extLst>
                <a:ext uri="{FF2B5EF4-FFF2-40B4-BE49-F238E27FC236}">
                  <a16:creationId xmlns:a16="http://schemas.microsoft.com/office/drawing/2014/main" xmlns="" id="{70422228-76B7-B10E-26D4-D1ED7EFC248C}"/>
                </a:ext>
              </a:extLst>
            </p:cNvPr>
            <p:cNvSpPr/>
            <p:nvPr/>
          </p:nvSpPr>
          <p:spPr>
            <a:xfrm>
              <a:off x="1606612" y="2108435"/>
              <a:ext cx="535955" cy="494617"/>
            </a:xfrm>
            <a:custGeom>
              <a:avLst/>
              <a:gdLst/>
              <a:ahLst/>
              <a:cxnLst/>
              <a:rect l="l" t="t" r="r" b="b"/>
              <a:pathLst>
                <a:path w="37677" h="34771" extrusionOk="0">
                  <a:moveTo>
                    <a:pt x="8253" y="0"/>
                  </a:moveTo>
                  <a:lnTo>
                    <a:pt x="7871" y="14"/>
                  </a:lnTo>
                  <a:lnTo>
                    <a:pt x="7476" y="41"/>
                  </a:lnTo>
                  <a:lnTo>
                    <a:pt x="7080" y="82"/>
                  </a:lnTo>
                  <a:lnTo>
                    <a:pt x="6671" y="150"/>
                  </a:lnTo>
                  <a:lnTo>
                    <a:pt x="6262" y="246"/>
                  </a:lnTo>
                  <a:lnTo>
                    <a:pt x="5839" y="355"/>
                  </a:lnTo>
                  <a:lnTo>
                    <a:pt x="5416" y="478"/>
                  </a:lnTo>
                  <a:lnTo>
                    <a:pt x="4979" y="641"/>
                  </a:lnTo>
                  <a:lnTo>
                    <a:pt x="4625" y="778"/>
                  </a:lnTo>
                  <a:lnTo>
                    <a:pt x="4284" y="928"/>
                  </a:lnTo>
                  <a:lnTo>
                    <a:pt x="3970" y="1091"/>
                  </a:lnTo>
                  <a:lnTo>
                    <a:pt x="3656" y="1269"/>
                  </a:lnTo>
                  <a:lnTo>
                    <a:pt x="3356" y="1446"/>
                  </a:lnTo>
                  <a:lnTo>
                    <a:pt x="3083" y="1637"/>
                  </a:lnTo>
                  <a:lnTo>
                    <a:pt x="2811" y="1828"/>
                  </a:lnTo>
                  <a:lnTo>
                    <a:pt x="2565" y="2033"/>
                  </a:lnTo>
                  <a:lnTo>
                    <a:pt x="2319" y="2251"/>
                  </a:lnTo>
                  <a:lnTo>
                    <a:pt x="2101" y="2469"/>
                  </a:lnTo>
                  <a:lnTo>
                    <a:pt x="1883" y="2701"/>
                  </a:lnTo>
                  <a:lnTo>
                    <a:pt x="1692" y="2933"/>
                  </a:lnTo>
                  <a:lnTo>
                    <a:pt x="1501" y="3179"/>
                  </a:lnTo>
                  <a:lnTo>
                    <a:pt x="1324" y="3438"/>
                  </a:lnTo>
                  <a:lnTo>
                    <a:pt x="1160" y="3683"/>
                  </a:lnTo>
                  <a:lnTo>
                    <a:pt x="1010" y="3956"/>
                  </a:lnTo>
                  <a:lnTo>
                    <a:pt x="874" y="4215"/>
                  </a:lnTo>
                  <a:lnTo>
                    <a:pt x="751" y="4488"/>
                  </a:lnTo>
                  <a:lnTo>
                    <a:pt x="628" y="4774"/>
                  </a:lnTo>
                  <a:lnTo>
                    <a:pt x="533" y="5061"/>
                  </a:lnTo>
                  <a:lnTo>
                    <a:pt x="437" y="5347"/>
                  </a:lnTo>
                  <a:lnTo>
                    <a:pt x="342" y="5634"/>
                  </a:lnTo>
                  <a:lnTo>
                    <a:pt x="273" y="5934"/>
                  </a:lnTo>
                  <a:lnTo>
                    <a:pt x="205" y="6234"/>
                  </a:lnTo>
                  <a:lnTo>
                    <a:pt x="151" y="6548"/>
                  </a:lnTo>
                  <a:lnTo>
                    <a:pt x="110" y="6848"/>
                  </a:lnTo>
                  <a:lnTo>
                    <a:pt x="69" y="7162"/>
                  </a:lnTo>
                  <a:lnTo>
                    <a:pt x="41" y="7475"/>
                  </a:lnTo>
                  <a:lnTo>
                    <a:pt x="14" y="7789"/>
                  </a:lnTo>
                  <a:lnTo>
                    <a:pt x="14" y="8116"/>
                  </a:lnTo>
                  <a:lnTo>
                    <a:pt x="1" y="8758"/>
                  </a:lnTo>
                  <a:lnTo>
                    <a:pt x="41" y="9399"/>
                  </a:lnTo>
                  <a:lnTo>
                    <a:pt x="96" y="10053"/>
                  </a:lnTo>
                  <a:lnTo>
                    <a:pt x="178" y="10708"/>
                  </a:lnTo>
                  <a:lnTo>
                    <a:pt x="273" y="11363"/>
                  </a:lnTo>
                  <a:lnTo>
                    <a:pt x="410" y="12018"/>
                  </a:lnTo>
                  <a:lnTo>
                    <a:pt x="546" y="12659"/>
                  </a:lnTo>
                  <a:lnTo>
                    <a:pt x="710" y="13286"/>
                  </a:lnTo>
                  <a:lnTo>
                    <a:pt x="887" y="13914"/>
                  </a:lnTo>
                  <a:lnTo>
                    <a:pt x="1078" y="14541"/>
                  </a:lnTo>
                  <a:lnTo>
                    <a:pt x="1283" y="15141"/>
                  </a:lnTo>
                  <a:lnTo>
                    <a:pt x="1487" y="15728"/>
                  </a:lnTo>
                  <a:lnTo>
                    <a:pt x="1692" y="16287"/>
                  </a:lnTo>
                  <a:lnTo>
                    <a:pt x="1924" y="16833"/>
                  </a:lnTo>
                  <a:lnTo>
                    <a:pt x="2142" y="17365"/>
                  </a:lnTo>
                  <a:lnTo>
                    <a:pt x="2360" y="17856"/>
                  </a:lnTo>
                  <a:lnTo>
                    <a:pt x="2579" y="18333"/>
                  </a:lnTo>
                  <a:lnTo>
                    <a:pt x="2892" y="18975"/>
                  </a:lnTo>
                  <a:lnTo>
                    <a:pt x="3247" y="19643"/>
                  </a:lnTo>
                  <a:lnTo>
                    <a:pt x="3602" y="20325"/>
                  </a:lnTo>
                  <a:lnTo>
                    <a:pt x="3997" y="21007"/>
                  </a:lnTo>
                  <a:lnTo>
                    <a:pt x="4406" y="21703"/>
                  </a:lnTo>
                  <a:lnTo>
                    <a:pt x="4829" y="22398"/>
                  </a:lnTo>
                  <a:lnTo>
                    <a:pt x="5266" y="23108"/>
                  </a:lnTo>
                  <a:lnTo>
                    <a:pt x="5716" y="23803"/>
                  </a:lnTo>
                  <a:lnTo>
                    <a:pt x="6180" y="24499"/>
                  </a:lnTo>
                  <a:lnTo>
                    <a:pt x="6644" y="25195"/>
                  </a:lnTo>
                  <a:lnTo>
                    <a:pt x="7121" y="25890"/>
                  </a:lnTo>
                  <a:lnTo>
                    <a:pt x="7612" y="26559"/>
                  </a:lnTo>
                  <a:lnTo>
                    <a:pt x="8089" y="27227"/>
                  </a:lnTo>
                  <a:lnTo>
                    <a:pt x="8581" y="27882"/>
                  </a:lnTo>
                  <a:lnTo>
                    <a:pt x="9072" y="28523"/>
                  </a:lnTo>
                  <a:lnTo>
                    <a:pt x="9549" y="29137"/>
                  </a:lnTo>
                  <a:lnTo>
                    <a:pt x="10026" y="29737"/>
                  </a:lnTo>
                  <a:lnTo>
                    <a:pt x="10504" y="30324"/>
                  </a:lnTo>
                  <a:lnTo>
                    <a:pt x="10968" y="30869"/>
                  </a:lnTo>
                  <a:lnTo>
                    <a:pt x="11418" y="31401"/>
                  </a:lnTo>
                  <a:lnTo>
                    <a:pt x="11854" y="31892"/>
                  </a:lnTo>
                  <a:lnTo>
                    <a:pt x="12277" y="32356"/>
                  </a:lnTo>
                  <a:lnTo>
                    <a:pt x="12686" y="32793"/>
                  </a:lnTo>
                  <a:lnTo>
                    <a:pt x="13082" y="33188"/>
                  </a:lnTo>
                  <a:lnTo>
                    <a:pt x="13450" y="33543"/>
                  </a:lnTo>
                  <a:lnTo>
                    <a:pt x="13791" y="33857"/>
                  </a:lnTo>
                  <a:lnTo>
                    <a:pt x="14119" y="34129"/>
                  </a:lnTo>
                  <a:lnTo>
                    <a:pt x="14405" y="34361"/>
                  </a:lnTo>
                  <a:lnTo>
                    <a:pt x="14678" y="34539"/>
                  </a:lnTo>
                  <a:lnTo>
                    <a:pt x="14910" y="34675"/>
                  </a:lnTo>
                  <a:lnTo>
                    <a:pt x="15019" y="34716"/>
                  </a:lnTo>
                  <a:lnTo>
                    <a:pt x="15114" y="34757"/>
                  </a:lnTo>
                  <a:lnTo>
                    <a:pt x="15210" y="34771"/>
                  </a:lnTo>
                  <a:lnTo>
                    <a:pt x="15292" y="34771"/>
                  </a:lnTo>
                  <a:lnTo>
                    <a:pt x="15428" y="34730"/>
                  </a:lnTo>
                  <a:lnTo>
                    <a:pt x="15715" y="34607"/>
                  </a:lnTo>
                  <a:lnTo>
                    <a:pt x="16151" y="34416"/>
                  </a:lnTo>
                  <a:lnTo>
                    <a:pt x="16710" y="34129"/>
                  </a:lnTo>
                  <a:lnTo>
                    <a:pt x="17392" y="33788"/>
                  </a:lnTo>
                  <a:lnTo>
                    <a:pt x="18184" y="33352"/>
                  </a:lnTo>
                  <a:lnTo>
                    <a:pt x="19057" y="32861"/>
                  </a:lnTo>
                  <a:lnTo>
                    <a:pt x="20012" y="32288"/>
                  </a:lnTo>
                  <a:lnTo>
                    <a:pt x="21048" y="31647"/>
                  </a:lnTo>
                  <a:lnTo>
                    <a:pt x="22126" y="30951"/>
                  </a:lnTo>
                  <a:lnTo>
                    <a:pt x="22685" y="30569"/>
                  </a:lnTo>
                  <a:lnTo>
                    <a:pt x="23258" y="30174"/>
                  </a:lnTo>
                  <a:lnTo>
                    <a:pt x="23831" y="29764"/>
                  </a:lnTo>
                  <a:lnTo>
                    <a:pt x="24417" y="29342"/>
                  </a:lnTo>
                  <a:lnTo>
                    <a:pt x="25004" y="28891"/>
                  </a:lnTo>
                  <a:lnTo>
                    <a:pt x="25591" y="28441"/>
                  </a:lnTo>
                  <a:lnTo>
                    <a:pt x="26191" y="27964"/>
                  </a:lnTo>
                  <a:lnTo>
                    <a:pt x="26777" y="27473"/>
                  </a:lnTo>
                  <a:lnTo>
                    <a:pt x="27364" y="26968"/>
                  </a:lnTo>
                  <a:lnTo>
                    <a:pt x="27964" y="26463"/>
                  </a:lnTo>
                  <a:lnTo>
                    <a:pt x="28537" y="25918"/>
                  </a:lnTo>
                  <a:lnTo>
                    <a:pt x="29110" y="25372"/>
                  </a:lnTo>
                  <a:lnTo>
                    <a:pt x="29792" y="24717"/>
                  </a:lnTo>
                  <a:lnTo>
                    <a:pt x="30460" y="24035"/>
                  </a:lnTo>
                  <a:lnTo>
                    <a:pt x="31101" y="23353"/>
                  </a:lnTo>
                  <a:lnTo>
                    <a:pt x="31729" y="22671"/>
                  </a:lnTo>
                  <a:lnTo>
                    <a:pt x="32329" y="21976"/>
                  </a:lnTo>
                  <a:lnTo>
                    <a:pt x="32916" y="21280"/>
                  </a:lnTo>
                  <a:lnTo>
                    <a:pt x="33475" y="20584"/>
                  </a:lnTo>
                  <a:lnTo>
                    <a:pt x="34021" y="19875"/>
                  </a:lnTo>
                  <a:lnTo>
                    <a:pt x="34525" y="19166"/>
                  </a:lnTo>
                  <a:lnTo>
                    <a:pt x="35003" y="18470"/>
                  </a:lnTo>
                  <a:lnTo>
                    <a:pt x="35439" y="17761"/>
                  </a:lnTo>
                  <a:lnTo>
                    <a:pt x="35848" y="17051"/>
                  </a:lnTo>
                  <a:lnTo>
                    <a:pt x="36230" y="16342"/>
                  </a:lnTo>
                  <a:lnTo>
                    <a:pt x="36394" y="16001"/>
                  </a:lnTo>
                  <a:lnTo>
                    <a:pt x="36558" y="15646"/>
                  </a:lnTo>
                  <a:lnTo>
                    <a:pt x="36721" y="15292"/>
                  </a:lnTo>
                  <a:lnTo>
                    <a:pt x="36858" y="14951"/>
                  </a:lnTo>
                  <a:lnTo>
                    <a:pt x="36994" y="14596"/>
                  </a:lnTo>
                  <a:lnTo>
                    <a:pt x="37117" y="14255"/>
                  </a:lnTo>
                  <a:lnTo>
                    <a:pt x="37226" y="13914"/>
                  </a:lnTo>
                  <a:lnTo>
                    <a:pt x="37322" y="13573"/>
                  </a:lnTo>
                  <a:lnTo>
                    <a:pt x="37417" y="13232"/>
                  </a:lnTo>
                  <a:lnTo>
                    <a:pt x="37485" y="12891"/>
                  </a:lnTo>
                  <a:lnTo>
                    <a:pt x="37554" y="12550"/>
                  </a:lnTo>
                  <a:lnTo>
                    <a:pt x="37608" y="12209"/>
                  </a:lnTo>
                  <a:lnTo>
                    <a:pt x="37635" y="11881"/>
                  </a:lnTo>
                  <a:lnTo>
                    <a:pt x="37663" y="11540"/>
                  </a:lnTo>
                  <a:lnTo>
                    <a:pt x="37676" y="11213"/>
                  </a:lnTo>
                  <a:lnTo>
                    <a:pt x="37676" y="10886"/>
                  </a:lnTo>
                  <a:lnTo>
                    <a:pt x="37663" y="10572"/>
                  </a:lnTo>
                  <a:lnTo>
                    <a:pt x="37635" y="10244"/>
                  </a:lnTo>
                  <a:lnTo>
                    <a:pt x="37594" y="9931"/>
                  </a:lnTo>
                  <a:lnTo>
                    <a:pt x="37540" y="9603"/>
                  </a:lnTo>
                  <a:lnTo>
                    <a:pt x="37472" y="9290"/>
                  </a:lnTo>
                  <a:lnTo>
                    <a:pt x="37390" y="8989"/>
                  </a:lnTo>
                  <a:lnTo>
                    <a:pt x="37294" y="8676"/>
                  </a:lnTo>
                  <a:lnTo>
                    <a:pt x="37172" y="8376"/>
                  </a:lnTo>
                  <a:lnTo>
                    <a:pt x="37049" y="8076"/>
                  </a:lnTo>
                  <a:lnTo>
                    <a:pt x="36899" y="7775"/>
                  </a:lnTo>
                  <a:lnTo>
                    <a:pt x="36735" y="7489"/>
                  </a:lnTo>
                  <a:lnTo>
                    <a:pt x="36558" y="7189"/>
                  </a:lnTo>
                  <a:lnTo>
                    <a:pt x="36367" y="6902"/>
                  </a:lnTo>
                  <a:lnTo>
                    <a:pt x="36149" y="6630"/>
                  </a:lnTo>
                  <a:lnTo>
                    <a:pt x="35930" y="6357"/>
                  </a:lnTo>
                  <a:lnTo>
                    <a:pt x="35685" y="6084"/>
                  </a:lnTo>
                  <a:lnTo>
                    <a:pt x="35412" y="5811"/>
                  </a:lnTo>
                  <a:lnTo>
                    <a:pt x="35139" y="5538"/>
                  </a:lnTo>
                  <a:lnTo>
                    <a:pt x="34839" y="5279"/>
                  </a:lnTo>
                  <a:lnTo>
                    <a:pt x="34525" y="5034"/>
                  </a:lnTo>
                  <a:lnTo>
                    <a:pt x="34184" y="4774"/>
                  </a:lnTo>
                  <a:lnTo>
                    <a:pt x="33830" y="4529"/>
                  </a:lnTo>
                  <a:lnTo>
                    <a:pt x="33570" y="4365"/>
                  </a:lnTo>
                  <a:lnTo>
                    <a:pt x="33298" y="4215"/>
                  </a:lnTo>
                  <a:lnTo>
                    <a:pt x="33025" y="4065"/>
                  </a:lnTo>
                  <a:lnTo>
                    <a:pt x="32752" y="3942"/>
                  </a:lnTo>
                  <a:lnTo>
                    <a:pt x="32479" y="3820"/>
                  </a:lnTo>
                  <a:lnTo>
                    <a:pt x="32206" y="3724"/>
                  </a:lnTo>
                  <a:lnTo>
                    <a:pt x="31934" y="3629"/>
                  </a:lnTo>
                  <a:lnTo>
                    <a:pt x="31647" y="3547"/>
                  </a:lnTo>
                  <a:lnTo>
                    <a:pt x="31374" y="3492"/>
                  </a:lnTo>
                  <a:lnTo>
                    <a:pt x="31088" y="3438"/>
                  </a:lnTo>
                  <a:lnTo>
                    <a:pt x="30815" y="3383"/>
                  </a:lnTo>
                  <a:lnTo>
                    <a:pt x="30529" y="3356"/>
                  </a:lnTo>
                  <a:lnTo>
                    <a:pt x="30256" y="3342"/>
                  </a:lnTo>
                  <a:lnTo>
                    <a:pt x="29969" y="3329"/>
                  </a:lnTo>
                  <a:lnTo>
                    <a:pt x="29410" y="3329"/>
                  </a:lnTo>
                  <a:lnTo>
                    <a:pt x="29137" y="3356"/>
                  </a:lnTo>
                  <a:lnTo>
                    <a:pt x="28851" y="3383"/>
                  </a:lnTo>
                  <a:lnTo>
                    <a:pt x="28578" y="3410"/>
                  </a:lnTo>
                  <a:lnTo>
                    <a:pt x="28305" y="3465"/>
                  </a:lnTo>
                  <a:lnTo>
                    <a:pt x="27746" y="3574"/>
                  </a:lnTo>
                  <a:lnTo>
                    <a:pt x="27214" y="3710"/>
                  </a:lnTo>
                  <a:lnTo>
                    <a:pt x="26668" y="3888"/>
                  </a:lnTo>
                  <a:lnTo>
                    <a:pt x="26136" y="4079"/>
                  </a:lnTo>
                  <a:lnTo>
                    <a:pt x="25618" y="4311"/>
                  </a:lnTo>
                  <a:lnTo>
                    <a:pt x="25113" y="4543"/>
                  </a:lnTo>
                  <a:lnTo>
                    <a:pt x="24622" y="4802"/>
                  </a:lnTo>
                  <a:lnTo>
                    <a:pt x="24145" y="5075"/>
                  </a:lnTo>
                  <a:lnTo>
                    <a:pt x="23667" y="5361"/>
                  </a:lnTo>
                  <a:lnTo>
                    <a:pt x="23217" y="5647"/>
                  </a:lnTo>
                  <a:lnTo>
                    <a:pt x="22794" y="5948"/>
                  </a:lnTo>
                  <a:lnTo>
                    <a:pt x="22371" y="6248"/>
                  </a:lnTo>
                  <a:lnTo>
                    <a:pt x="21989" y="6561"/>
                  </a:lnTo>
                  <a:lnTo>
                    <a:pt x="21607" y="6875"/>
                  </a:lnTo>
                  <a:lnTo>
                    <a:pt x="21266" y="7175"/>
                  </a:lnTo>
                  <a:lnTo>
                    <a:pt x="20939" y="7475"/>
                  </a:lnTo>
                  <a:lnTo>
                    <a:pt x="20639" y="7762"/>
                  </a:lnTo>
                  <a:lnTo>
                    <a:pt x="20366" y="8048"/>
                  </a:lnTo>
                  <a:lnTo>
                    <a:pt x="20121" y="8321"/>
                  </a:lnTo>
                  <a:lnTo>
                    <a:pt x="19916" y="8567"/>
                  </a:lnTo>
                  <a:lnTo>
                    <a:pt x="19725" y="8799"/>
                  </a:lnTo>
                  <a:lnTo>
                    <a:pt x="19575" y="9017"/>
                  </a:lnTo>
                  <a:lnTo>
                    <a:pt x="19507" y="8880"/>
                  </a:lnTo>
                  <a:lnTo>
                    <a:pt x="19329" y="8512"/>
                  </a:lnTo>
                  <a:lnTo>
                    <a:pt x="19016" y="7953"/>
                  </a:lnTo>
                  <a:lnTo>
                    <a:pt x="18825" y="7598"/>
                  </a:lnTo>
                  <a:lnTo>
                    <a:pt x="18593" y="7216"/>
                  </a:lnTo>
                  <a:lnTo>
                    <a:pt x="18334" y="6807"/>
                  </a:lnTo>
                  <a:lnTo>
                    <a:pt x="18047" y="6370"/>
                  </a:lnTo>
                  <a:lnTo>
                    <a:pt x="17734" y="5920"/>
                  </a:lnTo>
                  <a:lnTo>
                    <a:pt x="17392" y="5443"/>
                  </a:lnTo>
                  <a:lnTo>
                    <a:pt x="17011" y="4965"/>
                  </a:lnTo>
                  <a:lnTo>
                    <a:pt x="16615" y="4488"/>
                  </a:lnTo>
                  <a:lnTo>
                    <a:pt x="16192" y="3997"/>
                  </a:lnTo>
                  <a:lnTo>
                    <a:pt x="15728" y="3520"/>
                  </a:lnTo>
                  <a:lnTo>
                    <a:pt x="15251" y="3056"/>
                  </a:lnTo>
                  <a:lnTo>
                    <a:pt x="14746" y="2606"/>
                  </a:lnTo>
                  <a:lnTo>
                    <a:pt x="14487" y="2374"/>
                  </a:lnTo>
                  <a:lnTo>
                    <a:pt x="14214" y="2169"/>
                  </a:lnTo>
                  <a:lnTo>
                    <a:pt x="13928" y="1964"/>
                  </a:lnTo>
                  <a:lnTo>
                    <a:pt x="13655" y="1760"/>
                  </a:lnTo>
                  <a:lnTo>
                    <a:pt x="13355" y="1569"/>
                  </a:lnTo>
                  <a:lnTo>
                    <a:pt x="13068" y="1378"/>
                  </a:lnTo>
                  <a:lnTo>
                    <a:pt x="12755" y="1201"/>
                  </a:lnTo>
                  <a:lnTo>
                    <a:pt x="12455" y="1037"/>
                  </a:lnTo>
                  <a:lnTo>
                    <a:pt x="12141" y="887"/>
                  </a:lnTo>
                  <a:lnTo>
                    <a:pt x="11813" y="737"/>
                  </a:lnTo>
                  <a:lnTo>
                    <a:pt x="11486" y="600"/>
                  </a:lnTo>
                  <a:lnTo>
                    <a:pt x="11145" y="478"/>
                  </a:lnTo>
                  <a:lnTo>
                    <a:pt x="10804" y="368"/>
                  </a:lnTo>
                  <a:lnTo>
                    <a:pt x="10463" y="273"/>
                  </a:lnTo>
                  <a:lnTo>
                    <a:pt x="10108" y="191"/>
                  </a:lnTo>
                  <a:lnTo>
                    <a:pt x="9754" y="123"/>
                  </a:lnTo>
                  <a:lnTo>
                    <a:pt x="9385" y="68"/>
                  </a:lnTo>
                  <a:lnTo>
                    <a:pt x="9017" y="27"/>
                  </a:lnTo>
                  <a:lnTo>
                    <a:pt x="8635" y="0"/>
                  </a:lnTo>
                  <a:close/>
                </a:path>
              </a:pathLst>
            </a:custGeom>
            <a:solidFill>
              <a:srgbClr val="D582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84;p15">
              <a:extLst>
                <a:ext uri="{FF2B5EF4-FFF2-40B4-BE49-F238E27FC236}">
                  <a16:creationId xmlns:a16="http://schemas.microsoft.com/office/drawing/2014/main" xmlns="" id="{BCF8DA5D-4A24-387E-49AB-95B43F2C68B5}"/>
                </a:ext>
              </a:extLst>
            </p:cNvPr>
            <p:cNvSpPr/>
            <p:nvPr/>
          </p:nvSpPr>
          <p:spPr>
            <a:xfrm>
              <a:off x="682000" y="871800"/>
              <a:ext cx="1111678" cy="1215790"/>
            </a:xfrm>
            <a:custGeom>
              <a:avLst/>
              <a:gdLst/>
              <a:ahLst/>
              <a:cxnLst/>
              <a:rect l="l" t="t" r="r" b="b"/>
              <a:pathLst>
                <a:path w="51413" h="56228" extrusionOk="0">
                  <a:moveTo>
                    <a:pt x="1" y="0"/>
                  </a:moveTo>
                  <a:lnTo>
                    <a:pt x="301" y="737"/>
                  </a:lnTo>
                  <a:lnTo>
                    <a:pt x="669" y="1623"/>
                  </a:lnTo>
                  <a:lnTo>
                    <a:pt x="1188" y="2796"/>
                  </a:lnTo>
                  <a:lnTo>
                    <a:pt x="1842" y="4229"/>
                  </a:lnTo>
                  <a:lnTo>
                    <a:pt x="2620" y="5906"/>
                  </a:lnTo>
                  <a:lnTo>
                    <a:pt x="3070" y="6834"/>
                  </a:lnTo>
                  <a:lnTo>
                    <a:pt x="3547" y="7803"/>
                  </a:lnTo>
                  <a:lnTo>
                    <a:pt x="4052" y="8812"/>
                  </a:lnTo>
                  <a:lnTo>
                    <a:pt x="4584" y="9876"/>
                  </a:lnTo>
                  <a:lnTo>
                    <a:pt x="5157" y="10967"/>
                  </a:lnTo>
                  <a:lnTo>
                    <a:pt x="5757" y="12086"/>
                  </a:lnTo>
                  <a:lnTo>
                    <a:pt x="6385" y="13245"/>
                  </a:lnTo>
                  <a:lnTo>
                    <a:pt x="7039" y="14418"/>
                  </a:lnTo>
                  <a:lnTo>
                    <a:pt x="7735" y="15632"/>
                  </a:lnTo>
                  <a:lnTo>
                    <a:pt x="8444" y="16846"/>
                  </a:lnTo>
                  <a:lnTo>
                    <a:pt x="9195" y="18088"/>
                  </a:lnTo>
                  <a:lnTo>
                    <a:pt x="9959" y="19329"/>
                  </a:lnTo>
                  <a:lnTo>
                    <a:pt x="10763" y="20584"/>
                  </a:lnTo>
                  <a:lnTo>
                    <a:pt x="11582" y="21853"/>
                  </a:lnTo>
                  <a:lnTo>
                    <a:pt x="12441" y="23108"/>
                  </a:lnTo>
                  <a:lnTo>
                    <a:pt x="13314" y="24362"/>
                  </a:lnTo>
                  <a:lnTo>
                    <a:pt x="14215" y="25604"/>
                  </a:lnTo>
                  <a:lnTo>
                    <a:pt x="15142" y="26845"/>
                  </a:lnTo>
                  <a:lnTo>
                    <a:pt x="16097" y="28073"/>
                  </a:lnTo>
                  <a:lnTo>
                    <a:pt x="17065" y="29273"/>
                  </a:lnTo>
                  <a:lnTo>
                    <a:pt x="24309" y="30078"/>
                  </a:lnTo>
                  <a:lnTo>
                    <a:pt x="19098" y="31688"/>
                  </a:lnTo>
                  <a:lnTo>
                    <a:pt x="19330" y="32029"/>
                  </a:lnTo>
                  <a:lnTo>
                    <a:pt x="19957" y="32956"/>
                  </a:lnTo>
                  <a:lnTo>
                    <a:pt x="20407" y="33597"/>
                  </a:lnTo>
                  <a:lnTo>
                    <a:pt x="20939" y="34320"/>
                  </a:lnTo>
                  <a:lnTo>
                    <a:pt x="21526" y="35125"/>
                  </a:lnTo>
                  <a:lnTo>
                    <a:pt x="22167" y="35984"/>
                  </a:lnTo>
                  <a:lnTo>
                    <a:pt x="22849" y="36871"/>
                  </a:lnTo>
                  <a:lnTo>
                    <a:pt x="23572" y="37785"/>
                  </a:lnTo>
                  <a:lnTo>
                    <a:pt x="24322" y="38685"/>
                  </a:lnTo>
                  <a:lnTo>
                    <a:pt x="25086" y="39572"/>
                  </a:lnTo>
                  <a:lnTo>
                    <a:pt x="25468" y="40008"/>
                  </a:lnTo>
                  <a:lnTo>
                    <a:pt x="25864" y="40418"/>
                  </a:lnTo>
                  <a:lnTo>
                    <a:pt x="26246" y="40827"/>
                  </a:lnTo>
                  <a:lnTo>
                    <a:pt x="26641" y="41223"/>
                  </a:lnTo>
                  <a:lnTo>
                    <a:pt x="27023" y="41591"/>
                  </a:lnTo>
                  <a:lnTo>
                    <a:pt x="27391" y="41932"/>
                  </a:lnTo>
                  <a:lnTo>
                    <a:pt x="27773" y="42259"/>
                  </a:lnTo>
                  <a:lnTo>
                    <a:pt x="28142" y="42559"/>
                  </a:lnTo>
                  <a:lnTo>
                    <a:pt x="35167" y="42655"/>
                  </a:lnTo>
                  <a:lnTo>
                    <a:pt x="30229" y="45192"/>
                  </a:lnTo>
                  <a:lnTo>
                    <a:pt x="30324" y="45342"/>
                  </a:lnTo>
                  <a:lnTo>
                    <a:pt x="30597" y="45751"/>
                  </a:lnTo>
                  <a:lnTo>
                    <a:pt x="31047" y="46392"/>
                  </a:lnTo>
                  <a:lnTo>
                    <a:pt x="31647" y="47211"/>
                  </a:lnTo>
                  <a:lnTo>
                    <a:pt x="32002" y="47675"/>
                  </a:lnTo>
                  <a:lnTo>
                    <a:pt x="32398" y="48166"/>
                  </a:lnTo>
                  <a:lnTo>
                    <a:pt x="32834" y="48684"/>
                  </a:lnTo>
                  <a:lnTo>
                    <a:pt x="33298" y="49230"/>
                  </a:lnTo>
                  <a:lnTo>
                    <a:pt x="33803" y="49775"/>
                  </a:lnTo>
                  <a:lnTo>
                    <a:pt x="34321" y="50335"/>
                  </a:lnTo>
                  <a:lnTo>
                    <a:pt x="34880" y="50907"/>
                  </a:lnTo>
                  <a:lnTo>
                    <a:pt x="35467" y="51467"/>
                  </a:lnTo>
                  <a:lnTo>
                    <a:pt x="36094" y="52026"/>
                  </a:lnTo>
                  <a:lnTo>
                    <a:pt x="36735" y="52572"/>
                  </a:lnTo>
                  <a:lnTo>
                    <a:pt x="37404" y="53090"/>
                  </a:lnTo>
                  <a:lnTo>
                    <a:pt x="37745" y="53349"/>
                  </a:lnTo>
                  <a:lnTo>
                    <a:pt x="38086" y="53595"/>
                  </a:lnTo>
                  <a:lnTo>
                    <a:pt x="38441" y="53840"/>
                  </a:lnTo>
                  <a:lnTo>
                    <a:pt x="38809" y="54072"/>
                  </a:lnTo>
                  <a:lnTo>
                    <a:pt x="39163" y="54290"/>
                  </a:lnTo>
                  <a:lnTo>
                    <a:pt x="39545" y="54509"/>
                  </a:lnTo>
                  <a:lnTo>
                    <a:pt x="39914" y="54713"/>
                  </a:lnTo>
                  <a:lnTo>
                    <a:pt x="40296" y="54918"/>
                  </a:lnTo>
                  <a:lnTo>
                    <a:pt x="40678" y="55095"/>
                  </a:lnTo>
                  <a:lnTo>
                    <a:pt x="41073" y="55273"/>
                  </a:lnTo>
                  <a:lnTo>
                    <a:pt x="41469" y="55436"/>
                  </a:lnTo>
                  <a:lnTo>
                    <a:pt x="41864" y="55586"/>
                  </a:lnTo>
                  <a:lnTo>
                    <a:pt x="42260" y="55723"/>
                  </a:lnTo>
                  <a:lnTo>
                    <a:pt x="42669" y="55845"/>
                  </a:lnTo>
                  <a:lnTo>
                    <a:pt x="43078" y="55941"/>
                  </a:lnTo>
                  <a:lnTo>
                    <a:pt x="43501" y="56036"/>
                  </a:lnTo>
                  <a:lnTo>
                    <a:pt x="43910" y="56105"/>
                  </a:lnTo>
                  <a:lnTo>
                    <a:pt x="44333" y="56173"/>
                  </a:lnTo>
                  <a:lnTo>
                    <a:pt x="44756" y="56214"/>
                  </a:lnTo>
                  <a:lnTo>
                    <a:pt x="45193" y="56227"/>
                  </a:lnTo>
                  <a:lnTo>
                    <a:pt x="45616" y="56227"/>
                  </a:lnTo>
                  <a:lnTo>
                    <a:pt x="46052" y="56214"/>
                  </a:lnTo>
                  <a:lnTo>
                    <a:pt x="46489" y="56173"/>
                  </a:lnTo>
                  <a:lnTo>
                    <a:pt x="46925" y="56118"/>
                  </a:lnTo>
                  <a:lnTo>
                    <a:pt x="47362" y="56036"/>
                  </a:lnTo>
                  <a:lnTo>
                    <a:pt x="47812" y="55941"/>
                  </a:lnTo>
                  <a:lnTo>
                    <a:pt x="48030" y="55777"/>
                  </a:lnTo>
                  <a:lnTo>
                    <a:pt x="48235" y="55600"/>
                  </a:lnTo>
                  <a:lnTo>
                    <a:pt x="48439" y="55423"/>
                  </a:lnTo>
                  <a:lnTo>
                    <a:pt x="48630" y="55218"/>
                  </a:lnTo>
                  <a:lnTo>
                    <a:pt x="48821" y="55013"/>
                  </a:lnTo>
                  <a:lnTo>
                    <a:pt x="48998" y="54781"/>
                  </a:lnTo>
                  <a:lnTo>
                    <a:pt x="49176" y="54550"/>
                  </a:lnTo>
                  <a:lnTo>
                    <a:pt x="49326" y="54304"/>
                  </a:lnTo>
                  <a:lnTo>
                    <a:pt x="49490" y="54059"/>
                  </a:lnTo>
                  <a:lnTo>
                    <a:pt x="49626" y="53799"/>
                  </a:lnTo>
                  <a:lnTo>
                    <a:pt x="49776" y="53527"/>
                  </a:lnTo>
                  <a:lnTo>
                    <a:pt x="49899" y="53240"/>
                  </a:lnTo>
                  <a:lnTo>
                    <a:pt x="50035" y="52954"/>
                  </a:lnTo>
                  <a:lnTo>
                    <a:pt x="50144" y="52653"/>
                  </a:lnTo>
                  <a:lnTo>
                    <a:pt x="50253" y="52353"/>
                  </a:lnTo>
                  <a:lnTo>
                    <a:pt x="50363" y="52053"/>
                  </a:lnTo>
                  <a:lnTo>
                    <a:pt x="50554" y="51412"/>
                  </a:lnTo>
                  <a:lnTo>
                    <a:pt x="50731" y="50771"/>
                  </a:lnTo>
                  <a:lnTo>
                    <a:pt x="50867" y="50103"/>
                  </a:lnTo>
                  <a:lnTo>
                    <a:pt x="51004" y="49421"/>
                  </a:lnTo>
                  <a:lnTo>
                    <a:pt x="51099" y="48739"/>
                  </a:lnTo>
                  <a:lnTo>
                    <a:pt x="51195" y="48057"/>
                  </a:lnTo>
                  <a:lnTo>
                    <a:pt x="51263" y="47375"/>
                  </a:lnTo>
                  <a:lnTo>
                    <a:pt x="51317" y="46692"/>
                  </a:lnTo>
                  <a:lnTo>
                    <a:pt x="51358" y="46024"/>
                  </a:lnTo>
                  <a:lnTo>
                    <a:pt x="51386" y="45369"/>
                  </a:lnTo>
                  <a:lnTo>
                    <a:pt x="51399" y="44728"/>
                  </a:lnTo>
                  <a:lnTo>
                    <a:pt x="51413" y="44114"/>
                  </a:lnTo>
                  <a:lnTo>
                    <a:pt x="51399" y="42955"/>
                  </a:lnTo>
                  <a:lnTo>
                    <a:pt x="51372" y="41945"/>
                  </a:lnTo>
                  <a:lnTo>
                    <a:pt x="51331" y="41100"/>
                  </a:lnTo>
                  <a:lnTo>
                    <a:pt x="51276" y="40459"/>
                  </a:lnTo>
                  <a:lnTo>
                    <a:pt x="51236" y="39899"/>
                  </a:lnTo>
                  <a:lnTo>
                    <a:pt x="46420" y="43951"/>
                  </a:lnTo>
                  <a:lnTo>
                    <a:pt x="49558" y="34457"/>
                  </a:lnTo>
                  <a:lnTo>
                    <a:pt x="49149" y="33761"/>
                  </a:lnTo>
                  <a:lnTo>
                    <a:pt x="48685" y="33052"/>
                  </a:lnTo>
                  <a:lnTo>
                    <a:pt x="48180" y="32342"/>
                  </a:lnTo>
                  <a:lnTo>
                    <a:pt x="47634" y="31606"/>
                  </a:lnTo>
                  <a:lnTo>
                    <a:pt x="47061" y="30883"/>
                  </a:lnTo>
                  <a:lnTo>
                    <a:pt x="46461" y="30133"/>
                  </a:lnTo>
                  <a:lnTo>
                    <a:pt x="45847" y="29396"/>
                  </a:lnTo>
                  <a:lnTo>
                    <a:pt x="45193" y="28659"/>
                  </a:lnTo>
                  <a:lnTo>
                    <a:pt x="44538" y="27923"/>
                  </a:lnTo>
                  <a:lnTo>
                    <a:pt x="43856" y="27186"/>
                  </a:lnTo>
                  <a:lnTo>
                    <a:pt x="43174" y="26450"/>
                  </a:lnTo>
                  <a:lnTo>
                    <a:pt x="42478" y="25740"/>
                  </a:lnTo>
                  <a:lnTo>
                    <a:pt x="41782" y="25031"/>
                  </a:lnTo>
                  <a:lnTo>
                    <a:pt x="41100" y="24335"/>
                  </a:lnTo>
                  <a:lnTo>
                    <a:pt x="39723" y="23012"/>
                  </a:lnTo>
                  <a:lnTo>
                    <a:pt x="38413" y="21757"/>
                  </a:lnTo>
                  <a:lnTo>
                    <a:pt x="37172" y="20625"/>
                  </a:lnTo>
                  <a:lnTo>
                    <a:pt x="36040" y="19602"/>
                  </a:lnTo>
                  <a:lnTo>
                    <a:pt x="35058" y="18729"/>
                  </a:lnTo>
                  <a:lnTo>
                    <a:pt x="34239" y="18006"/>
                  </a:lnTo>
                  <a:lnTo>
                    <a:pt x="33612" y="17474"/>
                  </a:lnTo>
                  <a:lnTo>
                    <a:pt x="33080" y="17024"/>
                  </a:lnTo>
                  <a:lnTo>
                    <a:pt x="30147" y="20461"/>
                  </a:lnTo>
                  <a:lnTo>
                    <a:pt x="30338" y="15373"/>
                  </a:lnTo>
                  <a:lnTo>
                    <a:pt x="30038" y="15155"/>
                  </a:lnTo>
                  <a:lnTo>
                    <a:pt x="29206" y="14555"/>
                  </a:lnTo>
                  <a:lnTo>
                    <a:pt x="27910" y="13668"/>
                  </a:lnTo>
                  <a:lnTo>
                    <a:pt x="27119" y="13136"/>
                  </a:lnTo>
                  <a:lnTo>
                    <a:pt x="26232" y="12550"/>
                  </a:lnTo>
                  <a:lnTo>
                    <a:pt x="25291" y="11936"/>
                  </a:lnTo>
                  <a:lnTo>
                    <a:pt x="24281" y="11308"/>
                  </a:lnTo>
                  <a:lnTo>
                    <a:pt x="23217" y="10653"/>
                  </a:lnTo>
                  <a:lnTo>
                    <a:pt x="22113" y="9999"/>
                  </a:lnTo>
                  <a:lnTo>
                    <a:pt x="20980" y="9344"/>
                  </a:lnTo>
                  <a:lnTo>
                    <a:pt x="19835" y="8716"/>
                  </a:lnTo>
                  <a:lnTo>
                    <a:pt x="18675" y="8103"/>
                  </a:lnTo>
                  <a:lnTo>
                    <a:pt x="18088" y="7816"/>
                  </a:lnTo>
                  <a:lnTo>
                    <a:pt x="17516" y="7530"/>
                  </a:lnTo>
                  <a:lnTo>
                    <a:pt x="16588" y="7093"/>
                  </a:lnTo>
                  <a:lnTo>
                    <a:pt x="15497" y="6602"/>
                  </a:lnTo>
                  <a:lnTo>
                    <a:pt x="12905" y="5470"/>
                  </a:lnTo>
                  <a:lnTo>
                    <a:pt x="10027" y="4229"/>
                  </a:lnTo>
                  <a:lnTo>
                    <a:pt x="7094" y="2974"/>
                  </a:lnTo>
                  <a:lnTo>
                    <a:pt x="2115" y="887"/>
                  </a:lnTo>
                  <a:lnTo>
                    <a:pt x="1" y="0"/>
                  </a:lnTo>
                  <a:close/>
                </a:path>
              </a:pathLst>
            </a:custGeom>
            <a:solidFill>
              <a:srgbClr val="C4CC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85;p15">
              <a:extLst>
                <a:ext uri="{FF2B5EF4-FFF2-40B4-BE49-F238E27FC236}">
                  <a16:creationId xmlns:a16="http://schemas.microsoft.com/office/drawing/2014/main" xmlns="" id="{2A433815-9916-D6C0-161A-62D372E5010E}"/>
                </a:ext>
              </a:extLst>
            </p:cNvPr>
            <p:cNvSpPr/>
            <p:nvPr/>
          </p:nvSpPr>
          <p:spPr>
            <a:xfrm>
              <a:off x="747769" y="931364"/>
              <a:ext cx="1065384" cy="1397181"/>
            </a:xfrm>
            <a:custGeom>
              <a:avLst/>
              <a:gdLst/>
              <a:ahLst/>
              <a:cxnLst/>
              <a:rect l="l" t="t" r="r" b="b"/>
              <a:pathLst>
                <a:path w="49272" h="64617" extrusionOk="0">
                  <a:moveTo>
                    <a:pt x="1" y="0"/>
                  </a:moveTo>
                  <a:lnTo>
                    <a:pt x="1706" y="1569"/>
                  </a:lnTo>
                  <a:lnTo>
                    <a:pt x="3370" y="3138"/>
                  </a:lnTo>
                  <a:lnTo>
                    <a:pt x="4980" y="4693"/>
                  </a:lnTo>
                  <a:lnTo>
                    <a:pt x="6562" y="6234"/>
                  </a:lnTo>
                  <a:lnTo>
                    <a:pt x="8103" y="7762"/>
                  </a:lnTo>
                  <a:lnTo>
                    <a:pt x="9604" y="9276"/>
                  </a:lnTo>
                  <a:lnTo>
                    <a:pt x="11077" y="10777"/>
                  </a:lnTo>
                  <a:lnTo>
                    <a:pt x="12509" y="12264"/>
                  </a:lnTo>
                  <a:lnTo>
                    <a:pt x="13901" y="13750"/>
                  </a:lnTo>
                  <a:lnTo>
                    <a:pt x="15251" y="15210"/>
                  </a:lnTo>
                  <a:lnTo>
                    <a:pt x="16574" y="16656"/>
                  </a:lnTo>
                  <a:lnTo>
                    <a:pt x="17856" y="18088"/>
                  </a:lnTo>
                  <a:lnTo>
                    <a:pt x="19111" y="19507"/>
                  </a:lnTo>
                  <a:lnTo>
                    <a:pt x="20325" y="20898"/>
                  </a:lnTo>
                  <a:lnTo>
                    <a:pt x="21499" y="22290"/>
                  </a:lnTo>
                  <a:lnTo>
                    <a:pt x="22644" y="23654"/>
                  </a:lnTo>
                  <a:lnTo>
                    <a:pt x="23763" y="25004"/>
                  </a:lnTo>
                  <a:lnTo>
                    <a:pt x="24841" y="26341"/>
                  </a:lnTo>
                  <a:lnTo>
                    <a:pt x="25891" y="27650"/>
                  </a:lnTo>
                  <a:lnTo>
                    <a:pt x="26914" y="28946"/>
                  </a:lnTo>
                  <a:lnTo>
                    <a:pt x="27896" y="30228"/>
                  </a:lnTo>
                  <a:lnTo>
                    <a:pt x="28851" y="31483"/>
                  </a:lnTo>
                  <a:lnTo>
                    <a:pt x="29765" y="32711"/>
                  </a:lnTo>
                  <a:lnTo>
                    <a:pt x="30652" y="33939"/>
                  </a:lnTo>
                  <a:lnTo>
                    <a:pt x="31511" y="35126"/>
                  </a:lnTo>
                  <a:lnTo>
                    <a:pt x="32343" y="36299"/>
                  </a:lnTo>
                  <a:lnTo>
                    <a:pt x="33148" y="37458"/>
                  </a:lnTo>
                  <a:lnTo>
                    <a:pt x="33925" y="38577"/>
                  </a:lnTo>
                  <a:lnTo>
                    <a:pt x="34662" y="39682"/>
                  </a:lnTo>
                  <a:lnTo>
                    <a:pt x="35385" y="40773"/>
                  </a:lnTo>
                  <a:lnTo>
                    <a:pt x="36067" y="41823"/>
                  </a:lnTo>
                  <a:lnTo>
                    <a:pt x="36735" y="42860"/>
                  </a:lnTo>
                  <a:lnTo>
                    <a:pt x="37363" y="43869"/>
                  </a:lnTo>
                  <a:lnTo>
                    <a:pt x="37977" y="44865"/>
                  </a:lnTo>
                  <a:lnTo>
                    <a:pt x="38563" y="45820"/>
                  </a:lnTo>
                  <a:lnTo>
                    <a:pt x="39109" y="46747"/>
                  </a:lnTo>
                  <a:lnTo>
                    <a:pt x="40145" y="48534"/>
                  </a:lnTo>
                  <a:lnTo>
                    <a:pt x="41087" y="50212"/>
                  </a:lnTo>
                  <a:lnTo>
                    <a:pt x="41932" y="51781"/>
                  </a:lnTo>
                  <a:lnTo>
                    <a:pt x="42696" y="53227"/>
                  </a:lnTo>
                  <a:lnTo>
                    <a:pt x="43365" y="54550"/>
                  </a:lnTo>
                  <a:lnTo>
                    <a:pt x="43938" y="55750"/>
                  </a:lnTo>
                  <a:lnTo>
                    <a:pt x="44442" y="56828"/>
                  </a:lnTo>
                  <a:lnTo>
                    <a:pt x="44865" y="57769"/>
                  </a:lnTo>
                  <a:lnTo>
                    <a:pt x="45220" y="58574"/>
                  </a:lnTo>
                  <a:lnTo>
                    <a:pt x="45506" y="59256"/>
                  </a:lnTo>
                  <a:lnTo>
                    <a:pt x="45861" y="60156"/>
                  </a:lnTo>
                  <a:lnTo>
                    <a:pt x="45970" y="60470"/>
                  </a:lnTo>
                  <a:lnTo>
                    <a:pt x="49271" y="64617"/>
                  </a:lnTo>
                  <a:lnTo>
                    <a:pt x="49148" y="63853"/>
                  </a:lnTo>
                  <a:lnTo>
                    <a:pt x="49026" y="63103"/>
                  </a:lnTo>
                  <a:lnTo>
                    <a:pt x="48876" y="62339"/>
                  </a:lnTo>
                  <a:lnTo>
                    <a:pt x="48726" y="61589"/>
                  </a:lnTo>
                  <a:lnTo>
                    <a:pt x="48548" y="60825"/>
                  </a:lnTo>
                  <a:lnTo>
                    <a:pt x="48371" y="60075"/>
                  </a:lnTo>
                  <a:lnTo>
                    <a:pt x="48166" y="59324"/>
                  </a:lnTo>
                  <a:lnTo>
                    <a:pt x="47962" y="58560"/>
                  </a:lnTo>
                  <a:lnTo>
                    <a:pt x="47743" y="57810"/>
                  </a:lnTo>
                  <a:lnTo>
                    <a:pt x="47498" y="57060"/>
                  </a:lnTo>
                  <a:lnTo>
                    <a:pt x="47252" y="56310"/>
                  </a:lnTo>
                  <a:lnTo>
                    <a:pt x="46993" y="55559"/>
                  </a:lnTo>
                  <a:lnTo>
                    <a:pt x="46720" y="54809"/>
                  </a:lnTo>
                  <a:lnTo>
                    <a:pt x="46448" y="54059"/>
                  </a:lnTo>
                  <a:lnTo>
                    <a:pt x="46147" y="53309"/>
                  </a:lnTo>
                  <a:lnTo>
                    <a:pt x="45847" y="52558"/>
                  </a:lnTo>
                  <a:lnTo>
                    <a:pt x="45520" y="51822"/>
                  </a:lnTo>
                  <a:lnTo>
                    <a:pt x="45193" y="51072"/>
                  </a:lnTo>
                  <a:lnTo>
                    <a:pt x="44865" y="50335"/>
                  </a:lnTo>
                  <a:lnTo>
                    <a:pt x="44511" y="49598"/>
                  </a:lnTo>
                  <a:lnTo>
                    <a:pt x="44156" y="48862"/>
                  </a:lnTo>
                  <a:lnTo>
                    <a:pt x="43788" y="48125"/>
                  </a:lnTo>
                  <a:lnTo>
                    <a:pt x="43419" y="47389"/>
                  </a:lnTo>
                  <a:lnTo>
                    <a:pt x="43024" y="46652"/>
                  </a:lnTo>
                  <a:lnTo>
                    <a:pt x="42628" y="45929"/>
                  </a:lnTo>
                  <a:lnTo>
                    <a:pt x="42233" y="45206"/>
                  </a:lnTo>
                  <a:lnTo>
                    <a:pt x="41823" y="44469"/>
                  </a:lnTo>
                  <a:lnTo>
                    <a:pt x="41400" y="43760"/>
                  </a:lnTo>
                  <a:lnTo>
                    <a:pt x="40541" y="42314"/>
                  </a:lnTo>
                  <a:lnTo>
                    <a:pt x="39641" y="40896"/>
                  </a:lnTo>
                  <a:lnTo>
                    <a:pt x="38727" y="39477"/>
                  </a:lnTo>
                  <a:lnTo>
                    <a:pt x="37786" y="38072"/>
                  </a:lnTo>
                  <a:lnTo>
                    <a:pt x="36817" y="36694"/>
                  </a:lnTo>
                  <a:lnTo>
                    <a:pt x="35821" y="35316"/>
                  </a:lnTo>
                  <a:lnTo>
                    <a:pt x="34812" y="33952"/>
                  </a:lnTo>
                  <a:lnTo>
                    <a:pt x="33775" y="32616"/>
                  </a:lnTo>
                  <a:lnTo>
                    <a:pt x="32739" y="31292"/>
                  </a:lnTo>
                  <a:lnTo>
                    <a:pt x="31675" y="29983"/>
                  </a:lnTo>
                  <a:lnTo>
                    <a:pt x="30611" y="28687"/>
                  </a:lnTo>
                  <a:lnTo>
                    <a:pt x="29519" y="27405"/>
                  </a:lnTo>
                  <a:lnTo>
                    <a:pt x="28428" y="26150"/>
                  </a:lnTo>
                  <a:lnTo>
                    <a:pt x="27337" y="24922"/>
                  </a:lnTo>
                  <a:lnTo>
                    <a:pt x="26232" y="23708"/>
                  </a:lnTo>
                  <a:lnTo>
                    <a:pt x="25127" y="22508"/>
                  </a:lnTo>
                  <a:lnTo>
                    <a:pt x="24036" y="21348"/>
                  </a:lnTo>
                  <a:lnTo>
                    <a:pt x="22931" y="20189"/>
                  </a:lnTo>
                  <a:lnTo>
                    <a:pt x="21826" y="19070"/>
                  </a:lnTo>
                  <a:lnTo>
                    <a:pt x="20735" y="17965"/>
                  </a:lnTo>
                  <a:lnTo>
                    <a:pt x="19643" y="16901"/>
                  </a:lnTo>
                  <a:lnTo>
                    <a:pt x="18566" y="15851"/>
                  </a:lnTo>
                  <a:lnTo>
                    <a:pt x="17502" y="14828"/>
                  </a:lnTo>
                  <a:lnTo>
                    <a:pt x="16451" y="13832"/>
                  </a:lnTo>
                  <a:lnTo>
                    <a:pt x="15415" y="12864"/>
                  </a:lnTo>
                  <a:lnTo>
                    <a:pt x="14392" y="11923"/>
                  </a:lnTo>
                  <a:lnTo>
                    <a:pt x="13382" y="11022"/>
                  </a:lnTo>
                  <a:lnTo>
                    <a:pt x="12414" y="10136"/>
                  </a:lnTo>
                  <a:lnTo>
                    <a:pt x="10518" y="8485"/>
                  </a:lnTo>
                  <a:lnTo>
                    <a:pt x="8731" y="6944"/>
                  </a:lnTo>
                  <a:lnTo>
                    <a:pt x="7067" y="5552"/>
                  </a:lnTo>
                  <a:lnTo>
                    <a:pt x="5539" y="4297"/>
                  </a:lnTo>
                  <a:lnTo>
                    <a:pt x="4161" y="3192"/>
                  </a:lnTo>
                  <a:lnTo>
                    <a:pt x="2961" y="2238"/>
                  </a:lnTo>
                  <a:lnTo>
                    <a:pt x="1938" y="1446"/>
                  </a:lnTo>
                  <a:lnTo>
                    <a:pt x="1119" y="819"/>
                  </a:lnTo>
                  <a:lnTo>
                    <a:pt x="505" y="369"/>
                  </a:lnTo>
                  <a:lnTo>
                    <a:pt x="1" y="0"/>
                  </a:lnTo>
                  <a:close/>
                </a:path>
              </a:pathLst>
            </a:custGeom>
            <a:solidFill>
              <a:srgbClr val="666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TextBox 42"/>
          <p:cNvSpPr txBox="1"/>
          <p:nvPr/>
        </p:nvSpPr>
        <p:spPr>
          <a:xfrm>
            <a:off x="1524692" y="1656166"/>
            <a:ext cx="1664383" cy="400110"/>
          </a:xfrm>
          <a:prstGeom prst="rect">
            <a:avLst/>
          </a:prstGeom>
          <a:noFill/>
        </p:spPr>
        <p:txBody>
          <a:bodyPr wrap="square" rtlCol="0">
            <a:spAutoFit/>
          </a:bodyPr>
          <a:lstStyle/>
          <a:p>
            <a:r>
              <a:rPr lang="en-US" sz="2000" b="1" dirty="0" smtClean="0">
                <a:solidFill>
                  <a:srgbClr val="C00000"/>
                </a:solidFill>
                <a:latin typeface="Arial" panose="020B0604020202020204" pitchFamily="34" charset="0"/>
                <a:cs typeface="Arial" panose="020B0604020202020204" pitchFamily="34" charset="0"/>
              </a:rPr>
              <a:t>TIỂU KẾT</a:t>
            </a:r>
            <a:endParaRPr lang="en-US" sz="2000" b="1" dirty="0">
              <a:solidFill>
                <a:srgbClr val="C00000"/>
              </a:solidFill>
              <a:latin typeface="Arial" panose="020B0604020202020204" pitchFamily="34" charset="0"/>
              <a:cs typeface="Arial" panose="020B0604020202020204" pitchFamily="34" charset="0"/>
            </a:endParaRPr>
          </a:p>
        </p:txBody>
      </p:sp>
      <p:pic>
        <p:nvPicPr>
          <p:cNvPr id="44" name="图片 2">
            <a:extLst>
              <a:ext uri="{FF2B5EF4-FFF2-40B4-BE49-F238E27FC236}">
                <a16:creationId xmlns:a16="http://schemas.microsoft.com/office/drawing/2014/main" xmlns="" id="{C389BCD4-5FA8-B2F7-3B09-FEF4805E2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536" y="2029968"/>
            <a:ext cx="9766703" cy="4616649"/>
          </a:xfrm>
          <a:prstGeom prst="rect">
            <a:avLst/>
          </a:prstGeom>
        </p:spPr>
      </p:pic>
      <p:sp>
        <p:nvSpPr>
          <p:cNvPr id="45" name="文本框 5">
            <a:extLst>
              <a:ext uri="{FF2B5EF4-FFF2-40B4-BE49-F238E27FC236}">
                <a16:creationId xmlns:a16="http://schemas.microsoft.com/office/drawing/2014/main" xmlns="" id="{73B22743-E375-7441-8E95-D69992515E83}"/>
              </a:ext>
            </a:extLst>
          </p:cNvPr>
          <p:cNvSpPr txBox="1"/>
          <p:nvPr/>
        </p:nvSpPr>
        <p:spPr>
          <a:xfrm>
            <a:off x="3121538" y="2908259"/>
            <a:ext cx="5711264" cy="28623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 Cách </a:t>
            </a:r>
            <a:r>
              <a:rPr lang="en-US" sz="1800" b="1" dirty="0">
                <a:solidFill>
                  <a:schemeClr val="bg1"/>
                </a:solidFill>
                <a:latin typeface="Arial" panose="020B0604020202020204" pitchFamily="34" charset="0"/>
                <a:ea typeface="Arial" panose="020B0604020202020204" pitchFamily="34" charset="0"/>
                <a:cs typeface="Arial" panose="020B0604020202020204" pitchFamily="34" charset="0"/>
              </a:rPr>
              <a:t>giới thiệu chân dung nhân vật ấn tượng: không chỉ trần thuật lại những sự kiện về hoạt động của nhân vật, mà còn trích dẫn trực tiếp lời nói của bà, lời nhận xét, đánh giá của người đương thời về nhân vật</a:t>
            </a:r>
            <a:r>
              <a:rPr lang="en-US"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a:t>
            </a:r>
          </a:p>
          <a:p>
            <a:pPr algn="just"/>
            <a:r>
              <a:rPr lang="en-US"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 Văn </a:t>
            </a:r>
            <a:r>
              <a:rPr lang="en-US" sz="1800" b="1" dirty="0">
                <a:solidFill>
                  <a:schemeClr val="bg1"/>
                </a:solidFill>
                <a:latin typeface="Arial" panose="020B0604020202020204" pitchFamily="34" charset="0"/>
                <a:ea typeface="Arial" panose="020B0604020202020204" pitchFamily="34" charset="0"/>
                <a:cs typeface="Arial" panose="020B0604020202020204" pitchFamily="34" charset="0"/>
              </a:rPr>
              <a:t>bản được </a:t>
            </a:r>
            <a:r>
              <a:rPr lang="en-US" sz="1800" b="1" dirty="0" err="1">
                <a:solidFill>
                  <a:schemeClr val="bg1"/>
                </a:solidFill>
                <a:latin typeface="Arial" panose="020B0604020202020204" pitchFamily="34" charset="0"/>
                <a:ea typeface="Arial" panose="020B0604020202020204" pitchFamily="34" charset="0"/>
                <a:cs typeface="Arial" panose="020B0604020202020204" pitchFamily="34" charset="0"/>
              </a:rPr>
              <a:t>trỉển</a:t>
            </a:r>
            <a:r>
              <a:rPr lang="en-US" sz="1800" b="1" dirty="0">
                <a:solidFill>
                  <a:schemeClr val="bg1"/>
                </a:solidFill>
                <a:latin typeface="Arial" panose="020B0604020202020204" pitchFamily="34" charset="0"/>
                <a:ea typeface="Arial" panose="020B0604020202020204" pitchFamily="34" charset="0"/>
                <a:cs typeface="Arial" panose="020B0604020202020204" pitchFamily="34" charset="0"/>
              </a:rPr>
              <a:t> khai theo trình tự </a:t>
            </a:r>
            <a:endParaRPr lang="en-US" sz="18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algn="just"/>
            <a:r>
              <a:rPr lang="en-US"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thời gian </a:t>
            </a:r>
            <a:r>
              <a:rPr lang="en-US" sz="1800" b="1" dirty="0">
                <a:solidFill>
                  <a:schemeClr val="bg1"/>
                </a:solidFill>
              </a:rPr>
              <a:t>từ thời niên thiếu </a:t>
            </a:r>
            <a:r>
              <a:rPr lang="en-US" sz="1800" b="1" dirty="0" smtClean="0">
                <a:solidFill>
                  <a:schemeClr val="bg1"/>
                </a:solidFill>
              </a:rPr>
              <a:t>cho đến</a:t>
            </a:r>
          </a:p>
          <a:p>
            <a:pPr algn="just"/>
            <a:r>
              <a:rPr lang="en-US" sz="1800" b="1" dirty="0" smtClean="0">
                <a:solidFill>
                  <a:schemeClr val="bg1"/>
                </a:solidFill>
              </a:rPr>
              <a:t> cuối </a:t>
            </a:r>
            <a:r>
              <a:rPr lang="en-US" sz="1800" b="1" dirty="0">
                <a:solidFill>
                  <a:schemeClr val="bg1"/>
                </a:solidFill>
              </a:rPr>
              <a:t>đời của nhân vật. </a:t>
            </a:r>
            <a:r>
              <a:rPr lang="en-US"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 </a:t>
            </a:r>
            <a:endParaRPr lang="en-US" sz="1800" b="1" dirty="0">
              <a:solidFill>
                <a:schemeClr val="bg1"/>
              </a:solidFill>
              <a:latin typeface="Arial" panose="020B0604020202020204" pitchFamily="34" charset="0"/>
              <a:cs typeface="Arial" panose="020B0604020202020204" pitchFamily="34" charset="0"/>
            </a:endParaRPr>
          </a:p>
          <a:p>
            <a:pPr algn="just"/>
            <a:endParaRPr lang="en-US" sz="1800" b="1" dirty="0">
              <a:solidFill>
                <a:schemeClr val="bg1"/>
              </a:solidFill>
              <a:latin typeface="Arial" panose="020B0604020202020204" pitchFamily="34" charset="0"/>
              <a:cs typeface="Arial" panose="020B0604020202020204" pitchFamily="34" charset="0"/>
            </a:endParaRPr>
          </a:p>
          <a:p>
            <a:pPr marL="342900" indent="-342900" algn="just">
              <a:buFontTx/>
              <a:buChar char="-"/>
            </a:pPr>
            <a:endParaRPr lang="en-US" sz="1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04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28" y="1111485"/>
            <a:ext cx="6544056" cy="6046508"/>
          </a:xfrm>
          <a:prstGeom prst="rect">
            <a:avLst/>
          </a:prstGeom>
        </p:spPr>
      </p:pic>
      <p:sp>
        <p:nvSpPr>
          <p:cNvPr id="10" name="TextBox 9"/>
          <p:cNvSpPr txBox="1"/>
          <p:nvPr/>
        </p:nvSpPr>
        <p:spPr>
          <a:xfrm>
            <a:off x="5027140" y="3893560"/>
            <a:ext cx="3324380" cy="1323439"/>
          </a:xfrm>
          <a:prstGeom prst="rect">
            <a:avLst/>
          </a:prstGeom>
          <a:noFill/>
        </p:spPr>
        <p:txBody>
          <a:bodyPr wrap="square" rtlCol="0">
            <a:spAutoFit/>
          </a:bodyPr>
          <a:lstStyle/>
          <a:p>
            <a:r>
              <a:rPr lang="en-US" sz="2000" b="1" dirty="0" smtClean="0">
                <a:solidFill>
                  <a:prstClr val="white"/>
                </a:solidFill>
                <a:latin typeface="Arial" panose="020B0604020202020204" pitchFamily="34" charset="0"/>
                <a:cs typeface="Arial" panose="020B0604020202020204" pitchFamily="34" charset="0"/>
              </a:rPr>
              <a:t>Em suy nghĩ như thế nào về quan niệm cho rằng con người là chúa tể của tự nhiên?</a:t>
            </a:r>
            <a:endParaRPr lang="en-US" sz="2000" b="1"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4870850" y="1764283"/>
            <a:ext cx="4035406" cy="1323439"/>
          </a:xfrm>
          <a:prstGeom prst="rect">
            <a:avLst/>
          </a:prstGeom>
          <a:noFill/>
        </p:spPr>
        <p:txBody>
          <a:bodyPr wrap="square" rtlCol="0">
            <a:spAutoFit/>
          </a:bodyPr>
          <a:lstStyle/>
          <a:p>
            <a:r>
              <a:rPr lang="en-US" sz="2000" b="1" dirty="0">
                <a:solidFill>
                  <a:prstClr val="white"/>
                </a:solidFill>
                <a:latin typeface="Arial" panose="020B0604020202020204" pitchFamily="34" charset="0"/>
                <a:cs typeface="Arial" panose="020B0604020202020204" pitchFamily="34" charset="0"/>
              </a:rPr>
              <a:t>E</a:t>
            </a:r>
            <a:r>
              <a:rPr lang="en-US" sz="2000" b="1" dirty="0" smtClean="0">
                <a:solidFill>
                  <a:prstClr val="white"/>
                </a:solidFill>
                <a:latin typeface="Arial" panose="020B0604020202020204" pitchFamily="34" charset="0"/>
                <a:cs typeface="Arial" panose="020B0604020202020204" pitchFamily="34" charset="0"/>
              </a:rPr>
              <a:t>m </a:t>
            </a:r>
            <a:r>
              <a:rPr lang="en-US" sz="2000" b="1" dirty="0">
                <a:solidFill>
                  <a:prstClr val="white"/>
                </a:solidFill>
                <a:latin typeface="Arial" panose="020B0604020202020204" pitchFamily="34" charset="0"/>
                <a:cs typeface="Arial" panose="020B0604020202020204" pitchFamily="34" charset="0"/>
              </a:rPr>
              <a:t>hãy nêu một số hành động tác động tích cực và tiêu cực của con người tới môi trường tự nhiên</a:t>
            </a:r>
            <a:r>
              <a:rPr lang="en-US" sz="2000" b="1" dirty="0" smtClean="0">
                <a:solidFill>
                  <a:prstClr val="white"/>
                </a:solidFill>
                <a:latin typeface="Arial" panose="020B0604020202020204" pitchFamily="34" charset="0"/>
                <a:cs typeface="Arial" panose="020B0604020202020204" pitchFamily="34" charset="0"/>
              </a:rPr>
              <a:t>?</a:t>
            </a:r>
            <a:endParaRPr lang="en-US" sz="2000" b="1" dirty="0">
              <a:solidFill>
                <a:prstClr val="white"/>
              </a:solidFill>
              <a:latin typeface="Arial" panose="020B0604020202020204" pitchFamily="34" charset="0"/>
              <a:cs typeface="Arial" panose="020B0604020202020204" pitchFamily="34" charset="0"/>
            </a:endParaRPr>
          </a:p>
        </p:txBody>
      </p:sp>
      <p:pic>
        <p:nvPicPr>
          <p:cNvPr id="7" name="图片 2">
            <a:extLst>
              <a:ext uri="{FF2B5EF4-FFF2-40B4-BE49-F238E27FC236}">
                <a16:creationId xmlns:a16="http://schemas.microsoft.com/office/drawing/2014/main" xmlns="" id="{C389BCD4-5FA8-B2F7-3B09-FEF4805E2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7596"/>
            <a:ext cx="9336024" cy="1799380"/>
          </a:xfrm>
          <a:prstGeom prst="rect">
            <a:avLst/>
          </a:prstGeom>
        </p:spPr>
      </p:pic>
      <p:sp>
        <p:nvSpPr>
          <p:cNvPr id="11" name="文本框 5">
            <a:extLst>
              <a:ext uri="{FF2B5EF4-FFF2-40B4-BE49-F238E27FC236}">
                <a16:creationId xmlns:a16="http://schemas.microsoft.com/office/drawing/2014/main" xmlns="" id="{73B22743-E375-7441-8E95-D69992515E83}"/>
              </a:ext>
            </a:extLst>
          </p:cNvPr>
          <p:cNvSpPr txBox="1"/>
          <p:nvPr/>
        </p:nvSpPr>
        <p:spPr>
          <a:xfrm>
            <a:off x="1760424" y="220173"/>
            <a:ext cx="4839678"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Những vấn dề qua chân dung nữ phóng viên.</a:t>
            </a:r>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2" name="Google Shape;2278;p38">
            <a:extLst>
              <a:ext uri="{FF2B5EF4-FFF2-40B4-BE49-F238E27FC236}">
                <a16:creationId xmlns:a16="http://schemas.microsoft.com/office/drawing/2014/main" xmlns="" id="{98B859CD-7487-3945-4046-5711365217C2}"/>
              </a:ext>
            </a:extLst>
          </p:cNvPr>
          <p:cNvSpPr txBox="1">
            <a:spLocks/>
          </p:cNvSpPr>
          <p:nvPr/>
        </p:nvSpPr>
        <p:spPr>
          <a:xfrm>
            <a:off x="387830" y="139048"/>
            <a:ext cx="1011444" cy="614677"/>
          </a:xfrm>
          <a:prstGeom prst="rect">
            <a:avLst/>
          </a:prstGeom>
          <a:solidFill>
            <a:srgbClr val="F7CD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000"/>
              <a:buFont typeface="Baloo 2"/>
              <a:buNone/>
              <a:defRPr sz="6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2pPr>
            <a:lvl3pPr marR="0" lvl="2"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3pPr>
            <a:lvl4pPr marR="0" lvl="3"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4pPr>
            <a:lvl5pPr marR="0" lvl="4"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5pPr>
            <a:lvl6pPr marR="0" lvl="5"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6pPr>
            <a:lvl7pPr marR="0" lvl="6"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7pPr>
            <a:lvl8pPr marR="0" lvl="7"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8pPr>
            <a:lvl9pPr marR="0" lvl="8"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9pPr>
          </a:lstStyle>
          <a:p>
            <a:pPr marL="0" marR="0" lvl="0" indent="0" algn="ctr" defTabSz="914400" rtl="0" eaLnBrk="1" fontAlgn="auto" latinLnBrk="0" hangingPunct="1">
              <a:lnSpc>
                <a:spcPct val="80000"/>
              </a:lnSpc>
              <a:spcBef>
                <a:spcPts val="0"/>
              </a:spcBef>
              <a:spcAft>
                <a:spcPts val="0"/>
              </a:spcAft>
              <a:buClr>
                <a:srgbClr val="F2F1DF"/>
              </a:buClr>
              <a:buSzPts val="6000"/>
              <a:buFont typeface="Baloo 2"/>
              <a:buNone/>
              <a:tabLst/>
              <a:defRPr/>
            </a:pPr>
            <a:r>
              <a:rPr kumimoji="0" lang="en" sz="3600" b="1" i="0" u="none" strike="noStrike" kern="0" cap="none" spc="0" normalizeH="0" baseline="0" noProof="0" dirty="0" smtClean="0">
                <a:ln>
                  <a:noFill/>
                </a:ln>
                <a:solidFill>
                  <a:srgbClr val="0E2F2A"/>
                </a:solidFill>
                <a:effectLst/>
                <a:uLnTx/>
                <a:uFillTx/>
                <a:latin typeface="Times New Roman" panose="02020603050405020304" pitchFamily="18" charset="0"/>
                <a:cs typeface="Times New Roman" panose="02020603050405020304" pitchFamily="18" charset="0"/>
                <a:sym typeface="Baloo 2"/>
              </a:rPr>
              <a:t>02</a:t>
            </a:r>
            <a:endParaRPr kumimoji="0" lang="en" sz="3600" b="1" i="0" u="none" strike="noStrike" kern="0" cap="none" spc="0" normalizeH="0" baseline="0" noProof="0" dirty="0">
              <a:ln>
                <a:noFill/>
              </a:ln>
              <a:solidFill>
                <a:srgbClr val="0E2F2A"/>
              </a:solidFill>
              <a:effectLst/>
              <a:uLnTx/>
              <a:uFillTx/>
              <a:latin typeface="Times New Roman" panose="02020603050405020304" pitchFamily="18" charset="0"/>
              <a:cs typeface="Times New Roman" panose="02020603050405020304" pitchFamily="18" charset="0"/>
              <a:sym typeface="Baloo 2"/>
            </a:endParaRPr>
          </a:p>
        </p:txBody>
      </p:sp>
      <p:grpSp>
        <p:nvGrpSpPr>
          <p:cNvPr id="13" name="Google Shape;894;p51">
            <a:extLst>
              <a:ext uri="{FF2B5EF4-FFF2-40B4-BE49-F238E27FC236}">
                <a16:creationId xmlns:a16="http://schemas.microsoft.com/office/drawing/2014/main" xmlns="" id="{81894D28-B12B-29D0-201D-BE868AD45EA6}"/>
              </a:ext>
            </a:extLst>
          </p:cNvPr>
          <p:cNvGrpSpPr/>
          <p:nvPr/>
        </p:nvGrpSpPr>
        <p:grpSpPr>
          <a:xfrm>
            <a:off x="4536835" y="1796009"/>
            <a:ext cx="5823317" cy="3250231"/>
            <a:chOff x="5688700" y="1533688"/>
            <a:chExt cx="2735213" cy="1669200"/>
          </a:xfrm>
        </p:grpSpPr>
        <p:sp>
          <p:nvSpPr>
            <p:cNvPr id="14" name="Google Shape;895;p51">
              <a:extLst>
                <a:ext uri="{FF2B5EF4-FFF2-40B4-BE49-F238E27FC236}">
                  <a16:creationId xmlns:a16="http://schemas.microsoft.com/office/drawing/2014/main" xmlns="" id="{7EFF1C9D-A778-6BF5-C652-E074CDD20FA2}"/>
                </a:ext>
              </a:extLst>
            </p:cNvPr>
            <p:cNvSpPr/>
            <p:nvPr/>
          </p:nvSpPr>
          <p:spPr>
            <a:xfrm>
              <a:off x="5688700" y="1533688"/>
              <a:ext cx="2735100" cy="1669200"/>
            </a:xfrm>
            <a:prstGeom prst="rect">
              <a:avLst/>
            </a:prstGeom>
            <a:solidFill>
              <a:srgbClr val="269490"/>
            </a:solidFill>
            <a:ln w="152400" cap="flat" cmpd="sng">
              <a:solidFill>
                <a:srgbClr val="B15A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CDF"/>
                </a:solidFill>
                <a:effectLst/>
                <a:uLnTx/>
                <a:uFillTx/>
              </a:endParaRPr>
            </a:p>
          </p:txBody>
        </p:sp>
        <p:grpSp>
          <p:nvGrpSpPr>
            <p:cNvPr id="15" name="Google Shape;896;p51">
              <a:extLst>
                <a:ext uri="{FF2B5EF4-FFF2-40B4-BE49-F238E27FC236}">
                  <a16:creationId xmlns:a16="http://schemas.microsoft.com/office/drawing/2014/main" xmlns="" id="{045A491D-AC4C-7EAF-92E9-54AE979D7061}"/>
                </a:ext>
              </a:extLst>
            </p:cNvPr>
            <p:cNvGrpSpPr/>
            <p:nvPr/>
          </p:nvGrpSpPr>
          <p:grpSpPr>
            <a:xfrm>
              <a:off x="6010637" y="1722801"/>
              <a:ext cx="2413276" cy="1312280"/>
              <a:chOff x="994611" y="509187"/>
              <a:chExt cx="2067046" cy="1123913"/>
            </a:xfrm>
          </p:grpSpPr>
          <p:sp>
            <p:nvSpPr>
              <p:cNvPr id="16" name="Google Shape;897;p51">
                <a:extLst>
                  <a:ext uri="{FF2B5EF4-FFF2-40B4-BE49-F238E27FC236}">
                    <a16:creationId xmlns:a16="http://schemas.microsoft.com/office/drawing/2014/main" xmlns="" id="{EBC5F12F-E6E1-D264-7BE3-CF3471AA511D}"/>
                  </a:ext>
                </a:extLst>
              </p:cNvPr>
              <p:cNvSpPr/>
              <p:nvPr/>
            </p:nvSpPr>
            <p:spPr>
              <a:xfrm>
                <a:off x="994611" y="509187"/>
                <a:ext cx="2067046" cy="1123913"/>
              </a:xfrm>
              <a:custGeom>
                <a:avLst/>
                <a:gdLst/>
                <a:ahLst/>
                <a:cxnLst/>
                <a:rect l="l" t="t" r="r" b="b"/>
                <a:pathLst>
                  <a:path w="36772" h="19994" extrusionOk="0">
                    <a:moveTo>
                      <a:pt x="14923" y="0"/>
                    </a:moveTo>
                    <a:cubicBezTo>
                      <a:pt x="3587" y="0"/>
                      <a:pt x="1" y="6358"/>
                      <a:pt x="1" y="6358"/>
                    </a:cubicBezTo>
                    <a:lnTo>
                      <a:pt x="1526" y="5678"/>
                    </a:lnTo>
                    <a:lnTo>
                      <a:pt x="1526" y="5678"/>
                    </a:lnTo>
                    <a:cubicBezTo>
                      <a:pt x="1526" y="5678"/>
                      <a:pt x="340" y="13305"/>
                      <a:pt x="846" y="15933"/>
                    </a:cubicBezTo>
                    <a:cubicBezTo>
                      <a:pt x="1279" y="18179"/>
                      <a:pt x="9770" y="19993"/>
                      <a:pt x="19705" y="19993"/>
                    </a:cubicBezTo>
                    <a:cubicBezTo>
                      <a:pt x="21375" y="19993"/>
                      <a:pt x="23095" y="19941"/>
                      <a:pt x="24826" y="19828"/>
                    </a:cubicBezTo>
                    <a:cubicBezTo>
                      <a:pt x="36771" y="19066"/>
                      <a:pt x="28300" y="4833"/>
                      <a:pt x="28300" y="4833"/>
                    </a:cubicBezTo>
                    <a:lnTo>
                      <a:pt x="29402" y="4833"/>
                    </a:lnTo>
                    <a:cubicBezTo>
                      <a:pt x="29402" y="4833"/>
                      <a:pt x="27455" y="258"/>
                      <a:pt x="15593"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CDF"/>
                  </a:solidFill>
                  <a:effectLst/>
                  <a:uLnTx/>
                  <a:uFillTx/>
                </a:endParaRPr>
              </a:p>
            </p:txBody>
          </p:sp>
          <p:sp>
            <p:nvSpPr>
              <p:cNvPr id="17" name="Google Shape;898;p51">
                <a:extLst>
                  <a:ext uri="{FF2B5EF4-FFF2-40B4-BE49-F238E27FC236}">
                    <a16:creationId xmlns:a16="http://schemas.microsoft.com/office/drawing/2014/main" xmlns="" id="{6DC2DF3F-E9F7-6703-E385-B3D02ACAA525}"/>
                  </a:ext>
                </a:extLst>
              </p:cNvPr>
              <p:cNvSpPr/>
              <p:nvPr/>
            </p:nvSpPr>
            <p:spPr>
              <a:xfrm>
                <a:off x="2327557" y="511492"/>
                <a:ext cx="347056" cy="203377"/>
              </a:xfrm>
              <a:custGeom>
                <a:avLst/>
                <a:gdLst/>
                <a:ahLst/>
                <a:cxnLst/>
                <a:rect l="l" t="t" r="r" b="b"/>
                <a:pathLst>
                  <a:path w="6174" h="3618" extrusionOk="0">
                    <a:moveTo>
                      <a:pt x="1526" y="1"/>
                    </a:moveTo>
                    <a:cubicBezTo>
                      <a:pt x="1062" y="1"/>
                      <a:pt x="557" y="62"/>
                      <a:pt x="0" y="186"/>
                    </a:cubicBezTo>
                    <a:cubicBezTo>
                      <a:pt x="0" y="186"/>
                      <a:pt x="3937" y="1114"/>
                      <a:pt x="5442" y="3205"/>
                    </a:cubicBezTo>
                    <a:cubicBezTo>
                      <a:pt x="5659" y="3494"/>
                      <a:pt x="5813" y="3617"/>
                      <a:pt x="5916" y="3617"/>
                    </a:cubicBezTo>
                    <a:cubicBezTo>
                      <a:pt x="6174" y="3617"/>
                      <a:pt x="5998" y="2711"/>
                      <a:pt x="5298" y="1814"/>
                    </a:cubicBezTo>
                    <a:cubicBezTo>
                      <a:pt x="4608" y="907"/>
                      <a:pt x="3371" y="1"/>
                      <a:pt x="1526"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CDF"/>
                  </a:solidFill>
                  <a:effectLst/>
                  <a:uLnTx/>
                  <a:uFillTx/>
                </a:endParaRPr>
              </a:p>
            </p:txBody>
          </p:sp>
        </p:grpSp>
      </p:grpSp>
      <p:sp>
        <p:nvSpPr>
          <p:cNvPr id="18" name="TextBox 17">
            <a:extLst>
              <a:ext uri="{FF2B5EF4-FFF2-40B4-BE49-F238E27FC236}">
                <a16:creationId xmlns:a16="http://schemas.microsoft.com/office/drawing/2014/main" xmlns="" id="{A0E978D5-50E5-E09D-908F-F68134739AEA}"/>
              </a:ext>
            </a:extLst>
          </p:cNvPr>
          <p:cNvSpPr txBox="1"/>
          <p:nvPr/>
        </p:nvSpPr>
        <p:spPr>
          <a:xfrm>
            <a:off x="5151820" y="2192264"/>
            <a:ext cx="4588042" cy="2246769"/>
          </a:xfrm>
          <a:prstGeom prst="rect">
            <a:avLst/>
          </a:prstGeom>
          <a:noFill/>
        </p:spPr>
        <p:txBody>
          <a:bodyPr wrap="square">
            <a:spAutoFit/>
          </a:bodyPr>
          <a:lstStyle/>
          <a:p>
            <a:pPr algn="just"/>
            <a:r>
              <a:rPr lang="en-US" sz="2000" b="1" dirty="0" smtClean="0">
                <a:solidFill>
                  <a:schemeClr val="bg1"/>
                </a:solidFill>
                <a:latin typeface="Arial" panose="020B0604020202020204" pitchFamily="34" charset="0"/>
                <a:cs typeface="Arial" panose="020B0604020202020204" pitchFamily="34" charset="0"/>
              </a:rPr>
              <a:t>+ Phong trào xã hội nào được nói đến trong văn bản? Cách viết về phong trào ấy có điểm gì đặc biệt?</a:t>
            </a:r>
          </a:p>
          <a:p>
            <a:pPr algn="just"/>
            <a:endParaRPr lang="en-US" sz="2000" b="1" dirty="0">
              <a:solidFill>
                <a:schemeClr val="bg1"/>
              </a:solidFill>
              <a:latin typeface="Arial" panose="020B0604020202020204" pitchFamily="34" charset="0"/>
              <a:cs typeface="Arial" panose="020B0604020202020204" pitchFamily="34" charset="0"/>
            </a:endParaRPr>
          </a:p>
          <a:p>
            <a:pPr algn="just"/>
            <a:r>
              <a:rPr lang="en-US" sz="2000" b="1" dirty="0" smtClean="0">
                <a:solidFill>
                  <a:schemeClr val="bg1"/>
                </a:solidFill>
                <a:latin typeface="Arial" panose="020B0604020202020204" pitchFamily="34" charset="0"/>
                <a:cs typeface="Arial" panose="020B0604020202020204" pitchFamily="34" charset="0"/>
              </a:rPr>
              <a:t>+ Em hình dung thế nào về không khí thời đại được thể hiện trong văn bản?</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6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par>
                                <p:cTn id="36" presetID="6" presetClass="entr" presetSubtype="1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1" grpId="0"/>
      <p:bldP spid="12"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C389BCD4-5FA8-B2F7-3B09-FEF4805E2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308"/>
            <a:ext cx="9336024" cy="1799380"/>
          </a:xfrm>
          <a:prstGeom prst="rect">
            <a:avLst/>
          </a:prstGeom>
        </p:spPr>
      </p:pic>
      <p:sp>
        <p:nvSpPr>
          <p:cNvPr id="3" name="文本框 5">
            <a:extLst>
              <a:ext uri="{FF2B5EF4-FFF2-40B4-BE49-F238E27FC236}">
                <a16:creationId xmlns:a16="http://schemas.microsoft.com/office/drawing/2014/main" xmlns="" id="{73B22743-E375-7441-8E95-D69992515E83}"/>
              </a:ext>
            </a:extLst>
          </p:cNvPr>
          <p:cNvSpPr txBox="1"/>
          <p:nvPr/>
        </p:nvSpPr>
        <p:spPr>
          <a:xfrm>
            <a:off x="1753667" y="402341"/>
            <a:ext cx="4839678"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Những vấn dề qua chân dung nữ phóng viên.</a:t>
            </a:r>
            <a:endPar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Google Shape;2278;p38">
            <a:extLst>
              <a:ext uri="{FF2B5EF4-FFF2-40B4-BE49-F238E27FC236}">
                <a16:creationId xmlns:a16="http://schemas.microsoft.com/office/drawing/2014/main" xmlns="" id="{98B859CD-7487-3945-4046-5711365217C2}"/>
              </a:ext>
            </a:extLst>
          </p:cNvPr>
          <p:cNvSpPr txBox="1">
            <a:spLocks/>
          </p:cNvSpPr>
          <p:nvPr/>
        </p:nvSpPr>
        <p:spPr>
          <a:xfrm>
            <a:off x="387830" y="139048"/>
            <a:ext cx="1011444" cy="614677"/>
          </a:xfrm>
          <a:prstGeom prst="rect">
            <a:avLst/>
          </a:prstGeom>
          <a:solidFill>
            <a:srgbClr val="F7CD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000"/>
              <a:buFont typeface="Baloo 2"/>
              <a:buNone/>
              <a:defRPr sz="6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2pPr>
            <a:lvl3pPr marR="0" lvl="2"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3pPr>
            <a:lvl4pPr marR="0" lvl="3"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4pPr>
            <a:lvl5pPr marR="0" lvl="4"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5pPr>
            <a:lvl6pPr marR="0" lvl="5"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6pPr>
            <a:lvl7pPr marR="0" lvl="6"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7pPr>
            <a:lvl8pPr marR="0" lvl="7"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8pPr>
            <a:lvl9pPr marR="0" lvl="8"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9pPr>
          </a:lstStyle>
          <a:p>
            <a:pPr marL="0" marR="0" lvl="0" indent="0" algn="ctr" defTabSz="914400" rtl="0" eaLnBrk="1" fontAlgn="auto" latinLnBrk="0" hangingPunct="1">
              <a:lnSpc>
                <a:spcPct val="80000"/>
              </a:lnSpc>
              <a:spcBef>
                <a:spcPts val="0"/>
              </a:spcBef>
              <a:spcAft>
                <a:spcPts val="0"/>
              </a:spcAft>
              <a:buClr>
                <a:srgbClr val="F2F1DF"/>
              </a:buClr>
              <a:buSzPts val="6000"/>
              <a:buFont typeface="Baloo 2"/>
              <a:buNone/>
              <a:tabLst/>
              <a:defRPr/>
            </a:pPr>
            <a:r>
              <a:rPr kumimoji="0" lang="en" sz="3600" b="1" i="0" u="none" strike="noStrike" kern="0" cap="none" spc="0" normalizeH="0" baseline="0" noProof="0" dirty="0" smtClean="0">
                <a:ln>
                  <a:noFill/>
                </a:ln>
                <a:solidFill>
                  <a:srgbClr val="0E2F2A"/>
                </a:solidFill>
                <a:effectLst/>
                <a:uLnTx/>
                <a:uFillTx/>
                <a:latin typeface="Times New Roman" panose="02020603050405020304" pitchFamily="18" charset="0"/>
                <a:cs typeface="Times New Roman" panose="02020603050405020304" pitchFamily="18" charset="0"/>
                <a:sym typeface="Baloo 2"/>
              </a:rPr>
              <a:t>02</a:t>
            </a:r>
            <a:endParaRPr kumimoji="0" lang="en" sz="3600" b="1" i="0" u="none" strike="noStrike" kern="0" cap="none" spc="0" normalizeH="0" baseline="0" noProof="0" dirty="0">
              <a:ln>
                <a:noFill/>
              </a:ln>
              <a:solidFill>
                <a:srgbClr val="0E2F2A"/>
              </a:solidFill>
              <a:effectLst/>
              <a:uLnTx/>
              <a:uFillTx/>
              <a:latin typeface="Times New Roman" panose="02020603050405020304" pitchFamily="18" charset="0"/>
              <a:cs typeface="Times New Roman" panose="02020603050405020304" pitchFamily="18" charset="0"/>
              <a:sym typeface="Baloo 2"/>
            </a:endParaRPr>
          </a:p>
        </p:txBody>
      </p:sp>
      <p:sp>
        <p:nvSpPr>
          <p:cNvPr id="5" name="Rectangle 4"/>
          <p:cNvSpPr/>
          <p:nvPr/>
        </p:nvSpPr>
        <p:spPr>
          <a:xfrm>
            <a:off x="546080" y="1601840"/>
            <a:ext cx="10737616" cy="750975"/>
          </a:xfrm>
          <a:prstGeom prst="rect">
            <a:avLst/>
          </a:prstGeom>
        </p:spPr>
        <p:txBody>
          <a:bodyPr wrap="square">
            <a:spAutoFit/>
          </a:bodyPr>
          <a:lstStyle/>
          <a:p>
            <a:pPr algn="just" fontAlgn="base">
              <a:lnSpc>
                <a:spcPct val="107000"/>
              </a:lnSpc>
              <a:spcAft>
                <a:spcPts val="800"/>
              </a:spcAft>
            </a:pPr>
            <a:r>
              <a:rPr lang="en-US" sz="2000" b="1" dirty="0" smtClean="0">
                <a:latin typeface="Arial" panose="020B0604020202020204" pitchFamily="34" charset="0"/>
                <a:ea typeface="Arial" panose="020B0604020202020204" pitchFamily="34" charset="0"/>
                <a:cs typeface="Arial" panose="020B0604020202020204" pitchFamily="34" charset="0"/>
              </a:rPr>
              <a:t>+ Phong </a:t>
            </a:r>
            <a:r>
              <a:rPr lang="en-US" sz="2000" b="1" dirty="0">
                <a:latin typeface="Arial" panose="020B0604020202020204" pitchFamily="34" charset="0"/>
                <a:ea typeface="Arial" panose="020B0604020202020204" pitchFamily="34" charset="0"/>
                <a:cs typeface="Arial" panose="020B0604020202020204" pitchFamily="34" charset="0"/>
              </a:rPr>
              <a:t>trào nữ </a:t>
            </a:r>
            <a:r>
              <a:rPr lang="en-US" sz="2000" b="1" dirty="0" smtClean="0">
                <a:latin typeface="Arial" panose="020B0604020202020204" pitchFamily="34" charset="0"/>
                <a:ea typeface="Arial" panose="020B0604020202020204" pitchFamily="34" charset="0"/>
                <a:cs typeface="Arial" panose="020B0604020202020204" pitchFamily="34" charset="0"/>
              </a:rPr>
              <a:t>quyền. </a:t>
            </a:r>
            <a:r>
              <a:rPr lang="en-US" sz="2000" b="1" dirty="0">
                <a:latin typeface="Arial" panose="020B0604020202020204" pitchFamily="34" charset="0"/>
                <a:cs typeface="Arial" panose="020B0604020202020204" pitchFamily="34" charset="0"/>
              </a:rPr>
              <a:t>T</a:t>
            </a:r>
            <a:r>
              <a:rPr lang="en-US" sz="2000" b="1" dirty="0" smtClean="0">
                <a:latin typeface="Arial" panose="020B0604020202020204" pitchFamily="34" charset="0"/>
                <a:cs typeface="Arial" panose="020B0604020202020204" pitchFamily="34" charset="0"/>
              </a:rPr>
              <a:t>ác </a:t>
            </a:r>
            <a:r>
              <a:rPr lang="en-US" sz="2000" b="1" dirty="0">
                <a:latin typeface="Arial" panose="020B0604020202020204" pitchFamily="34" charset="0"/>
                <a:cs typeface="Arial" panose="020B0604020202020204" pitchFamily="34" charset="0"/>
              </a:rPr>
              <a:t>giả viết về phong trào nữ quyền qua chân dung của một cá nhân, cụ thể là chân dung của một người phụ </a:t>
            </a:r>
            <a:r>
              <a:rPr lang="en-US" sz="2000" b="1" dirty="0" smtClean="0">
                <a:latin typeface="Arial" panose="020B0604020202020204" pitchFamily="34" charset="0"/>
                <a:cs typeface="Arial" panose="020B0604020202020204" pitchFamily="34" charset="0"/>
              </a:rPr>
              <a:t>nữ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552" y="2437913"/>
            <a:ext cx="468403" cy="406515"/>
          </a:xfrm>
          <a:prstGeom prst="rect">
            <a:avLst/>
          </a:prstGeom>
        </p:spPr>
      </p:pic>
      <p:sp>
        <p:nvSpPr>
          <p:cNvPr id="9" name="Rectangle 8"/>
          <p:cNvSpPr/>
          <p:nvPr/>
        </p:nvSpPr>
        <p:spPr>
          <a:xfrm>
            <a:off x="1399274" y="2304280"/>
            <a:ext cx="9947148" cy="1080296"/>
          </a:xfrm>
          <a:prstGeom prst="rect">
            <a:avLst/>
          </a:prstGeom>
        </p:spPr>
        <p:txBody>
          <a:bodyPr wrap="square">
            <a:spAutoFit/>
          </a:bodyPr>
          <a:lstStyle/>
          <a:p>
            <a:pPr algn="just" fontAlgn="base">
              <a:lnSpc>
                <a:spcPct val="107000"/>
              </a:lnSpc>
              <a:spcAft>
                <a:spcPts val="800"/>
              </a:spcAft>
            </a:pPr>
            <a:r>
              <a:rPr lang="en-US" sz="2000" b="1" dirty="0">
                <a:solidFill>
                  <a:srgbClr val="0000FF"/>
                </a:solidFill>
                <a:latin typeface="Arial" panose="020B0604020202020204" pitchFamily="34" charset="0"/>
                <a:ea typeface="Arial" panose="020B0604020202020204" pitchFamily="34" charset="0"/>
                <a:cs typeface="Arial" panose="020B0604020202020204" pitchFamily="34" charset="0"/>
              </a:rPr>
              <a:t>Qua cách tiếp cận đó, tác giả cho thấy sự gắn bó mật thiết giữa cá nhân và lịch </a:t>
            </a:r>
            <a:r>
              <a:rPr lang="en-US" sz="2000" b="1" dirty="0" smtClean="0">
                <a:solidFill>
                  <a:srgbClr val="0000FF"/>
                </a:solidFill>
                <a:latin typeface="Arial" panose="020B0604020202020204" pitchFamily="34" charset="0"/>
                <a:ea typeface="Arial" panose="020B0604020202020204" pitchFamily="34" charset="0"/>
                <a:cs typeface="Arial" panose="020B0604020202020204" pitchFamily="34" charset="0"/>
              </a:rPr>
              <a:t>sử: </a:t>
            </a:r>
            <a:r>
              <a:rPr lang="en-US" sz="2000" b="1" dirty="0">
                <a:solidFill>
                  <a:srgbClr val="0000FF"/>
                </a:solidFill>
                <a:latin typeface="Arial" panose="020B0604020202020204" pitchFamily="34" charset="0"/>
                <a:ea typeface="Arial" panose="020B0604020202020204" pitchFamily="34" charset="0"/>
                <a:cs typeface="Arial" panose="020B0604020202020204" pitchFamily="34" charset="0"/>
              </a:rPr>
              <a:t>Cá nhân làm nên </a:t>
            </a:r>
            <a:r>
              <a:rPr lang="en-US" sz="2000" b="1" dirty="0" smtClean="0">
                <a:solidFill>
                  <a:srgbClr val="0000FF"/>
                </a:solidFill>
                <a:latin typeface="Arial" panose="020B0604020202020204" pitchFamily="34" charset="0"/>
                <a:ea typeface="Arial" panose="020B0604020202020204" pitchFamily="34" charset="0"/>
                <a:cs typeface="Arial" panose="020B0604020202020204" pitchFamily="34" charset="0"/>
              </a:rPr>
              <a:t>lịch </a:t>
            </a:r>
            <a:r>
              <a:rPr lang="en-US" sz="2000" b="1" dirty="0">
                <a:solidFill>
                  <a:srgbClr val="0000FF"/>
                </a:solidFill>
                <a:latin typeface="Arial" panose="020B0604020202020204" pitchFamily="34" charset="0"/>
                <a:ea typeface="Arial" panose="020B0604020202020204" pitchFamily="34" charset="0"/>
                <a:cs typeface="Arial" panose="020B0604020202020204" pitchFamily="34" charset="0"/>
              </a:rPr>
              <a:t>sử, mặt khác, chân dung và số phận của mỗi cá nhân lại cho thấy hơi thở, bầu không khí của thời đại.</a:t>
            </a:r>
            <a:endParaRPr lang="en-US" sz="20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546080" y="3469674"/>
            <a:ext cx="10616184" cy="70788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 </a:t>
            </a:r>
            <a:r>
              <a:rPr lang="vi-VN" sz="2000" b="1" dirty="0" smtClean="0">
                <a:latin typeface="Arial" panose="020B0604020202020204" pitchFamily="34" charset="0"/>
                <a:cs typeface="Arial" panose="020B0604020202020204" pitchFamily="34" charset="0"/>
              </a:rPr>
              <a:t>Không </a:t>
            </a:r>
            <a:r>
              <a:rPr lang="vi-VN" sz="2000" b="1" dirty="0">
                <a:latin typeface="Arial" panose="020B0604020202020204" pitchFamily="34" charset="0"/>
                <a:cs typeface="Arial" panose="020B0604020202020204" pitchFamily="34" charset="0"/>
              </a:rPr>
              <a:t>khí thời đại được tái hiện trong văn bản qua các phong trào, các cuộc biểu tình đòi quyền lợi cho người phụ nữ. </a:t>
            </a:r>
            <a:endParaRPr lang="en-US" sz="2000" b="1" dirty="0">
              <a:latin typeface="Arial" panose="020B0604020202020204" pitchFamily="34" charset="0"/>
              <a:cs typeface="Arial" panose="020B0604020202020204" pitchFamily="34" charset="0"/>
            </a:endParaRPr>
          </a:p>
        </p:txBody>
      </p:sp>
      <p:sp>
        <p:nvSpPr>
          <p:cNvPr id="11" name="TextBox 10"/>
          <p:cNvSpPr txBox="1"/>
          <p:nvPr/>
        </p:nvSpPr>
        <p:spPr>
          <a:xfrm>
            <a:off x="546080" y="4371882"/>
            <a:ext cx="1061618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 Phong trào thơ mới (1932-1945)</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14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541" y="144587"/>
            <a:ext cx="5540850" cy="584775"/>
          </a:xfrm>
          <a:prstGeom prst="rect">
            <a:avLst/>
          </a:prstGeom>
          <a:noFill/>
        </p:spPr>
        <p:txBody>
          <a:bodyPr wrap="square" rtlCol="0">
            <a:spAutoFit/>
          </a:bodyPr>
          <a:lstStyle/>
          <a:p>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NỮ PHÓNG VIÊN ĐẦU TIÊN</a:t>
            </a:r>
            <a:endPar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3" name="Rectangle 2"/>
          <p:cNvSpPr/>
          <p:nvPr/>
        </p:nvSpPr>
        <p:spPr>
          <a:xfrm>
            <a:off x="7369966" y="398485"/>
            <a:ext cx="1983620" cy="400110"/>
          </a:xfrm>
          <a:prstGeom prst="rect">
            <a:avLst/>
          </a:prstGeom>
        </p:spPr>
        <p:txBody>
          <a:bodyPr wrap="none">
            <a:spAutoFit/>
          </a:bodyPr>
          <a:lstStyle/>
          <a:p>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(Trần Nhật </a:t>
            </a:r>
            <a:r>
              <a:rPr lang="en-US" sz="2000" b="1" dirty="0" err="1"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Vy</a:t>
            </a:r>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57784" y="978408"/>
            <a:ext cx="6192655" cy="461665"/>
          </a:xfrm>
          <a:prstGeom prst="rect">
            <a:avLst/>
          </a:prstGeom>
          <a:noFill/>
        </p:spPr>
        <p:txBody>
          <a:bodyPr wrap="square" rtlCol="0">
            <a:spAutoFit/>
          </a:bodyPr>
          <a:lstStyle/>
          <a:p>
            <a:r>
              <a:rPr lang="en-US" sz="2400" b="1" dirty="0" smtClean="0">
                <a:solidFill>
                  <a:srgbClr val="0000FF"/>
                </a:solidFill>
                <a:latin typeface="Arial" panose="020B0604020202020204" pitchFamily="34" charset="0"/>
                <a:cs typeface="Arial" panose="020B0604020202020204" pitchFamily="34" charset="0"/>
              </a:rPr>
              <a:t>LUYỆN TẬP: Chọn đáp án đúng</a:t>
            </a:r>
            <a:endParaRPr lang="en-US" sz="2400" b="1" dirty="0">
              <a:solidFill>
                <a:srgbClr val="0000FF"/>
              </a:solidFill>
              <a:latin typeface="Arial" panose="020B0604020202020204" pitchFamily="34" charset="0"/>
              <a:cs typeface="Arial" panose="020B0604020202020204" pitchFamily="34" charset="0"/>
            </a:endParaRPr>
          </a:p>
        </p:txBody>
      </p:sp>
      <p:sp>
        <p:nvSpPr>
          <p:cNvPr id="5" name="Rectangle 4"/>
          <p:cNvSpPr/>
          <p:nvPr/>
        </p:nvSpPr>
        <p:spPr>
          <a:xfrm>
            <a:off x="2124456" y="1689119"/>
            <a:ext cx="7696200" cy="4308872"/>
          </a:xfrm>
          <a:prstGeom prst="rect">
            <a:avLst/>
          </a:prstGeom>
        </p:spPr>
        <p:txBody>
          <a:bodyPr wrap="square">
            <a:spAutoFit/>
          </a:bodyPr>
          <a:lstStyle/>
          <a:p>
            <a:pPr>
              <a:lnSpc>
                <a:spcPct val="107000"/>
              </a:lnSpc>
              <a:spcAft>
                <a:spcPts val="800"/>
              </a:spcAft>
            </a:pP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1: Tác giả của văn bản Nữ phóng viên đầu tiên là ai?</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 Trần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Nhật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Duật</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 Trần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Nhật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Vy</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C.Trần</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Tiến</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 Trần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Đăng Khoa</a:t>
            </a:r>
            <a:endParaRPr lang="en-US" sz="20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2: Nữ phóng viên đầu tiên là viết về ai?</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 Manh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Manh nữ sĩ</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Nguyễn</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Thị Bình</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 Trương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Mỹ</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Hoa</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  Hồ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Xuân </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Hương</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08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ircle(in)">
                                      <p:cBhvr>
                                        <p:cTn id="20" dur="2000"/>
                                        <p:tgtEl>
                                          <p:spTgt spid="5">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circle(in)">
                                      <p:cBhvr>
                                        <p:cTn id="23" dur="2000"/>
                                        <p:tgtEl>
                                          <p:spTgt spid="5">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circle(in)">
                                      <p:cBhvr>
                                        <p:cTn id="26" dur="2000"/>
                                        <p:tgtEl>
                                          <p:spTgt spid="5">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circle(in)">
                                      <p:cBhvr>
                                        <p:cTn id="29" dur="2000"/>
                                        <p:tgtEl>
                                          <p:spTgt spid="5">
                                            <p:txEl>
                                              <p:pRg st="3" end="3"/>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ircle(in)">
                                      <p:cBhvr>
                                        <p:cTn id="37" dur="2000"/>
                                        <p:tgtEl>
                                          <p:spTgt spid="5">
                                            <p:txEl>
                                              <p:pRg st="5" end="5"/>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circle(in)">
                                      <p:cBhvr>
                                        <p:cTn id="40" dur="2000"/>
                                        <p:tgtEl>
                                          <p:spTgt spid="5">
                                            <p:txEl>
                                              <p:pRg st="6" end="6"/>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circle(in)">
                                      <p:cBhvr>
                                        <p:cTn id="43" dur="2000"/>
                                        <p:tgtEl>
                                          <p:spTgt spid="5">
                                            <p:txEl>
                                              <p:pRg st="7" end="7"/>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circle(in)">
                                      <p:cBhvr>
                                        <p:cTn id="46" dur="2000"/>
                                        <p:tgtEl>
                                          <p:spTgt spid="5">
                                            <p:txEl>
                                              <p:pRg st="8" end="8"/>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circle(in)">
                                      <p:cBhvr>
                                        <p:cTn id="49"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3487" y="844301"/>
            <a:ext cx="7723632" cy="4708981"/>
          </a:xfrm>
          <a:prstGeom prst="rect">
            <a:avLst/>
          </a:prstGeom>
        </p:spPr>
        <p:txBody>
          <a:bodyPr wrap="square">
            <a:spAutoFit/>
          </a:bodyPr>
          <a:lstStyle/>
          <a:p>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3: Tên thật của Manh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Manh</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nữ sĩ là:</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A. </a:t>
            </a:r>
            <a:r>
              <a:rPr lang="en-US" sz="2000" b="1" dirty="0" err="1" smtClean="0">
                <a:latin typeface="Arial" panose="020B0604020202020204" pitchFamily="34" charset="0"/>
                <a:ea typeface="Times New Roman" panose="02020603050405020304" pitchFamily="18" charset="0"/>
                <a:cs typeface="Arial" panose="020B0604020202020204" pitchFamily="34" charset="0"/>
              </a:rPr>
              <a:t>Nguyễn</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Thị Khiêm</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B. </a:t>
            </a:r>
            <a:r>
              <a:rPr lang="en-US" sz="2000" b="1" dirty="0" err="1" smtClean="0">
                <a:latin typeface="Arial" panose="020B0604020202020204" pitchFamily="34" charset="0"/>
                <a:ea typeface="Times New Roman" panose="02020603050405020304" pitchFamily="18" charset="0"/>
                <a:cs typeface="Arial" panose="020B0604020202020204" pitchFamily="34" charset="0"/>
              </a:rPr>
              <a:t>Nguyễn</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Thị Kiêm</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C. </a:t>
            </a:r>
            <a:r>
              <a:rPr lang="en-US" sz="2000" b="1" dirty="0" err="1" smtClean="0">
                <a:latin typeface="Arial" panose="020B0604020202020204" pitchFamily="34" charset="0"/>
                <a:ea typeface="Times New Roman" panose="02020603050405020304" pitchFamily="18" charset="0"/>
                <a:cs typeface="Arial" panose="020B0604020202020204" pitchFamily="34" charset="0"/>
              </a:rPr>
              <a:t>Nguyễn</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Thị Hoa</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D. </a:t>
            </a:r>
            <a:r>
              <a:rPr lang="en-US" sz="2000" b="1" dirty="0" err="1" smtClean="0">
                <a:latin typeface="Arial" panose="020B0604020202020204" pitchFamily="34" charset="0"/>
                <a:ea typeface="Times New Roman" panose="02020603050405020304" pitchFamily="18" charset="0"/>
                <a:cs typeface="Arial" panose="020B0604020202020204" pitchFamily="34" charset="0"/>
              </a:rPr>
              <a:t>Nguyễn</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Thị Lan</a:t>
            </a:r>
            <a:endParaRPr lang="en-US" sz="2000" b="1" dirty="0">
              <a:latin typeface="Arial" panose="020B0604020202020204" pitchFamily="34" charset="0"/>
              <a:ea typeface="Calibri" panose="020F0502020204030204" pitchFamily="34" charset="0"/>
              <a:cs typeface="Arial" panose="020B0604020202020204" pitchFamily="34" charset="0"/>
            </a:endParaRPr>
          </a:p>
          <a:p>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4: Bà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Nguyễn</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Thị Kiêm quê ở đâu?</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A. Tiền </a:t>
            </a:r>
            <a:r>
              <a:rPr lang="en-US" sz="2000" b="1" dirty="0">
                <a:latin typeface="Arial" panose="020B0604020202020204" pitchFamily="34" charset="0"/>
                <a:ea typeface="Times New Roman" panose="02020603050405020304" pitchFamily="18" charset="0"/>
                <a:cs typeface="Arial" panose="020B0604020202020204" pitchFamily="34" charset="0"/>
              </a:rPr>
              <a:t>Giang</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B. Hậu </a:t>
            </a:r>
            <a:r>
              <a:rPr lang="en-US" sz="2000" b="1" dirty="0">
                <a:latin typeface="Arial" panose="020B0604020202020204" pitchFamily="34" charset="0"/>
                <a:ea typeface="Times New Roman" panose="02020603050405020304" pitchFamily="18" charset="0"/>
                <a:cs typeface="Arial" panose="020B0604020202020204" pitchFamily="34" charset="0"/>
              </a:rPr>
              <a:t>Giang</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C. Gò </a:t>
            </a:r>
            <a:r>
              <a:rPr lang="en-US" sz="2000" b="1" dirty="0">
                <a:latin typeface="Arial" panose="020B0604020202020204" pitchFamily="34" charset="0"/>
                <a:ea typeface="Times New Roman" panose="02020603050405020304" pitchFamily="18" charset="0"/>
                <a:cs typeface="Arial" panose="020B0604020202020204" pitchFamily="34" charset="0"/>
              </a:rPr>
              <a:t>Công</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latin typeface="Arial" panose="020B0604020202020204" pitchFamily="34" charset="0"/>
                <a:ea typeface="Times New Roman" panose="02020603050405020304" pitchFamily="18" charset="0"/>
                <a:cs typeface="Arial" panose="020B0604020202020204" pitchFamily="34" charset="0"/>
              </a:rPr>
              <a:t>D.Thành</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phố Hồ Chí Minh</a:t>
            </a:r>
            <a:endParaRPr lang="en-US" sz="2000" b="1" dirty="0">
              <a:latin typeface="Arial" panose="020B0604020202020204" pitchFamily="34" charset="0"/>
              <a:ea typeface="Calibri" panose="020F0502020204030204" pitchFamily="34" charset="0"/>
              <a:cs typeface="Arial" panose="020B0604020202020204" pitchFamily="34" charset="0"/>
            </a:endParaRPr>
          </a:p>
          <a:p>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5: Hồi mới bước chân vào nghề bà có bút hiệu là gì?</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A. YM</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B. </a:t>
            </a:r>
            <a:r>
              <a:rPr lang="en-US" sz="2000" b="1" dirty="0" err="1" smtClean="0">
                <a:latin typeface="Arial" panose="020B0604020202020204" pitchFamily="34" charset="0"/>
                <a:ea typeface="Times New Roman" panose="02020603050405020304" pitchFamily="18" charset="0"/>
                <a:cs typeface="Arial" panose="020B0604020202020204" pitchFamily="34" charset="0"/>
              </a:rPr>
              <a:t>Nguyễn</a:t>
            </a:r>
            <a:r>
              <a:rPr lang="en-US" sz="2000" b="1" dirty="0" smtClean="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Văn MYM</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C. Cả </a:t>
            </a:r>
            <a:r>
              <a:rPr lang="en-US" sz="2000" b="1" dirty="0">
                <a:latin typeface="Arial" panose="020B0604020202020204" pitchFamily="34" charset="0"/>
                <a:ea typeface="Times New Roman" panose="02020603050405020304" pitchFamily="18" charset="0"/>
                <a:cs typeface="Arial" panose="020B0604020202020204" pitchFamily="34" charset="0"/>
              </a:rPr>
              <a:t>A và B đều đúng</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latin typeface="Arial" panose="020B0604020202020204" pitchFamily="34" charset="0"/>
                <a:ea typeface="Times New Roman" panose="02020603050405020304" pitchFamily="18" charset="0"/>
                <a:cs typeface="Arial" panose="020B0604020202020204" pitchFamily="34" charset="0"/>
              </a:rPr>
              <a:t>              D. Cả </a:t>
            </a:r>
            <a:r>
              <a:rPr lang="en-US" sz="2000" b="1" dirty="0">
                <a:latin typeface="Arial" panose="020B0604020202020204" pitchFamily="34" charset="0"/>
                <a:ea typeface="Times New Roman" panose="02020603050405020304" pitchFamily="18" charset="0"/>
                <a:cs typeface="Arial" panose="020B0604020202020204" pitchFamily="34" charset="0"/>
              </a:rPr>
              <a:t>A và B đều không đúng</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137160" y="118872"/>
            <a:ext cx="6192655" cy="461665"/>
          </a:xfrm>
          <a:prstGeom prst="rect">
            <a:avLst/>
          </a:prstGeom>
          <a:noFill/>
        </p:spPr>
        <p:txBody>
          <a:bodyPr wrap="square" rtlCol="0">
            <a:spAutoFit/>
          </a:bodyPr>
          <a:lstStyle/>
          <a:p>
            <a:r>
              <a:rPr lang="en-US" sz="2400" b="1" dirty="0" smtClean="0">
                <a:solidFill>
                  <a:srgbClr val="0000FF"/>
                </a:solidFill>
                <a:latin typeface="Arial" panose="020B0604020202020204" pitchFamily="34" charset="0"/>
                <a:cs typeface="Arial" panose="020B0604020202020204" pitchFamily="34" charset="0"/>
              </a:rPr>
              <a:t>LUYỆN TẬP: Chọn đáp án đúng</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54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circle(in)">
                                      <p:cBhvr>
                                        <p:cTn id="30" dur="2000"/>
                                        <p:tgtEl>
                                          <p:spTgt spid="2">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circle(in)">
                                      <p:cBhvr>
                                        <p:cTn id="33" dur="2000"/>
                                        <p:tgtEl>
                                          <p:spTgt spid="2">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circle(in)">
                                      <p:cBhvr>
                                        <p:cTn id="36" dur="20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circle(in)">
                                      <p:cBhvr>
                                        <p:cTn id="41" dur="2000"/>
                                        <p:tgtEl>
                                          <p:spTgt spid="2">
                                            <p:txEl>
                                              <p:pRg st="10" end="1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circle(in)">
                                      <p:cBhvr>
                                        <p:cTn id="44" dur="2000"/>
                                        <p:tgtEl>
                                          <p:spTgt spid="2">
                                            <p:txEl>
                                              <p:pRg st="11" end="11"/>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circle(in)">
                                      <p:cBhvr>
                                        <p:cTn id="47" dur="2000"/>
                                        <p:tgtEl>
                                          <p:spTgt spid="2">
                                            <p:txEl>
                                              <p:pRg st="12" end="12"/>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circle(in)">
                                      <p:cBhvr>
                                        <p:cTn id="50" dur="2000"/>
                                        <p:tgtEl>
                                          <p:spTgt spid="2">
                                            <p:txEl>
                                              <p:pRg st="13" end="13"/>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animEffect transition="in" filter="circle(in)">
                                      <p:cBhvr>
                                        <p:cTn id="53"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416" y="580537"/>
            <a:ext cx="8714232" cy="5016758"/>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Câu </a:t>
            </a:r>
            <a:r>
              <a:rPr lang="en-US" sz="2000" b="1" dirty="0" smtClean="0">
                <a:solidFill>
                  <a:srgbClr val="C00000"/>
                </a:solidFill>
                <a:latin typeface="Arial" panose="020B0604020202020204" pitchFamily="34" charset="0"/>
                <a:cs typeface="Arial" panose="020B0604020202020204" pitchFamily="34" charset="0"/>
              </a:rPr>
              <a:t>6:</a:t>
            </a:r>
            <a:r>
              <a:rPr lang="en-US" sz="2000" b="1" dirty="0">
                <a:solidFill>
                  <a:srgbClr val="C00000"/>
                </a:solidFill>
                <a:latin typeface="Arial" panose="020B0604020202020204" pitchFamily="34" charset="0"/>
                <a:cs typeface="Arial" panose="020B0604020202020204" pitchFamily="34" charset="0"/>
              </a:rPr>
              <a:t> Theo bà </a:t>
            </a:r>
            <a:r>
              <a:rPr lang="en-US" sz="2000" b="1" dirty="0" err="1">
                <a:solidFill>
                  <a:srgbClr val="C00000"/>
                </a:solidFill>
                <a:latin typeface="Arial" panose="020B0604020202020204" pitchFamily="34" charset="0"/>
                <a:cs typeface="Arial" panose="020B0604020202020204" pitchFamily="34" charset="0"/>
              </a:rPr>
              <a:t>Nguyễn</a:t>
            </a:r>
            <a:r>
              <a:rPr lang="en-US" sz="2000" b="1" dirty="0">
                <a:solidFill>
                  <a:srgbClr val="C00000"/>
                </a:solidFill>
                <a:latin typeface="Arial" panose="020B0604020202020204" pitchFamily="34" charset="0"/>
                <a:cs typeface="Arial" panose="020B0604020202020204" pitchFamily="34" charset="0"/>
              </a:rPr>
              <a:t> Thị Kiêm đàn bà tân tiến là:</a:t>
            </a:r>
          </a:p>
          <a:p>
            <a:pPr lvl="0"/>
            <a:r>
              <a:rPr lang="en-US" sz="2000" b="1" dirty="0" smtClean="0">
                <a:latin typeface="Arial" panose="020B0604020202020204" pitchFamily="34" charset="0"/>
                <a:cs typeface="Arial" panose="020B0604020202020204" pitchFamily="34" charset="0"/>
              </a:rPr>
              <a:t>           A. Biết </a:t>
            </a:r>
            <a:r>
              <a:rPr lang="en-US" sz="2000" b="1" dirty="0">
                <a:latin typeface="Arial" panose="020B0604020202020204" pitchFamily="34" charset="0"/>
                <a:cs typeface="Arial" panose="020B0604020202020204" pitchFamily="34" charset="0"/>
              </a:rPr>
              <a:t>đi theo trào lưu xã hội theo thời đại văn minh</a:t>
            </a:r>
          </a:p>
          <a:p>
            <a:pPr lvl="0"/>
            <a:r>
              <a:rPr lang="en-US" sz="2000" b="1" dirty="0" smtClean="0">
                <a:latin typeface="Arial" panose="020B0604020202020204" pitchFamily="34" charset="0"/>
                <a:cs typeface="Arial" panose="020B0604020202020204" pitchFamily="34" charset="0"/>
              </a:rPr>
              <a:t>           B. Người </a:t>
            </a:r>
            <a:r>
              <a:rPr lang="en-US" sz="2000" b="1" dirty="0">
                <a:latin typeface="Arial" panose="020B0604020202020204" pitchFamily="34" charset="0"/>
                <a:cs typeface="Arial" panose="020B0604020202020204" pitchFamily="34" charset="0"/>
              </a:rPr>
              <a:t>đàn bà được tôn trọng như những người khác</a:t>
            </a:r>
          </a:p>
          <a:p>
            <a:pPr lvl="0"/>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C.Người</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đàn bà đẹp và biết dùng đồ hiệu</a:t>
            </a:r>
          </a:p>
          <a:p>
            <a:pPr lvl="0"/>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D.Tất</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cả đáp án trên đều đúng</a:t>
            </a:r>
          </a:p>
          <a:p>
            <a:r>
              <a:rPr lang="en-US" sz="2000" b="1" dirty="0">
                <a:solidFill>
                  <a:srgbClr val="C00000"/>
                </a:solidFill>
                <a:latin typeface="Arial" panose="020B0604020202020204" pitchFamily="34" charset="0"/>
                <a:cs typeface="Arial" panose="020B0604020202020204" pitchFamily="34" charset="0"/>
              </a:rPr>
              <a:t>Câu </a:t>
            </a:r>
            <a:r>
              <a:rPr lang="en-US" sz="2000" b="1" dirty="0" smtClean="0">
                <a:solidFill>
                  <a:srgbClr val="C00000"/>
                </a:solidFill>
                <a:latin typeface="Arial" panose="020B0604020202020204" pitchFamily="34" charset="0"/>
                <a:cs typeface="Arial" panose="020B0604020202020204" pitchFamily="34" charset="0"/>
              </a:rPr>
              <a:t>7:</a:t>
            </a:r>
            <a:r>
              <a:rPr lang="en-US" sz="2000" b="1" dirty="0">
                <a:solidFill>
                  <a:srgbClr val="C00000"/>
                </a:solidFill>
                <a:latin typeface="Arial" panose="020B0604020202020204" pitchFamily="34" charset="0"/>
                <a:cs typeface="Arial" panose="020B0604020202020204" pitchFamily="34" charset="0"/>
              </a:rPr>
              <a:t> Sở trường của bà Kiêm là gì?</a:t>
            </a:r>
          </a:p>
          <a:p>
            <a:pPr lvl="0"/>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A.Thơ</a:t>
            </a:r>
            <a:endParaRPr lang="en-US" sz="2000" b="1" dirty="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          B. Diễn </a:t>
            </a:r>
            <a:r>
              <a:rPr lang="en-US" sz="2000" b="1" dirty="0">
                <a:latin typeface="Arial" panose="020B0604020202020204" pitchFamily="34" charset="0"/>
                <a:cs typeface="Arial" panose="020B0604020202020204" pitchFamily="34" charset="0"/>
              </a:rPr>
              <a:t>thuyết</a:t>
            </a:r>
          </a:p>
          <a:p>
            <a:pPr lvl="0"/>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C.Phỏng</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vấn</a:t>
            </a:r>
          </a:p>
          <a:p>
            <a:pPr lvl="0"/>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D.Phê</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bình</a:t>
            </a:r>
          </a:p>
          <a:p>
            <a:r>
              <a:rPr lang="en-US" sz="2000" b="1" dirty="0">
                <a:latin typeface="Arial" panose="020B0604020202020204" pitchFamily="34" charset="0"/>
                <a:cs typeface="Arial" panose="020B0604020202020204" pitchFamily="34" charset="0"/>
              </a:rPr>
              <a:t> </a:t>
            </a:r>
          </a:p>
          <a:p>
            <a:r>
              <a:rPr lang="en-US" sz="2000" b="1" dirty="0">
                <a:solidFill>
                  <a:srgbClr val="C00000"/>
                </a:solidFill>
                <a:latin typeface="Arial" panose="020B0604020202020204" pitchFamily="34" charset="0"/>
                <a:cs typeface="Arial" panose="020B0604020202020204" pitchFamily="34" charset="0"/>
              </a:rPr>
              <a:t>Câu </a:t>
            </a:r>
            <a:r>
              <a:rPr lang="en-US" sz="2000" b="1" dirty="0" smtClean="0">
                <a:solidFill>
                  <a:srgbClr val="C00000"/>
                </a:solidFill>
                <a:latin typeface="Arial" panose="020B0604020202020204" pitchFamily="34" charset="0"/>
                <a:cs typeface="Arial" panose="020B0604020202020204" pitchFamily="34" charset="0"/>
              </a:rPr>
              <a:t>8:</a:t>
            </a:r>
            <a:r>
              <a:rPr lang="en-US" sz="2000" b="1" dirty="0">
                <a:solidFill>
                  <a:srgbClr val="C00000"/>
                </a:solidFill>
                <a:latin typeface="Arial" panose="020B0604020202020204" pitchFamily="34" charset="0"/>
                <a:cs typeface="Arial" panose="020B0604020202020204" pitchFamily="34" charset="0"/>
              </a:rPr>
              <a:t> Bà Kiêm thường viết về các thể loại nào?</a:t>
            </a:r>
          </a:p>
          <a:p>
            <a:pPr lvl="0"/>
            <a:r>
              <a:rPr lang="en-US" sz="2000" b="1" dirty="0" smtClean="0">
                <a:latin typeface="Arial" panose="020B0604020202020204" pitchFamily="34" charset="0"/>
                <a:cs typeface="Arial" panose="020B0604020202020204" pitchFamily="34" charset="0"/>
              </a:rPr>
              <a:t>           A. Phỏng </a:t>
            </a:r>
            <a:r>
              <a:rPr lang="en-US" sz="2000" b="1" dirty="0">
                <a:latin typeface="Arial" panose="020B0604020202020204" pitchFamily="34" charset="0"/>
                <a:cs typeface="Arial" panose="020B0604020202020204" pitchFamily="34" charset="0"/>
              </a:rPr>
              <a:t>vấn</a:t>
            </a:r>
          </a:p>
          <a:p>
            <a:pPr lvl="0"/>
            <a:r>
              <a:rPr lang="en-US" sz="2000" b="1" dirty="0" smtClean="0">
                <a:latin typeface="Arial" panose="020B0604020202020204" pitchFamily="34" charset="0"/>
                <a:cs typeface="Arial" panose="020B0604020202020204" pitchFamily="34" charset="0"/>
              </a:rPr>
              <a:t>           B. Phê </a:t>
            </a:r>
            <a:r>
              <a:rPr lang="en-US" sz="2000" b="1" dirty="0">
                <a:latin typeface="Arial" panose="020B0604020202020204" pitchFamily="34" charset="0"/>
                <a:cs typeface="Arial" panose="020B0604020202020204" pitchFamily="34" charset="0"/>
              </a:rPr>
              <a:t>bình</a:t>
            </a:r>
          </a:p>
          <a:p>
            <a:pPr lvl="0"/>
            <a:r>
              <a:rPr lang="en-US" sz="2000" b="1" dirty="0" smtClean="0">
                <a:latin typeface="Arial" panose="020B0604020202020204" pitchFamily="34" charset="0"/>
                <a:cs typeface="Arial" panose="020B0604020202020204" pitchFamily="34" charset="0"/>
              </a:rPr>
              <a:t>           C. Ghi </a:t>
            </a:r>
            <a:r>
              <a:rPr lang="en-US" sz="2000" b="1" dirty="0">
                <a:latin typeface="Arial" panose="020B0604020202020204" pitchFamily="34" charset="0"/>
                <a:cs typeface="Arial" panose="020B0604020202020204" pitchFamily="34" charset="0"/>
              </a:rPr>
              <a:t>chép</a:t>
            </a:r>
          </a:p>
          <a:p>
            <a:pPr lvl="0"/>
            <a:r>
              <a:rPr lang="en-US" sz="2000" b="1" dirty="0" smtClean="0">
                <a:latin typeface="Arial" panose="020B0604020202020204" pitchFamily="34" charset="0"/>
                <a:cs typeface="Arial" panose="020B0604020202020204" pitchFamily="34" charset="0"/>
              </a:rPr>
              <a:t>           D. Tất </a:t>
            </a:r>
            <a:r>
              <a:rPr lang="en-US" sz="2000" b="1" dirty="0">
                <a:latin typeface="Arial" panose="020B0604020202020204" pitchFamily="34" charset="0"/>
                <a:cs typeface="Arial" panose="020B0604020202020204" pitchFamily="34" charset="0"/>
              </a:rPr>
              <a:t>cả các đáp án trên</a:t>
            </a:r>
          </a:p>
        </p:txBody>
      </p:sp>
      <p:sp>
        <p:nvSpPr>
          <p:cNvPr id="3" name="TextBox 2"/>
          <p:cNvSpPr txBox="1"/>
          <p:nvPr/>
        </p:nvSpPr>
        <p:spPr>
          <a:xfrm>
            <a:off x="137160" y="118872"/>
            <a:ext cx="6192655" cy="461665"/>
          </a:xfrm>
          <a:prstGeom prst="rect">
            <a:avLst/>
          </a:prstGeom>
          <a:noFill/>
        </p:spPr>
        <p:txBody>
          <a:bodyPr wrap="square" rtlCol="0">
            <a:spAutoFit/>
          </a:bodyPr>
          <a:lstStyle/>
          <a:p>
            <a:r>
              <a:rPr lang="en-US" sz="2400" b="1" dirty="0" smtClean="0">
                <a:solidFill>
                  <a:srgbClr val="0000FF"/>
                </a:solidFill>
                <a:latin typeface="Arial" panose="020B0604020202020204" pitchFamily="34" charset="0"/>
                <a:cs typeface="Arial" panose="020B0604020202020204" pitchFamily="34" charset="0"/>
              </a:rPr>
              <a:t>LUYỆN TẬP: Chọn đáp án đúng</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53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94348"/>
            <a:ext cx="6858000" cy="6858000"/>
          </a:xfrm>
          <a:prstGeom prst="rect">
            <a:avLst/>
          </a:prstGeom>
        </p:spPr>
      </p:pic>
      <p:pic>
        <p:nvPicPr>
          <p:cNvPr id="9" name="图片 2">
            <a:extLst>
              <a:ext uri="{FF2B5EF4-FFF2-40B4-BE49-F238E27FC236}">
                <a16:creationId xmlns:a16="http://schemas.microsoft.com/office/drawing/2014/main" xmlns="" id="{C389BCD4-5FA8-B2F7-3B09-FEF4805E2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835" y="3016587"/>
            <a:ext cx="7167213" cy="3841413"/>
          </a:xfrm>
          <a:prstGeom prst="rect">
            <a:avLst/>
          </a:prstGeom>
        </p:spPr>
      </p:pic>
      <p:sp>
        <p:nvSpPr>
          <p:cNvPr id="10" name="TextBox 9"/>
          <p:cNvSpPr txBox="1"/>
          <p:nvPr/>
        </p:nvSpPr>
        <p:spPr>
          <a:xfrm>
            <a:off x="4867656" y="3811073"/>
            <a:ext cx="3617976" cy="1631216"/>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Chia </a:t>
            </a:r>
            <a:r>
              <a:rPr lang="en-US" sz="2000" b="1" dirty="0">
                <a:solidFill>
                  <a:schemeClr val="bg1"/>
                </a:solidFill>
                <a:latin typeface="Arial" panose="020B0604020202020204" pitchFamily="34" charset="0"/>
                <a:cs typeface="Arial" panose="020B0604020202020204" pitchFamily="34" charset="0"/>
              </a:rPr>
              <a:t>sẻ lại các thông tin đã thu thập được trong quá trình chuẩn bị cho bài học và tham khảo sản phẩm của các nhóm khác.</a:t>
            </a:r>
          </a:p>
        </p:txBody>
      </p:sp>
      <p:pic>
        <p:nvPicPr>
          <p:cNvPr id="5" name="图片 2">
            <a:extLst>
              <a:ext uri="{FF2B5EF4-FFF2-40B4-BE49-F238E27FC236}">
                <a16:creationId xmlns:a16="http://schemas.microsoft.com/office/drawing/2014/main" xmlns="" id="{C389BCD4-5FA8-B2F7-3B09-FEF4805E2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4276" y="-30340"/>
            <a:ext cx="7621364" cy="3841413"/>
          </a:xfrm>
          <a:prstGeom prst="rect">
            <a:avLst/>
          </a:prstGeom>
        </p:spPr>
      </p:pic>
      <p:sp>
        <p:nvSpPr>
          <p:cNvPr id="6" name="TextBox 5"/>
          <p:cNvSpPr txBox="1"/>
          <p:nvPr/>
        </p:nvSpPr>
        <p:spPr>
          <a:xfrm>
            <a:off x="4711366" y="831404"/>
            <a:ext cx="3774266" cy="1323439"/>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T</a:t>
            </a:r>
            <a:r>
              <a:rPr lang="en-US" sz="2000" b="1" dirty="0" smtClean="0">
                <a:solidFill>
                  <a:schemeClr val="bg1"/>
                </a:solidFill>
                <a:latin typeface="Arial" panose="020B0604020202020204" pitchFamily="34" charset="0"/>
                <a:cs typeface="Arial" panose="020B0604020202020204" pitchFamily="34" charset="0"/>
              </a:rPr>
              <a:t>hu </a:t>
            </a:r>
            <a:r>
              <a:rPr lang="en-US" sz="2000" b="1" dirty="0">
                <a:solidFill>
                  <a:schemeClr val="bg1"/>
                </a:solidFill>
                <a:latin typeface="Arial" panose="020B0604020202020204" pitchFamily="34" charset="0"/>
                <a:cs typeface="Arial" panose="020B0604020202020204" pitchFamily="34" charset="0"/>
              </a:rPr>
              <a:t>thập thông tin về đời sống của người phụ nữ Việt Nam thời phong kiến vào những năm đầu thế kỉ XX.</a:t>
            </a:r>
          </a:p>
        </p:txBody>
      </p:sp>
    </p:spTree>
    <p:extLst>
      <p:ext uri="{BB962C8B-B14F-4D97-AF65-F5344CB8AC3E}">
        <p14:creationId xmlns:p14="http://schemas.microsoft.com/office/powerpoint/2010/main" val="41232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552" y="88052"/>
            <a:ext cx="6192655" cy="461665"/>
          </a:xfrm>
          <a:prstGeom prst="rect">
            <a:avLst/>
          </a:prstGeom>
          <a:noFill/>
        </p:spPr>
        <p:txBody>
          <a:bodyPr wrap="square" rtlCol="0">
            <a:spAutoFit/>
          </a:bodyPr>
          <a:lstStyle/>
          <a:p>
            <a:r>
              <a:rPr lang="en-US" sz="2400" b="1" dirty="0" smtClean="0">
                <a:solidFill>
                  <a:srgbClr val="0000FF"/>
                </a:solidFill>
                <a:latin typeface="Arial" panose="020B0604020202020204" pitchFamily="34" charset="0"/>
                <a:cs typeface="Arial" panose="020B0604020202020204" pitchFamily="34" charset="0"/>
              </a:rPr>
              <a:t>LUYỆN TẬP: Chọn đáp án đúng</a:t>
            </a:r>
            <a:endParaRPr lang="en-US" sz="2400" b="1" dirty="0">
              <a:solidFill>
                <a:srgbClr val="0000FF"/>
              </a:solidFill>
              <a:latin typeface="Arial" panose="020B0604020202020204" pitchFamily="34" charset="0"/>
              <a:cs typeface="Arial" panose="020B0604020202020204" pitchFamily="34" charset="0"/>
            </a:endParaRPr>
          </a:p>
        </p:txBody>
      </p:sp>
      <p:sp>
        <p:nvSpPr>
          <p:cNvPr id="4" name="Rectangle 3"/>
          <p:cNvSpPr/>
          <p:nvPr/>
        </p:nvSpPr>
        <p:spPr>
          <a:xfrm>
            <a:off x="1655064" y="990959"/>
            <a:ext cx="9793224" cy="4708981"/>
          </a:xfrm>
          <a:prstGeom prst="rect">
            <a:avLst/>
          </a:prstGeom>
        </p:spPr>
        <p:txBody>
          <a:bodyPr wrap="square">
            <a:spAutoFit/>
          </a:bodyPr>
          <a:lstStyle/>
          <a:p>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a:t>
            </a:r>
            <a:r>
              <a:rPr lang="en-US"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9:</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Bà Kiêm là phóng viên của tờ báo nào?</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A.Phụ</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nữ Tân thời</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B.Phụ</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nữ Tân văn</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C.Đuốc</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An Nam</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D.Thần</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chung</a:t>
            </a:r>
            <a:endParaRPr lang="en-US" sz="2000" b="1" dirty="0">
              <a:latin typeface="Arial" panose="020B0604020202020204" pitchFamily="34" charset="0"/>
              <a:ea typeface="Calibri" panose="020F0502020204030204" pitchFamily="34" charset="0"/>
              <a:cs typeface="Arial" panose="020B0604020202020204" pitchFamily="34" charset="0"/>
            </a:endParaRPr>
          </a:p>
          <a:p>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a:t>
            </a:r>
            <a:r>
              <a:rPr lang="en-US"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10:</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Tờ Phụ nữ tân văn đình bản năm nào?</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A.1932</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B.1933</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C.1934</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D.1944</a:t>
            </a:r>
            <a:endParaRPr lang="en-US" sz="2000" b="1" dirty="0">
              <a:latin typeface="Arial" panose="020B0604020202020204" pitchFamily="34" charset="0"/>
              <a:ea typeface="Calibri" panose="020F0502020204030204" pitchFamily="34" charset="0"/>
              <a:cs typeface="Arial" panose="020B0604020202020204" pitchFamily="34" charset="0"/>
            </a:endParaRPr>
          </a:p>
          <a:p>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Câu </a:t>
            </a:r>
            <a:r>
              <a:rPr lang="en-US"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11:</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Buổi nói chuyện tại Hà Nội của bà Kiêm được miêu tả như thế nào?</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A.Đông</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như hội đầy đủ đàn ông, đàn bà, trai, gái.</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B.Lưa</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thưa vài người.</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C.Chỉ</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có đàn bà mới đến</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tabLst>
                <a:tab pos="457200" algn="l"/>
              </a:tabLst>
            </a:pP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D.Số</a:t>
            </a:r>
            <a:r>
              <a:rPr 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người đến xem khá đông</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67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circle(in)">
                                      <p:cBhvr>
                                        <p:cTn id="24" dur="2000"/>
                                        <p:tgtEl>
                                          <p:spTgt spid="4">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circle(in)">
                                      <p:cBhvr>
                                        <p:cTn id="30" dur="2000"/>
                                        <p:tgtEl>
                                          <p:spTgt spid="4">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circle(in)">
                                      <p:cBhvr>
                                        <p:cTn id="33" dur="2000"/>
                                        <p:tgtEl>
                                          <p:spTgt spid="4">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circle(in)">
                                      <p:cBhvr>
                                        <p:cTn id="36" dur="20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circle(in)">
                                      <p:cBhvr>
                                        <p:cTn id="41" dur="2000"/>
                                        <p:tgtEl>
                                          <p:spTgt spid="4">
                                            <p:txEl>
                                              <p:pRg st="10" end="1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circle(in)">
                                      <p:cBhvr>
                                        <p:cTn id="44" dur="2000"/>
                                        <p:tgtEl>
                                          <p:spTgt spid="4">
                                            <p:txEl>
                                              <p:pRg st="11" end="11"/>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circle(in)">
                                      <p:cBhvr>
                                        <p:cTn id="47" dur="2000"/>
                                        <p:tgtEl>
                                          <p:spTgt spid="4">
                                            <p:txEl>
                                              <p:pRg st="12" end="12"/>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circle(in)">
                                      <p:cBhvr>
                                        <p:cTn id="50" dur="2000"/>
                                        <p:tgtEl>
                                          <p:spTgt spid="4">
                                            <p:txEl>
                                              <p:pRg st="13" end="13"/>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circle(in)">
                                      <p:cBhvr>
                                        <p:cTn id="53" dur="2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9384" y="1335024"/>
            <a:ext cx="6858000" cy="2677656"/>
          </a:xfrm>
          <a:prstGeom prst="rect">
            <a:avLst/>
          </a:prstGeom>
          <a:noFill/>
        </p:spPr>
        <p:txBody>
          <a:bodyPr wrap="square" rtlCol="0">
            <a:spAutoFit/>
          </a:bodyPr>
          <a:lstStyle/>
          <a:p>
            <a:pPr algn="just"/>
            <a:r>
              <a:rPr lang="en-US" sz="2800" b="1" dirty="0" smtClean="0">
                <a:solidFill>
                  <a:srgbClr val="0000FF"/>
                </a:solidFill>
                <a:latin typeface="Arial" panose="020B0604020202020204" pitchFamily="34" charset="0"/>
                <a:cs typeface="Arial" panose="020B0604020202020204" pitchFamily="34" charset="0"/>
              </a:rPr>
              <a:t>    </a:t>
            </a:r>
            <a:r>
              <a:rPr lang="en-US" sz="2800" b="1" dirty="0" smtClean="0">
                <a:solidFill>
                  <a:srgbClr val="00B050"/>
                </a:solidFill>
                <a:latin typeface="Arial" panose="020B0604020202020204" pitchFamily="34" charset="0"/>
                <a:cs typeface="Arial" panose="020B0604020202020204" pitchFamily="34" charset="0"/>
              </a:rPr>
              <a:t>CÂU 12</a:t>
            </a:r>
          </a:p>
          <a:p>
            <a:pPr algn="just"/>
            <a:r>
              <a:rPr lang="en-US" sz="2800" b="1" dirty="0">
                <a:solidFill>
                  <a:srgbClr val="0000FF"/>
                </a:solidFill>
                <a:latin typeface="Arial" panose="020B0604020202020204" pitchFamily="34" charset="0"/>
                <a:cs typeface="Arial" panose="020B0604020202020204" pitchFamily="34" charset="0"/>
              </a:rPr>
              <a:t> </a:t>
            </a:r>
            <a:r>
              <a:rPr lang="en-US" sz="2800" b="1" dirty="0" smtClean="0">
                <a:solidFill>
                  <a:srgbClr val="0000FF"/>
                </a:solidFill>
                <a:latin typeface="Arial" panose="020B0604020202020204" pitchFamily="34" charset="0"/>
                <a:cs typeface="Arial" panose="020B0604020202020204" pitchFamily="34" charset="0"/>
              </a:rPr>
              <a:t>     Từ cách giới thiệu chân dung nữ phóng viên của tác giả Trần Nhật </a:t>
            </a:r>
            <a:r>
              <a:rPr lang="en-US" sz="2800" b="1" dirty="0" err="1" smtClean="0">
                <a:solidFill>
                  <a:srgbClr val="0000FF"/>
                </a:solidFill>
                <a:latin typeface="Arial" panose="020B0604020202020204" pitchFamily="34" charset="0"/>
                <a:cs typeface="Arial" panose="020B0604020202020204" pitchFamily="34" charset="0"/>
              </a:rPr>
              <a:t>Vy</a:t>
            </a:r>
            <a:r>
              <a:rPr lang="en-US" sz="2800" b="1" dirty="0" smtClean="0">
                <a:solidFill>
                  <a:srgbClr val="0000FF"/>
                </a:solidFill>
                <a:latin typeface="Arial" panose="020B0604020202020204" pitchFamily="34" charset="0"/>
                <a:cs typeface="Arial" panose="020B0604020202020204" pitchFamily="34" charset="0"/>
              </a:rPr>
              <a:t>, em hãy giới thiệu chân dung một nhân vật nổi tiếng.</a:t>
            </a:r>
            <a:endParaRPr lang="en-US" sz="2800" b="1" dirty="0">
              <a:solidFill>
                <a:srgbClr val="0000FF"/>
              </a:solidFill>
              <a:latin typeface="Arial" panose="020B0604020202020204" pitchFamily="34" charset="0"/>
              <a:cs typeface="Arial" panose="020B0604020202020204" pitchFamily="34" charset="0"/>
            </a:endParaRPr>
          </a:p>
          <a:p>
            <a:pPr algn="just"/>
            <a:endParaRPr lang="en-US" sz="2800" dirty="0">
              <a:solidFill>
                <a:srgbClr val="0000FF"/>
              </a:solidFill>
              <a:latin typeface="Arial" panose="020B0604020202020204" pitchFamily="34" charset="0"/>
              <a:cs typeface="Arial" panose="020B0604020202020204" pitchFamily="34" charset="0"/>
            </a:endParaRPr>
          </a:p>
        </p:txBody>
      </p:sp>
      <p:cxnSp>
        <p:nvCxnSpPr>
          <p:cNvPr id="3" name="Straight Connector 2"/>
          <p:cNvCxnSpPr/>
          <p:nvPr/>
        </p:nvCxnSpPr>
        <p:spPr>
          <a:xfrm>
            <a:off x="1746504" y="945630"/>
            <a:ext cx="497433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90784" y="226990"/>
            <a:ext cx="5540850" cy="584775"/>
          </a:xfrm>
          <a:prstGeom prst="rect">
            <a:avLst/>
          </a:prstGeom>
          <a:noFill/>
        </p:spPr>
        <p:txBody>
          <a:bodyPr wrap="square" rtlCol="0">
            <a:spAutoFit/>
          </a:bodyPr>
          <a:lstStyle/>
          <a:p>
            <a:r>
              <a:rPr lang="en-US" sz="3200" b="1"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Arial" panose="020B0604020202020204" pitchFamily="34" charset="0"/>
                <a:cs typeface="Arial" panose="020B0604020202020204" pitchFamily="34" charset="0"/>
              </a:rPr>
              <a:t>VẬN DỤNG</a:t>
            </a:r>
            <a:endParaRPr lang="en-US" sz="32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9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ề chính chúng ta– Tác giả tác phẩm Ngữ văn 10 - Kết nối tri thức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07" y="546798"/>
            <a:ext cx="4882769" cy="4409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33288" y="1908333"/>
            <a:ext cx="5888736" cy="1200329"/>
          </a:xfrm>
          <a:prstGeom prst="rect">
            <a:avLst/>
          </a:prstGeom>
          <a:noFill/>
        </p:spPr>
        <p:txBody>
          <a:bodyPr wrap="square" rtlCol="0">
            <a:spAutoFit/>
          </a:bodyPr>
          <a:lstStyle/>
          <a:p>
            <a:r>
              <a:rPr lang="en-US" sz="3600" b="1" dirty="0" smtClean="0">
                <a:solidFill>
                  <a:srgbClr val="0000FF"/>
                </a:solidFill>
                <a:latin typeface="Arial" panose="020B0604020202020204" pitchFamily="34" charset="0"/>
                <a:cs typeface="Arial" panose="020B0604020202020204" pitchFamily="34" charset="0"/>
              </a:rPr>
              <a:t>XIN CHÂN THÀNH CẢM ƠN THẦY CÔ VÀ CÁC EM</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928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 xmlns:a16="http://schemas.microsoft.com/office/drawing/2014/main" id="{D290124E-B237-4A26-932C-7B73BAE6FBC7}"/>
              </a:ext>
            </a:extLst>
          </p:cNvPr>
          <p:cNvSpPr txBox="1"/>
          <p:nvPr/>
        </p:nvSpPr>
        <p:spPr>
          <a:xfrm>
            <a:off x="5364521" y="8107571"/>
            <a:ext cx="3632720" cy="405189"/>
          </a:xfrm>
          <a:prstGeom prst="roundRect">
            <a:avLst>
              <a:gd name="adj" fmla="val 50000"/>
            </a:avLst>
          </a:prstGeom>
          <a:solidFill>
            <a:srgbClr val="374F37"/>
          </a:solidFill>
          <a:ln>
            <a:noFill/>
          </a:ln>
        </p:spPr>
        <p:txBody>
          <a:bodyPr wrap="square" lIns="72000" tIns="36000" rIns="72000" bIns="36000" rtlCol="0">
            <a:spAutoFit/>
          </a:bodyPr>
          <a:lstStyle/>
          <a:p>
            <a:pPr algn="ctr" latinLnBrk="1"/>
            <a:r>
              <a:rPr lang="en-US" altLang="ko-KR" sz="1400" dirty="0">
                <a:solidFill>
                  <a:prstClr val="white"/>
                </a:solidFill>
              </a:rPr>
              <a:t>COMPANY NAME  /  00. 00. 20XX</a:t>
            </a:r>
            <a:endParaRPr lang="ko-KR" altLang="en-US" sz="1400" dirty="0">
              <a:solidFill>
                <a:prstClr val="white"/>
              </a:solidFill>
            </a:endParaRPr>
          </a:p>
        </p:txBody>
      </p:sp>
      <p:sp>
        <p:nvSpPr>
          <p:cNvPr id="7" name="TextBox 6"/>
          <p:cNvSpPr txBox="1"/>
          <p:nvPr/>
        </p:nvSpPr>
        <p:spPr>
          <a:xfrm>
            <a:off x="505760" y="164592"/>
            <a:ext cx="936976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1830172" eaLnBrk="1" fontAlgn="auto" hangingPunct="1">
              <a:spcBef>
                <a:spcPts val="0"/>
              </a:spcBef>
              <a:spcAft>
                <a:spcPts val="0"/>
              </a:spcAft>
              <a:defRPr/>
            </a:pPr>
            <a:r>
              <a:rPr lang="en-US" sz="3200" b="1" dirty="0" smtClean="0">
                <a:ln w="12700">
                  <a:solidFill>
                    <a:srgbClr val="787448"/>
                  </a:solidFill>
                  <a:prstDash val="solid"/>
                </a:ln>
                <a:solidFill>
                  <a:srgbClr val="0000FF"/>
                </a:solidFill>
                <a:effectLst>
                  <a:outerShdw dist="38100" dir="2640000" algn="bl" rotWithShape="0">
                    <a:srgbClr val="787448"/>
                  </a:outerShdw>
                </a:effectLst>
                <a:latin typeface="Times New Roman" panose="02020603050405020304" pitchFamily="18" charset="0"/>
                <a:cs typeface="Times New Roman" panose="02020603050405020304" pitchFamily="18" charset="0"/>
              </a:rPr>
              <a:t>BÀI 8: CẤU TRÚC CỦA VĂN BẢN THÔNG TIN</a:t>
            </a:r>
            <a:endParaRPr lang="en-US" sz="3200" b="1" dirty="0">
              <a:ln w="12700">
                <a:solidFill>
                  <a:srgbClr val="787448"/>
                </a:solidFill>
                <a:prstDash val="solid"/>
              </a:ln>
              <a:solidFill>
                <a:srgbClr val="0000FF"/>
              </a:solidFill>
              <a:effectLst>
                <a:outerShdw dist="38100" dir="2640000" algn="bl" rotWithShape="0">
                  <a:srgbClr val="787448"/>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56032" y="2806422"/>
            <a:ext cx="7077456" cy="1107996"/>
          </a:xfrm>
          <a:prstGeom prst="rect">
            <a:avLst/>
          </a:prstGeom>
          <a:noFill/>
        </p:spPr>
        <p:txBody>
          <a:bodyPr wrap="square" rtlCol="0">
            <a:spAutoFit/>
          </a:bodyPr>
          <a:lstStyle/>
          <a:p>
            <a:r>
              <a:rPr lang="en-US" sz="6600" b="1" dirty="0" err="1" smtClean="0">
                <a:solidFill>
                  <a:srgbClr val="FF0000"/>
                </a:solidFill>
                <a:latin typeface="VNI 15 Chops" pitchFamily="2" charset="2"/>
              </a:rPr>
              <a:t>Nöõ</a:t>
            </a:r>
            <a:r>
              <a:rPr lang="en-US" sz="6600" b="1" dirty="0" smtClean="0">
                <a:solidFill>
                  <a:srgbClr val="FF0000"/>
                </a:solidFill>
                <a:latin typeface="VNI 15 Chops" pitchFamily="2" charset="2"/>
              </a:rPr>
              <a:t> </a:t>
            </a:r>
            <a:r>
              <a:rPr lang="en-US" sz="6600" b="1" dirty="0" err="1" smtClean="0">
                <a:solidFill>
                  <a:srgbClr val="FF0000"/>
                </a:solidFill>
                <a:latin typeface="VNI 15 Chops" pitchFamily="2" charset="2"/>
              </a:rPr>
              <a:t>phoùng</a:t>
            </a:r>
            <a:r>
              <a:rPr lang="en-US" sz="6600" b="1" dirty="0" smtClean="0">
                <a:solidFill>
                  <a:srgbClr val="FF0000"/>
                </a:solidFill>
                <a:latin typeface="VNI 15 Chops" pitchFamily="2" charset="2"/>
              </a:rPr>
              <a:t> </a:t>
            </a:r>
            <a:r>
              <a:rPr lang="en-US" sz="6600" b="1" dirty="0" err="1" smtClean="0">
                <a:solidFill>
                  <a:srgbClr val="FF0000"/>
                </a:solidFill>
                <a:latin typeface="VNI 15 Chops" pitchFamily="2" charset="2"/>
              </a:rPr>
              <a:t>vieân</a:t>
            </a:r>
            <a:r>
              <a:rPr lang="en-US" sz="6600" b="1" dirty="0" smtClean="0">
                <a:solidFill>
                  <a:srgbClr val="FF0000"/>
                </a:solidFill>
                <a:latin typeface="VNI 15 Chops" pitchFamily="2" charset="2"/>
              </a:rPr>
              <a:t> </a:t>
            </a:r>
            <a:r>
              <a:rPr lang="en-US" sz="6600" b="1" dirty="0" err="1" smtClean="0">
                <a:solidFill>
                  <a:srgbClr val="FF0000"/>
                </a:solidFill>
                <a:latin typeface="VNI 15 Chops" pitchFamily="2" charset="2"/>
              </a:rPr>
              <a:t>ñaàu</a:t>
            </a:r>
            <a:r>
              <a:rPr lang="en-US" sz="6600" b="1" dirty="0" smtClean="0">
                <a:solidFill>
                  <a:srgbClr val="FF0000"/>
                </a:solidFill>
                <a:latin typeface="VNI 15 Chops" pitchFamily="2" charset="2"/>
              </a:rPr>
              <a:t> </a:t>
            </a:r>
            <a:r>
              <a:rPr lang="en-US" sz="6600" b="1" dirty="0" err="1" smtClean="0">
                <a:solidFill>
                  <a:srgbClr val="FF0000"/>
                </a:solidFill>
                <a:latin typeface="VNI 15 Chops" pitchFamily="2" charset="2"/>
              </a:rPr>
              <a:t>tieân</a:t>
            </a:r>
            <a:endParaRPr lang="en-US" sz="6600" b="1" dirty="0">
              <a:solidFill>
                <a:srgbClr val="FF0000"/>
              </a:solidFill>
              <a:latin typeface="VNI 15 Chops" pitchFamily="2" charset="2"/>
            </a:endParaRPr>
          </a:p>
        </p:txBody>
      </p:sp>
      <p:sp>
        <p:nvSpPr>
          <p:cNvPr id="6" name="TextBox 5"/>
          <p:cNvSpPr txBox="1"/>
          <p:nvPr/>
        </p:nvSpPr>
        <p:spPr>
          <a:xfrm>
            <a:off x="2048810" y="2008302"/>
            <a:ext cx="5202382" cy="584775"/>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defTabSz="1830172" eaLnBrk="1" fontAlgn="auto" hangingPunct="1">
              <a:spcBef>
                <a:spcPts val="0"/>
              </a:spcBef>
              <a:spcAft>
                <a:spcPts val="0"/>
              </a:spcAft>
              <a:defRPr/>
            </a:pPr>
            <a:r>
              <a:rPr lang="en-US" sz="3200" b="1" dirty="0" smtClean="0">
                <a:ln w="12700">
                  <a:solidFill>
                    <a:srgbClr val="787448"/>
                  </a:solidFill>
                  <a:prstDash val="solid"/>
                </a:ln>
                <a:solidFill>
                  <a:srgbClr val="00B050"/>
                </a:solidFill>
                <a:effectLst>
                  <a:outerShdw dist="38100" dir="2640000" algn="bl" rotWithShape="0">
                    <a:srgbClr val="787448"/>
                  </a:outerShdw>
                </a:effectLst>
                <a:latin typeface="Times New Roman" panose="02020603050405020304" pitchFamily="18" charset="0"/>
                <a:cs typeface="Times New Roman" panose="02020603050405020304" pitchFamily="18" charset="0"/>
              </a:rPr>
              <a:t>ĐỌC HIỂU VĂN BẢN 1</a:t>
            </a:r>
            <a:endParaRPr lang="en-US" sz="3200" b="1" dirty="0">
              <a:ln w="12700">
                <a:solidFill>
                  <a:srgbClr val="787448"/>
                </a:solidFill>
                <a:prstDash val="solid"/>
              </a:ln>
              <a:solidFill>
                <a:srgbClr val="00B050"/>
              </a:solidFill>
              <a:effectLst>
                <a:outerShdw dist="38100" dir="2640000" algn="bl" rotWithShape="0">
                  <a:srgbClr val="787448"/>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741468" y="3683585"/>
            <a:ext cx="2799796" cy="461665"/>
          </a:xfrm>
          <a:prstGeom prst="rect">
            <a:avLst/>
          </a:prstGeom>
          <a:noFill/>
        </p:spPr>
        <p:txBody>
          <a:bodyPr wrap="square" rtlCol="0">
            <a:spAutoFit/>
          </a:bodyPr>
          <a:lstStyle/>
          <a:p>
            <a:r>
              <a:rPr lang="en-US" sz="2400" b="1" dirty="0" smtClean="0">
                <a:solidFill>
                  <a:srgbClr val="0000FF"/>
                </a:solidFill>
                <a:latin typeface="VNI-Auchon" pitchFamily="2" charset="0"/>
              </a:rPr>
              <a:t>(</a:t>
            </a:r>
            <a:r>
              <a:rPr lang="en-US" sz="2400" b="1" dirty="0" err="1" smtClean="0">
                <a:solidFill>
                  <a:srgbClr val="0000FF"/>
                </a:solidFill>
                <a:latin typeface="VNI-Auchon" pitchFamily="2" charset="0"/>
              </a:rPr>
              <a:t>Traàn</a:t>
            </a:r>
            <a:r>
              <a:rPr lang="en-US" sz="2400" b="1" dirty="0" smtClean="0">
                <a:solidFill>
                  <a:srgbClr val="0000FF"/>
                </a:solidFill>
                <a:latin typeface="VNI-Auchon" pitchFamily="2" charset="0"/>
              </a:rPr>
              <a:t> </a:t>
            </a:r>
            <a:r>
              <a:rPr lang="en-US" sz="2400" b="1" dirty="0" err="1" smtClean="0">
                <a:solidFill>
                  <a:srgbClr val="0000FF"/>
                </a:solidFill>
                <a:latin typeface="VNI-Auchon" pitchFamily="2" charset="0"/>
              </a:rPr>
              <a:t>Nhaät</a:t>
            </a:r>
            <a:r>
              <a:rPr lang="en-US" sz="2400" b="1" dirty="0" smtClean="0">
                <a:solidFill>
                  <a:srgbClr val="0000FF"/>
                </a:solidFill>
                <a:latin typeface="VNI-Auchon" pitchFamily="2" charset="0"/>
              </a:rPr>
              <a:t> </a:t>
            </a:r>
            <a:r>
              <a:rPr lang="en-US" sz="2400" b="1" dirty="0" err="1" smtClean="0">
                <a:solidFill>
                  <a:srgbClr val="0000FF"/>
                </a:solidFill>
                <a:latin typeface="VNI-Auchon" pitchFamily="2" charset="0"/>
              </a:rPr>
              <a:t>Vy</a:t>
            </a:r>
            <a:r>
              <a:rPr lang="en-US" sz="2400" b="1" dirty="0" smtClean="0">
                <a:solidFill>
                  <a:srgbClr val="0000FF"/>
                </a:solidFill>
                <a:latin typeface="VNI-Auchon" pitchFamily="2" charset="0"/>
                <a:ea typeface="Calibri" panose="020F0502020204030204" pitchFamily="34" charset="0"/>
                <a:cs typeface="Times New Roman" panose="02020603050405020304" pitchFamily="18" charset="0"/>
              </a:rPr>
              <a:t>)</a:t>
            </a:r>
            <a:endParaRPr lang="en-US" sz="2400" dirty="0">
              <a:solidFill>
                <a:srgbClr val="0000FF"/>
              </a:solidFill>
              <a:latin typeface="VNI-Auchon" pitchFamily="2" charset="0"/>
            </a:endParaRPr>
          </a:p>
        </p:txBody>
      </p:sp>
      <p:pic>
        <p:nvPicPr>
          <p:cNvPr id="3" name="Picture 2"/>
          <p:cNvPicPr>
            <a:picLocks noChangeAspect="1"/>
          </p:cNvPicPr>
          <p:nvPr/>
        </p:nvPicPr>
        <p:blipFill>
          <a:blip r:embed="rId3"/>
          <a:stretch>
            <a:fillRect/>
          </a:stretch>
        </p:blipFill>
        <p:spPr>
          <a:xfrm>
            <a:off x="7333488" y="1069848"/>
            <a:ext cx="4450133" cy="4983480"/>
          </a:xfrm>
          <a:prstGeom prst="rect">
            <a:avLst/>
          </a:prstGeom>
        </p:spPr>
      </p:pic>
    </p:spTree>
    <p:extLst>
      <p:ext uri="{BB962C8B-B14F-4D97-AF65-F5344CB8AC3E}">
        <p14:creationId xmlns:p14="http://schemas.microsoft.com/office/powerpoint/2010/main" val="842111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8541" y="144587"/>
            <a:ext cx="5540850" cy="584775"/>
          </a:xfrm>
          <a:prstGeom prst="rect">
            <a:avLst/>
          </a:prstGeom>
          <a:noFill/>
        </p:spPr>
        <p:txBody>
          <a:bodyPr wrap="square" rtlCol="0">
            <a:spAutoFit/>
          </a:bodyPr>
          <a:lstStyle/>
          <a:p>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NỮ PHÓNG VIÊN ĐẦU TIÊN</a:t>
            </a:r>
            <a:endPar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7369966" y="398485"/>
            <a:ext cx="1983620" cy="400110"/>
          </a:xfrm>
          <a:prstGeom prst="rect">
            <a:avLst/>
          </a:prstGeom>
        </p:spPr>
        <p:txBody>
          <a:bodyPr wrap="none">
            <a:spAutoFit/>
          </a:bodyPr>
          <a:lstStyle/>
          <a:p>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(Trần Nhật </a:t>
            </a:r>
            <a:r>
              <a:rPr lang="en-US" sz="2000" b="1" dirty="0" err="1"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Vy</a:t>
            </a:r>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746504" y="799326"/>
            <a:ext cx="49743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06643" y="1164411"/>
            <a:ext cx="10807032" cy="5209716"/>
          </a:xfrm>
          <a:prstGeom prst="roundRect">
            <a:avLst>
              <a:gd name="adj" fmla="val 3218"/>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grpSp>
        <p:nvGrpSpPr>
          <p:cNvPr id="9" name="Group 8"/>
          <p:cNvGrpSpPr/>
          <p:nvPr/>
        </p:nvGrpSpPr>
        <p:grpSpPr>
          <a:xfrm>
            <a:off x="3740492" y="856452"/>
            <a:ext cx="4543141" cy="622067"/>
            <a:chOff x="8010143" y="1905000"/>
            <a:chExt cx="9097521" cy="1290242"/>
          </a:xfrm>
        </p:grpSpPr>
        <p:sp>
          <p:nvSpPr>
            <p:cNvPr id="10" name="Rectangle 9"/>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11" name="Rounded Rectangle 10"/>
            <p:cNvSpPr/>
            <p:nvPr/>
          </p:nvSpPr>
          <p:spPr>
            <a:xfrm>
              <a:off x="8014819" y="1905000"/>
              <a:ext cx="9092845" cy="1290242"/>
            </a:xfrm>
            <a:prstGeom prst="roundRect">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0000FF"/>
                </a:solidFill>
              </a:endParaRPr>
            </a:p>
          </p:txBody>
        </p:sp>
        <p:sp>
          <p:nvSpPr>
            <p:cNvPr id="12" name="TextBox 11"/>
            <p:cNvSpPr txBox="1"/>
            <p:nvPr/>
          </p:nvSpPr>
          <p:spPr>
            <a:xfrm>
              <a:off x="9104551" y="2059806"/>
              <a:ext cx="6638864" cy="957549"/>
            </a:xfrm>
            <a:prstGeom prst="rect">
              <a:avLst/>
            </a:prstGeom>
            <a:noFill/>
            <a:ln>
              <a:noFill/>
            </a:ln>
          </p:spPr>
          <p:txBody>
            <a:bodyPr wrap="none" rtlCol="0" anchor="ctr">
              <a:spAutoFit/>
            </a:bodyPr>
            <a:lstStyle/>
            <a:p>
              <a:r>
                <a:rPr lang="en-US" sz="2400" b="1" dirty="0">
                  <a:solidFill>
                    <a:srgbClr val="0000FF"/>
                  </a:solidFill>
                  <a:latin typeface="Arial" panose="020B0604020202020204" pitchFamily="34" charset="0"/>
                  <a:ea typeface="Tahoma" pitchFamily="34" charset="0"/>
                  <a:cs typeface="Arial" panose="020B0604020202020204" pitchFamily="34" charset="0"/>
                </a:rPr>
                <a:t>KẾT CẤU BÀI GIẢNG</a:t>
              </a:r>
            </a:p>
          </p:txBody>
        </p:sp>
      </p:grpSp>
      <p:sp>
        <p:nvSpPr>
          <p:cNvPr id="13" name="Oval 12"/>
          <p:cNvSpPr/>
          <p:nvPr/>
        </p:nvSpPr>
        <p:spPr>
          <a:xfrm>
            <a:off x="8207223" y="1096754"/>
            <a:ext cx="152195" cy="152195"/>
          </a:xfrm>
          <a:prstGeom prst="ellipse">
            <a:avLst/>
          </a:prstGeom>
          <a:solidFill>
            <a:schemeClr val="accent5"/>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14" name="Rectangle 13"/>
          <p:cNvSpPr/>
          <p:nvPr/>
        </p:nvSpPr>
        <p:spPr>
          <a:xfrm>
            <a:off x="1272726" y="1924425"/>
            <a:ext cx="9301658" cy="707886"/>
          </a:xfrm>
          <a:prstGeom prst="rect">
            <a:avLst/>
          </a:prstGeom>
        </p:spPr>
        <p:txBody>
          <a:bodyPr wrap="square">
            <a:spAutoFit/>
          </a:bodyPr>
          <a:lstStyle/>
          <a:p>
            <a:pPr marL="371029" indent="-371029" defTabSz="456651">
              <a:buFont typeface="+mj-lt"/>
              <a:buAutoNum type="arabicPeriod"/>
              <a:defRPr/>
            </a:pPr>
            <a:r>
              <a:rPr lang="en-US" sz="2000" b="1" kern="0" dirty="0" smtClean="0">
                <a:solidFill>
                  <a:srgbClr val="0000FF"/>
                </a:solidFill>
                <a:latin typeface="Arial" pitchFamily="34" charset="0"/>
                <a:cs typeface="Arial" pitchFamily="34" charset="0"/>
              </a:rPr>
              <a:t>Tri thức ngữ văn</a:t>
            </a:r>
          </a:p>
          <a:p>
            <a:pPr marL="371029" indent="-371029" defTabSz="456651">
              <a:buFont typeface="+mj-lt"/>
              <a:buAutoNum type="arabicPeriod"/>
              <a:defRPr/>
            </a:pPr>
            <a:r>
              <a:rPr lang="en-US" sz="2000" b="1" kern="0" dirty="0" smtClean="0">
                <a:solidFill>
                  <a:srgbClr val="0000FF"/>
                </a:solidFill>
                <a:latin typeface="Arial" pitchFamily="34" charset="0"/>
                <a:cs typeface="Arial" pitchFamily="34" charset="0"/>
              </a:rPr>
              <a:t>Đọc văn bản 1: </a:t>
            </a:r>
            <a:r>
              <a:rPr lang="en-US" sz="2000" b="1" i="1" kern="0" dirty="0" smtClean="0">
                <a:solidFill>
                  <a:srgbClr val="0000FF"/>
                </a:solidFill>
                <a:latin typeface="Arial" pitchFamily="34" charset="0"/>
                <a:cs typeface="Arial" pitchFamily="34" charset="0"/>
              </a:rPr>
              <a:t>Nữ phóng viên đầu tiên</a:t>
            </a:r>
            <a:endParaRPr lang="en-US" sz="2000" b="1" i="1" kern="0" dirty="0">
              <a:solidFill>
                <a:srgbClr val="0000FF"/>
              </a:solidFill>
              <a:latin typeface="Arial" pitchFamily="34" charset="0"/>
              <a:cs typeface="Arial" pitchFamily="34" charset="0"/>
            </a:endParaRPr>
          </a:p>
        </p:txBody>
      </p:sp>
      <p:sp>
        <p:nvSpPr>
          <p:cNvPr id="15" name="Rectangle 14"/>
          <p:cNvSpPr/>
          <p:nvPr/>
        </p:nvSpPr>
        <p:spPr>
          <a:xfrm>
            <a:off x="1202647" y="4614970"/>
            <a:ext cx="6338823" cy="784830"/>
          </a:xfrm>
          <a:prstGeom prst="rect">
            <a:avLst/>
          </a:prstGeom>
        </p:spPr>
        <p:txBody>
          <a:bodyPr wrap="square">
            <a:spAutoFit/>
          </a:bodyPr>
          <a:lstStyle/>
          <a:p>
            <a:pPr marL="371029" indent="-371029" defTabSz="456651">
              <a:spcBef>
                <a:spcPts val="599"/>
              </a:spcBef>
              <a:buFont typeface="+mj-lt"/>
              <a:buAutoNum type="arabicPeriod"/>
              <a:defRPr/>
            </a:pPr>
            <a:r>
              <a:rPr lang="en-US" sz="2000" b="1" kern="0" dirty="0" smtClean="0">
                <a:solidFill>
                  <a:srgbClr val="0000FF"/>
                </a:solidFill>
                <a:latin typeface="Arial" pitchFamily="34" charset="0"/>
                <a:cs typeface="Arial" pitchFamily="34" charset="0"/>
              </a:rPr>
              <a:t>Nghệ thuật</a:t>
            </a:r>
            <a:endParaRPr lang="en-US" sz="2000" b="1" kern="0" dirty="0">
              <a:solidFill>
                <a:srgbClr val="0000FF"/>
              </a:solidFill>
              <a:latin typeface="Arial" pitchFamily="34" charset="0"/>
              <a:cs typeface="Arial" pitchFamily="34" charset="0"/>
            </a:endParaRPr>
          </a:p>
          <a:p>
            <a:pPr marL="371029" indent="-371029" defTabSz="456651">
              <a:spcBef>
                <a:spcPts val="599"/>
              </a:spcBef>
              <a:buFont typeface="+mj-lt"/>
              <a:buAutoNum type="arabicPeriod"/>
              <a:defRPr/>
            </a:pPr>
            <a:r>
              <a:rPr lang="en-US" sz="2000" b="1" kern="0" dirty="0" smtClean="0">
                <a:solidFill>
                  <a:srgbClr val="0000FF"/>
                </a:solidFill>
                <a:latin typeface="Arial" pitchFamily="34" charset="0"/>
                <a:cs typeface="Arial" pitchFamily="34" charset="0"/>
              </a:rPr>
              <a:t>Ý nghĩa của văn bản</a:t>
            </a:r>
            <a:endParaRPr lang="en-US" sz="2000" b="1" kern="0" dirty="0">
              <a:solidFill>
                <a:srgbClr val="0000FF"/>
              </a:solidFill>
              <a:latin typeface="Arial" pitchFamily="34" charset="0"/>
              <a:cs typeface="Arial" pitchFamily="34" charset="0"/>
            </a:endParaRPr>
          </a:p>
        </p:txBody>
      </p:sp>
      <p:sp>
        <p:nvSpPr>
          <p:cNvPr id="16" name="Oval 15"/>
          <p:cNvSpPr/>
          <p:nvPr/>
        </p:nvSpPr>
        <p:spPr>
          <a:xfrm>
            <a:off x="3675132" y="1096754"/>
            <a:ext cx="152195" cy="152195"/>
          </a:xfrm>
          <a:prstGeom prst="ellipse">
            <a:avLst/>
          </a:prstGeom>
          <a:solidFill>
            <a:schemeClr val="accent5"/>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grpSp>
        <p:nvGrpSpPr>
          <p:cNvPr id="17" name="Group 16"/>
          <p:cNvGrpSpPr/>
          <p:nvPr/>
        </p:nvGrpSpPr>
        <p:grpSpPr>
          <a:xfrm>
            <a:off x="723976" y="1448489"/>
            <a:ext cx="4228922" cy="441087"/>
            <a:chOff x="2840539" y="3818711"/>
            <a:chExt cx="8133848" cy="883265"/>
          </a:xfrm>
        </p:grpSpPr>
        <p:sp>
          <p:nvSpPr>
            <p:cNvPr id="18"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nvGrpSpPr>
            <p:cNvPr id="19" name="Group 18"/>
            <p:cNvGrpSpPr/>
            <p:nvPr/>
          </p:nvGrpSpPr>
          <p:grpSpPr>
            <a:xfrm>
              <a:off x="2840539" y="3886196"/>
              <a:ext cx="8133848" cy="815780"/>
              <a:chOff x="2840539" y="3733796"/>
              <a:chExt cx="8133848" cy="815780"/>
            </a:xfrm>
          </p:grpSpPr>
          <p:sp>
            <p:nvSpPr>
              <p:cNvPr id="20" name="Round Same Side Corner Rectangle 19"/>
              <p:cNvSpPr/>
              <p:nvPr/>
            </p:nvSpPr>
            <p:spPr>
              <a:xfrm rot="5400000">
                <a:off x="6544119" y="100180"/>
                <a:ext cx="731520" cy="8129016"/>
              </a:xfrm>
              <a:prstGeom prst="round2Same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21" name="Rectangle 20"/>
              <p:cNvSpPr/>
              <p:nvPr/>
            </p:nvSpPr>
            <p:spPr>
              <a:xfrm>
                <a:off x="2840539" y="3801289"/>
                <a:ext cx="1270616" cy="72916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22" name="Rectangle 21"/>
              <p:cNvSpPr/>
              <p:nvPr/>
            </p:nvSpPr>
            <p:spPr>
              <a:xfrm>
                <a:off x="4460663" y="3809998"/>
                <a:ext cx="4055014" cy="739578"/>
              </a:xfrm>
              <a:prstGeom prst="rect">
                <a:avLst/>
              </a:prstGeom>
            </p:spPr>
            <p:txBody>
              <a:bodyPr wrap="none">
                <a:spAutoFit/>
              </a:bodyPr>
              <a:lstStyle/>
              <a:p>
                <a:pPr defTabSz="456651">
                  <a:spcBef>
                    <a:spcPts val="599"/>
                  </a:spcBef>
                  <a:defRPr/>
                </a:pPr>
                <a:r>
                  <a:rPr lang="en-US" b="1" kern="0" dirty="0">
                    <a:solidFill>
                      <a:prstClr val="white"/>
                    </a:solidFill>
                    <a:latin typeface="Arial" pitchFamily="34" charset="0"/>
                    <a:cs typeface="Arial" pitchFamily="34" charset="0"/>
                  </a:rPr>
                  <a:t>TÌM HIỂU CHUNG</a:t>
                </a:r>
                <a:endParaRPr lang="en-US" kern="0" dirty="0">
                  <a:solidFill>
                    <a:prstClr val="white"/>
                  </a:solidFill>
                  <a:latin typeface="Arial" pitchFamily="34" charset="0"/>
                  <a:cs typeface="Arial" pitchFamily="34" charset="0"/>
                </a:endParaRPr>
              </a:p>
            </p:txBody>
          </p:sp>
          <p:sp>
            <p:nvSpPr>
              <p:cNvPr id="23" name="TextBox 22"/>
              <p:cNvSpPr txBox="1"/>
              <p:nvPr/>
            </p:nvSpPr>
            <p:spPr>
              <a:xfrm>
                <a:off x="3303406" y="3733796"/>
                <a:ext cx="592591" cy="801210"/>
              </a:xfrm>
              <a:prstGeom prst="rect">
                <a:avLst/>
              </a:prstGeom>
              <a:noFill/>
            </p:spPr>
            <p:txBody>
              <a:bodyPr wrap="none" rtlCol="0">
                <a:spAutoFit/>
              </a:bodyPr>
              <a:lstStyle/>
              <a:p>
                <a:pPr algn="ctr"/>
                <a:r>
                  <a:rPr lang="en-US" sz="2000" b="1">
                    <a:solidFill>
                      <a:prstClr val="white"/>
                    </a:solidFill>
                    <a:latin typeface="Tahoma" pitchFamily="34" charset="0"/>
                    <a:ea typeface="Tahoma" pitchFamily="34" charset="0"/>
                    <a:cs typeface="Tahoma" pitchFamily="34" charset="0"/>
                  </a:rPr>
                  <a:t>I</a:t>
                </a:r>
              </a:p>
            </p:txBody>
          </p:sp>
        </p:grpSp>
      </p:grpSp>
      <p:grpSp>
        <p:nvGrpSpPr>
          <p:cNvPr id="24" name="Group 23"/>
          <p:cNvGrpSpPr/>
          <p:nvPr/>
        </p:nvGrpSpPr>
        <p:grpSpPr>
          <a:xfrm>
            <a:off x="723976" y="2585391"/>
            <a:ext cx="4228922" cy="441087"/>
            <a:chOff x="2840539" y="3818711"/>
            <a:chExt cx="8133848" cy="883265"/>
          </a:xfrm>
        </p:grpSpPr>
        <p:sp>
          <p:nvSpPr>
            <p:cNvPr id="25"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nvGrpSpPr>
            <p:cNvPr id="26" name="Group 25"/>
            <p:cNvGrpSpPr/>
            <p:nvPr/>
          </p:nvGrpSpPr>
          <p:grpSpPr>
            <a:xfrm>
              <a:off x="2840539" y="3886196"/>
              <a:ext cx="8133848" cy="815780"/>
              <a:chOff x="2840539" y="3733796"/>
              <a:chExt cx="8133848" cy="815780"/>
            </a:xfrm>
          </p:grpSpPr>
          <p:sp>
            <p:nvSpPr>
              <p:cNvPr id="27" name="Round Same Side Corner Rectangle 26"/>
              <p:cNvSpPr/>
              <p:nvPr/>
            </p:nvSpPr>
            <p:spPr>
              <a:xfrm rot="5400000">
                <a:off x="6544119" y="100180"/>
                <a:ext cx="731520" cy="8129016"/>
              </a:xfrm>
              <a:prstGeom prst="round2Same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28" name="Rectangle 27"/>
              <p:cNvSpPr/>
              <p:nvPr/>
            </p:nvSpPr>
            <p:spPr>
              <a:xfrm>
                <a:off x="2840539" y="3801289"/>
                <a:ext cx="1270616" cy="72916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29" name="Rectangle 28"/>
              <p:cNvSpPr/>
              <p:nvPr/>
            </p:nvSpPr>
            <p:spPr>
              <a:xfrm>
                <a:off x="4460663" y="3809998"/>
                <a:ext cx="4449664" cy="739578"/>
              </a:xfrm>
              <a:prstGeom prst="rect">
                <a:avLst/>
              </a:prstGeom>
            </p:spPr>
            <p:txBody>
              <a:bodyPr wrap="none">
                <a:spAutoFit/>
              </a:bodyPr>
              <a:lstStyle/>
              <a:p>
                <a:pPr defTabSz="456651">
                  <a:spcBef>
                    <a:spcPts val="599"/>
                  </a:spcBef>
                  <a:defRPr/>
                </a:pPr>
                <a:r>
                  <a:rPr lang="en-US" b="1" kern="0" dirty="0">
                    <a:solidFill>
                      <a:prstClr val="white"/>
                    </a:solidFill>
                    <a:latin typeface="Arial" pitchFamily="34" charset="0"/>
                    <a:cs typeface="Arial" pitchFamily="34" charset="0"/>
                  </a:rPr>
                  <a:t>TÌM HIỂU VĂN BẢN</a:t>
                </a:r>
                <a:endParaRPr lang="en-US" kern="0" dirty="0">
                  <a:solidFill>
                    <a:prstClr val="white"/>
                  </a:solidFill>
                  <a:latin typeface="Arial" pitchFamily="34" charset="0"/>
                  <a:cs typeface="Arial" pitchFamily="34" charset="0"/>
                </a:endParaRPr>
              </a:p>
            </p:txBody>
          </p:sp>
          <p:sp>
            <p:nvSpPr>
              <p:cNvPr id="30" name="TextBox 29"/>
              <p:cNvSpPr txBox="1"/>
              <p:nvPr/>
            </p:nvSpPr>
            <p:spPr>
              <a:xfrm>
                <a:off x="3184704" y="3733796"/>
                <a:ext cx="829995" cy="801210"/>
              </a:xfrm>
              <a:prstGeom prst="rect">
                <a:avLst/>
              </a:prstGeom>
              <a:noFill/>
            </p:spPr>
            <p:txBody>
              <a:bodyPr wrap="none" rtlCol="0">
                <a:spAutoFit/>
              </a:bodyPr>
              <a:lstStyle/>
              <a:p>
                <a:pPr algn="ctr"/>
                <a:r>
                  <a:rPr lang="en-US" sz="2000" b="1">
                    <a:solidFill>
                      <a:prstClr val="white"/>
                    </a:solidFill>
                    <a:latin typeface="Tahoma" pitchFamily="34" charset="0"/>
                    <a:ea typeface="Tahoma" pitchFamily="34" charset="0"/>
                    <a:cs typeface="Tahoma" pitchFamily="34" charset="0"/>
                  </a:rPr>
                  <a:t>II</a:t>
                </a:r>
              </a:p>
            </p:txBody>
          </p:sp>
        </p:grpSp>
      </p:grpSp>
      <p:grpSp>
        <p:nvGrpSpPr>
          <p:cNvPr id="31" name="Group 30"/>
          <p:cNvGrpSpPr/>
          <p:nvPr/>
        </p:nvGrpSpPr>
        <p:grpSpPr>
          <a:xfrm>
            <a:off x="723975" y="4106226"/>
            <a:ext cx="4228922" cy="441087"/>
            <a:chOff x="2840539" y="3818711"/>
            <a:chExt cx="8133848" cy="883265"/>
          </a:xfrm>
        </p:grpSpPr>
        <p:sp>
          <p:nvSpPr>
            <p:cNvPr id="32"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nvGrpSpPr>
            <p:cNvPr id="33" name="Group 32"/>
            <p:cNvGrpSpPr/>
            <p:nvPr/>
          </p:nvGrpSpPr>
          <p:grpSpPr>
            <a:xfrm>
              <a:off x="2840539" y="3886196"/>
              <a:ext cx="8133848" cy="815780"/>
              <a:chOff x="2840539" y="3733796"/>
              <a:chExt cx="8133848" cy="815780"/>
            </a:xfrm>
          </p:grpSpPr>
          <p:sp>
            <p:nvSpPr>
              <p:cNvPr id="34" name="Round Same Side Corner Rectangle 33"/>
              <p:cNvSpPr/>
              <p:nvPr/>
            </p:nvSpPr>
            <p:spPr>
              <a:xfrm rot="5400000">
                <a:off x="6544119" y="100180"/>
                <a:ext cx="731520" cy="8129016"/>
              </a:xfrm>
              <a:prstGeom prst="round2Same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35" name="Rectangle 34"/>
              <p:cNvSpPr/>
              <p:nvPr/>
            </p:nvSpPr>
            <p:spPr>
              <a:xfrm>
                <a:off x="2840539" y="3801289"/>
                <a:ext cx="1270616" cy="72916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36" name="Rectangle 35"/>
              <p:cNvSpPr/>
              <p:nvPr/>
            </p:nvSpPr>
            <p:spPr>
              <a:xfrm>
                <a:off x="4460663" y="3809998"/>
                <a:ext cx="2649079" cy="739578"/>
              </a:xfrm>
              <a:prstGeom prst="rect">
                <a:avLst/>
              </a:prstGeom>
            </p:spPr>
            <p:txBody>
              <a:bodyPr wrap="none">
                <a:spAutoFit/>
              </a:bodyPr>
              <a:lstStyle/>
              <a:p>
                <a:pPr defTabSz="456651">
                  <a:spcBef>
                    <a:spcPts val="599"/>
                  </a:spcBef>
                  <a:defRPr/>
                </a:pPr>
                <a:r>
                  <a:rPr lang="en-US" b="1" kern="0">
                    <a:solidFill>
                      <a:prstClr val="white"/>
                    </a:solidFill>
                    <a:latin typeface="Arial" pitchFamily="34" charset="0"/>
                    <a:cs typeface="Arial" pitchFamily="34" charset="0"/>
                  </a:rPr>
                  <a:t>TỔNG KẾT</a:t>
                </a:r>
                <a:endParaRPr lang="en-US" kern="0" dirty="0">
                  <a:solidFill>
                    <a:prstClr val="white"/>
                  </a:solidFill>
                  <a:latin typeface="Arial" pitchFamily="34" charset="0"/>
                  <a:cs typeface="Arial" pitchFamily="34" charset="0"/>
                </a:endParaRPr>
              </a:p>
            </p:txBody>
          </p:sp>
          <p:sp>
            <p:nvSpPr>
              <p:cNvPr id="37" name="TextBox 36"/>
              <p:cNvSpPr txBox="1"/>
              <p:nvPr/>
            </p:nvSpPr>
            <p:spPr>
              <a:xfrm>
                <a:off x="3066002" y="3733796"/>
                <a:ext cx="1067400" cy="801210"/>
              </a:xfrm>
              <a:prstGeom prst="rect">
                <a:avLst/>
              </a:prstGeom>
              <a:noFill/>
            </p:spPr>
            <p:txBody>
              <a:bodyPr wrap="none" rtlCol="0">
                <a:spAutoFit/>
              </a:bodyPr>
              <a:lstStyle/>
              <a:p>
                <a:pPr algn="ctr"/>
                <a:r>
                  <a:rPr lang="en-US" sz="2000" b="1" dirty="0">
                    <a:solidFill>
                      <a:prstClr val="white"/>
                    </a:solidFill>
                    <a:latin typeface="Tahoma" pitchFamily="34" charset="0"/>
                    <a:ea typeface="Tahoma" pitchFamily="34" charset="0"/>
                    <a:cs typeface="Tahoma" pitchFamily="34" charset="0"/>
                  </a:rPr>
                  <a:t>III</a:t>
                </a:r>
              </a:p>
            </p:txBody>
          </p:sp>
        </p:grpSp>
      </p:grpSp>
      <p:sp>
        <p:nvSpPr>
          <p:cNvPr id="38" name="Text1"/>
          <p:cNvSpPr txBox="1"/>
          <p:nvPr/>
        </p:nvSpPr>
        <p:spPr>
          <a:xfrm>
            <a:off x="1202647" y="3218654"/>
            <a:ext cx="10647977" cy="1015663"/>
          </a:xfrm>
          <a:prstGeom prst="rect">
            <a:avLst/>
          </a:prstGeom>
          <a:noFill/>
        </p:spPr>
        <p:txBody>
          <a:bodyPr wrap="square" rtlCol="0">
            <a:spAutoFit/>
          </a:bodyPr>
          <a:lstStyle/>
          <a:p>
            <a:pPr marL="371029" indent="-371029" defTabSz="456651">
              <a:buFont typeface="+mj-lt"/>
              <a:buAutoNum type="arabicPeriod"/>
              <a:defRPr/>
            </a:pPr>
            <a:r>
              <a:rPr lang="en-US" sz="2000" b="1" kern="0" dirty="0" smtClean="0">
                <a:solidFill>
                  <a:srgbClr val="0000FF"/>
                </a:solidFill>
                <a:latin typeface="Arial" pitchFamily="34" charset="0"/>
                <a:cs typeface="Arial" pitchFamily="34" charset="0"/>
              </a:rPr>
              <a:t>Nữ phóng viên đầu tiên</a:t>
            </a:r>
            <a:endParaRPr lang="vi-VN" sz="2000" b="1" kern="0" dirty="0">
              <a:solidFill>
                <a:srgbClr val="0000FF"/>
              </a:solidFill>
              <a:latin typeface="Arial" pitchFamily="34" charset="0"/>
              <a:cs typeface="Arial" pitchFamily="34" charset="0"/>
            </a:endParaRPr>
          </a:p>
          <a:p>
            <a:pPr marL="371029" indent="-371029" defTabSz="456651">
              <a:buFont typeface="+mj-lt"/>
              <a:buAutoNum type="arabicPeriod"/>
              <a:defRPr/>
            </a:pPr>
            <a:r>
              <a:rPr lang="en-US" sz="2000" b="1" kern="0" dirty="0" smtClean="0">
                <a:solidFill>
                  <a:srgbClr val="0000FF"/>
                </a:solidFill>
                <a:latin typeface="Arial" pitchFamily="34" charset="0"/>
                <a:cs typeface="Arial" pitchFamily="34" charset="0"/>
              </a:rPr>
              <a:t>Cách viết của tác giả</a:t>
            </a:r>
            <a:endParaRPr lang="en-US" sz="2000" b="1" kern="0" dirty="0">
              <a:solidFill>
                <a:srgbClr val="0000FF"/>
              </a:solidFill>
              <a:latin typeface="Arial" pitchFamily="34" charset="0"/>
              <a:cs typeface="Arial" pitchFamily="34" charset="0"/>
            </a:endParaRPr>
          </a:p>
          <a:p>
            <a:pPr defTabSz="456651">
              <a:defRPr/>
            </a:pPr>
            <a:endParaRPr lang="en-US" sz="2000" b="1" i="1" kern="0" dirty="0">
              <a:solidFill>
                <a:srgbClr val="0000FF"/>
              </a:solidFill>
              <a:latin typeface="Arial" pitchFamily="34" charset="0"/>
              <a:cs typeface="Arial" pitchFamily="34" charset="0"/>
            </a:endParaRPr>
          </a:p>
        </p:txBody>
      </p:sp>
      <p:grpSp>
        <p:nvGrpSpPr>
          <p:cNvPr id="39" name="Group 38"/>
          <p:cNvGrpSpPr/>
          <p:nvPr/>
        </p:nvGrpSpPr>
        <p:grpSpPr>
          <a:xfrm>
            <a:off x="723974" y="5425333"/>
            <a:ext cx="4228922" cy="441087"/>
            <a:chOff x="2840539" y="3818711"/>
            <a:chExt cx="8133848" cy="883265"/>
          </a:xfrm>
        </p:grpSpPr>
        <p:sp>
          <p:nvSpPr>
            <p:cNvPr id="40"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grpSp>
          <p:nvGrpSpPr>
            <p:cNvPr id="41" name="Group 40"/>
            <p:cNvGrpSpPr/>
            <p:nvPr/>
          </p:nvGrpSpPr>
          <p:grpSpPr>
            <a:xfrm>
              <a:off x="2840539" y="3886196"/>
              <a:ext cx="8133848" cy="815780"/>
              <a:chOff x="2840539" y="3733796"/>
              <a:chExt cx="8133848" cy="815780"/>
            </a:xfrm>
          </p:grpSpPr>
          <p:sp>
            <p:nvSpPr>
              <p:cNvPr id="42" name="Round Same Side Corner Rectangle 41"/>
              <p:cNvSpPr/>
              <p:nvPr/>
            </p:nvSpPr>
            <p:spPr>
              <a:xfrm rot="5400000">
                <a:off x="6544119" y="100180"/>
                <a:ext cx="731520" cy="8129016"/>
              </a:xfrm>
              <a:prstGeom prst="round2Same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43" name="Rectangle 42"/>
              <p:cNvSpPr/>
              <p:nvPr/>
            </p:nvSpPr>
            <p:spPr>
              <a:xfrm>
                <a:off x="2840539" y="3801289"/>
                <a:ext cx="1270616" cy="72916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44" name="Rectangle 43"/>
              <p:cNvSpPr/>
              <p:nvPr/>
            </p:nvSpPr>
            <p:spPr>
              <a:xfrm>
                <a:off x="4460663" y="3809998"/>
                <a:ext cx="6102255" cy="739578"/>
              </a:xfrm>
              <a:prstGeom prst="rect">
                <a:avLst/>
              </a:prstGeom>
            </p:spPr>
            <p:txBody>
              <a:bodyPr wrap="none">
                <a:spAutoFit/>
              </a:bodyPr>
              <a:lstStyle/>
              <a:p>
                <a:pPr defTabSz="456651">
                  <a:spcBef>
                    <a:spcPts val="599"/>
                  </a:spcBef>
                  <a:defRPr/>
                </a:pPr>
                <a:r>
                  <a:rPr lang="en-US" b="1" kern="0" dirty="0" smtClean="0">
                    <a:solidFill>
                      <a:prstClr val="white"/>
                    </a:solidFill>
                    <a:latin typeface="Arial" pitchFamily="34" charset="0"/>
                    <a:cs typeface="Arial" pitchFamily="34" charset="0"/>
                  </a:rPr>
                  <a:t>LUYỆN TẬP VÀ VẬN DỤNG</a:t>
                </a:r>
                <a:endParaRPr lang="en-US" kern="0" dirty="0">
                  <a:solidFill>
                    <a:prstClr val="white"/>
                  </a:solidFill>
                  <a:latin typeface="Arial" pitchFamily="34" charset="0"/>
                  <a:cs typeface="Arial" pitchFamily="34" charset="0"/>
                </a:endParaRPr>
              </a:p>
            </p:txBody>
          </p:sp>
          <p:sp>
            <p:nvSpPr>
              <p:cNvPr id="45" name="TextBox 44"/>
              <p:cNvSpPr txBox="1"/>
              <p:nvPr/>
            </p:nvSpPr>
            <p:spPr>
              <a:xfrm>
                <a:off x="3136913" y="3733796"/>
                <a:ext cx="925576" cy="801210"/>
              </a:xfrm>
              <a:prstGeom prst="rect">
                <a:avLst/>
              </a:prstGeom>
              <a:noFill/>
            </p:spPr>
            <p:txBody>
              <a:bodyPr wrap="none" rtlCol="0">
                <a:spAutoFit/>
              </a:bodyPr>
              <a:lstStyle/>
              <a:p>
                <a:pPr algn="ctr"/>
                <a:r>
                  <a:rPr lang="en-US" sz="2000" b="1" dirty="0" smtClean="0">
                    <a:solidFill>
                      <a:prstClr val="white"/>
                    </a:solidFill>
                    <a:latin typeface="Tahoma" pitchFamily="34" charset="0"/>
                    <a:ea typeface="Tahoma" pitchFamily="34" charset="0"/>
                    <a:cs typeface="Tahoma" pitchFamily="34" charset="0"/>
                  </a:rPr>
                  <a:t>IV</a:t>
                </a:r>
                <a:endParaRPr lang="en-US" sz="2000" b="1" dirty="0">
                  <a:solidFill>
                    <a:prstClr val="white"/>
                  </a:solidFill>
                  <a:latin typeface="Tahoma" pitchFamily="34" charset="0"/>
                  <a:ea typeface="Tahoma" pitchFamily="34" charset="0"/>
                  <a:cs typeface="Tahoma" pitchFamily="34" charset="0"/>
                </a:endParaRPr>
              </a:p>
            </p:txBody>
          </p:sp>
        </p:grpSp>
      </p:grpSp>
    </p:spTree>
    <p:extLst>
      <p:ext uri="{BB962C8B-B14F-4D97-AF65-F5344CB8AC3E}">
        <p14:creationId xmlns:p14="http://schemas.microsoft.com/office/powerpoint/2010/main" val="9934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500"/>
                                        <p:tgtEl>
                                          <p:spTgt spid="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500"/>
                                        <p:tgtEl>
                                          <p:spTgt spid="1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xEl>
                                              <p:pRg st="1" end="1"/>
                                            </p:txEl>
                                          </p:spTgt>
                                        </p:tgtEl>
                                        <p:attrNameLst>
                                          <p:attrName>style.visibility</p:attrName>
                                        </p:attrNameLst>
                                      </p:cBhvr>
                                      <p:to>
                                        <p:strVal val="visible"/>
                                      </p:to>
                                    </p:set>
                                    <p:animEffect transition="in" filter="fade">
                                      <p:cBhvr>
                                        <p:cTn id="32" dur="500"/>
                                        <p:tgtEl>
                                          <p:spTgt spid="38">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fade">
                                      <p:cBhvr>
                                        <p:cTn id="35" dur="500"/>
                                        <p:tgtEl>
                                          <p:spTgt spid="3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746504" y="799326"/>
            <a:ext cx="49743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0027" y="775692"/>
            <a:ext cx="3151259" cy="461217"/>
          </a:xfrm>
          <a:prstGeom prst="rect">
            <a:avLst/>
          </a:prstGeom>
          <a:noFill/>
        </p:spPr>
        <p:txBody>
          <a:bodyPr wrap="square" rtlCol="0">
            <a:spAutoFit/>
          </a:bodyPr>
          <a:lstStyle/>
          <a:p>
            <a:pPr defTabSz="1088109"/>
            <a:r>
              <a:rPr lang="en-US" sz="2397" b="1" dirty="0" smtClean="0">
                <a:solidFill>
                  <a:srgbClr val="0000FF"/>
                </a:solidFill>
                <a:latin typeface="Arial" pitchFamily="34" charset="0"/>
                <a:ea typeface="Tahoma" pitchFamily="34" charset="0"/>
                <a:cs typeface="Arial" pitchFamily="34" charset="0"/>
              </a:rPr>
              <a:t>I.TÌM </a:t>
            </a:r>
            <a:r>
              <a:rPr lang="en-US" sz="2397" b="1" dirty="0">
                <a:solidFill>
                  <a:srgbClr val="0000FF"/>
                </a:solidFill>
                <a:latin typeface="Arial" pitchFamily="34" charset="0"/>
                <a:ea typeface="Tahoma" pitchFamily="34" charset="0"/>
                <a:cs typeface="Arial" pitchFamily="34" charset="0"/>
              </a:rPr>
              <a:t>HIỂU CHUNG</a:t>
            </a:r>
          </a:p>
        </p:txBody>
      </p:sp>
      <p:sp>
        <p:nvSpPr>
          <p:cNvPr id="9" name="TextBox 8"/>
          <p:cNvSpPr txBox="1"/>
          <p:nvPr/>
        </p:nvSpPr>
        <p:spPr>
          <a:xfrm>
            <a:off x="310027" y="1192618"/>
            <a:ext cx="4077084" cy="461665"/>
          </a:xfrm>
          <a:prstGeom prst="rect">
            <a:avLst/>
          </a:prstGeom>
          <a:noFill/>
        </p:spPr>
        <p:txBody>
          <a:bodyPr wrap="square" rtlCol="0">
            <a:spAutoFit/>
          </a:bodyPr>
          <a:lstStyle/>
          <a:p>
            <a:pPr defTabSz="456651">
              <a:defRPr/>
            </a:pPr>
            <a:r>
              <a:rPr lang="en-US" sz="2397" b="1" dirty="0" smtClean="0">
                <a:solidFill>
                  <a:srgbClr val="0000FF"/>
                </a:solidFill>
                <a:latin typeface="Arial" pitchFamily="34" charset="0"/>
                <a:ea typeface="Tahoma" pitchFamily="34" charset="0"/>
                <a:cs typeface="Arial" pitchFamily="34" charset="0"/>
              </a:rPr>
              <a:t>1.Tác </a:t>
            </a:r>
            <a:r>
              <a:rPr lang="en-US" sz="2397" b="1" dirty="0">
                <a:solidFill>
                  <a:srgbClr val="0000FF"/>
                </a:solidFill>
                <a:latin typeface="Arial" pitchFamily="34" charset="0"/>
                <a:ea typeface="Tahoma" pitchFamily="34" charset="0"/>
                <a:cs typeface="Arial" pitchFamily="34" charset="0"/>
              </a:rPr>
              <a:t>giả </a:t>
            </a:r>
            <a:r>
              <a:rPr lang="en-US" sz="2400" b="1" kern="0" dirty="0" smtClean="0">
                <a:solidFill>
                  <a:srgbClr val="0000FF"/>
                </a:solidFill>
                <a:latin typeface="Arial" pitchFamily="34" charset="0"/>
                <a:cs typeface="Arial" pitchFamily="34" charset="0"/>
              </a:rPr>
              <a:t>Trần Nhật </a:t>
            </a:r>
            <a:r>
              <a:rPr lang="en-US" sz="2400" b="1" kern="0" dirty="0" err="1" smtClean="0">
                <a:solidFill>
                  <a:srgbClr val="0000FF"/>
                </a:solidFill>
                <a:latin typeface="Arial" pitchFamily="34" charset="0"/>
                <a:cs typeface="Arial" pitchFamily="34" charset="0"/>
              </a:rPr>
              <a:t>Vy</a:t>
            </a:r>
            <a:endParaRPr lang="en-US" sz="2400" b="1" kern="0" dirty="0">
              <a:solidFill>
                <a:srgbClr val="0000FF"/>
              </a:solidFill>
              <a:latin typeface="Arial" pitchFamily="34" charset="0"/>
              <a:cs typeface="Arial" pitchFamily="34" charset="0"/>
            </a:endParaRPr>
          </a:p>
        </p:txBody>
      </p:sp>
      <p:grpSp>
        <p:nvGrpSpPr>
          <p:cNvPr id="20" name="Google Shape;4489;p64">
            <a:extLst>
              <a:ext uri="{FF2B5EF4-FFF2-40B4-BE49-F238E27FC236}">
                <a16:creationId xmlns:a16="http://schemas.microsoft.com/office/drawing/2014/main" xmlns="" id="{ABC6A7DE-6023-A354-2737-3D57C19DB990}"/>
              </a:ext>
            </a:extLst>
          </p:cNvPr>
          <p:cNvGrpSpPr/>
          <p:nvPr/>
        </p:nvGrpSpPr>
        <p:grpSpPr>
          <a:xfrm>
            <a:off x="3607590" y="4069161"/>
            <a:ext cx="1330937" cy="848774"/>
            <a:chOff x="7408475" y="250000"/>
            <a:chExt cx="1445100" cy="667800"/>
          </a:xfrm>
        </p:grpSpPr>
        <p:sp>
          <p:nvSpPr>
            <p:cNvPr id="21" name="Google Shape;4490;p64">
              <a:extLst>
                <a:ext uri="{FF2B5EF4-FFF2-40B4-BE49-F238E27FC236}">
                  <a16:creationId xmlns:a16="http://schemas.microsoft.com/office/drawing/2014/main" xmlns="" id="{779DCF26-D1D2-30AE-667A-FDAC24720210}"/>
                </a:ext>
              </a:extLst>
            </p:cNvPr>
            <p:cNvSpPr/>
            <p:nvPr/>
          </p:nvSpPr>
          <p:spPr>
            <a:xfrm>
              <a:off x="7408475" y="250000"/>
              <a:ext cx="1445100" cy="667800"/>
            </a:xfrm>
            <a:prstGeom prst="ellipse">
              <a:avLst/>
            </a:prstGeom>
            <a:solidFill>
              <a:srgbClr val="7CC4F4"/>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a:defRPr/>
              </a:pPr>
              <a:endParaRPr kern="0">
                <a:solidFill>
                  <a:sysClr val="windowText" lastClr="000000"/>
                </a:solidFill>
              </a:endParaRPr>
            </a:p>
          </p:txBody>
        </p:sp>
        <p:sp>
          <p:nvSpPr>
            <p:cNvPr id="22" name="Google Shape;4491;p64">
              <a:extLst>
                <a:ext uri="{FF2B5EF4-FFF2-40B4-BE49-F238E27FC236}">
                  <a16:creationId xmlns:a16="http://schemas.microsoft.com/office/drawing/2014/main" xmlns="" id="{A7B43152-F9C0-B689-22B0-0D482080EFB8}"/>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a:defRPr/>
              </a:pPr>
              <a:endParaRPr kern="0">
                <a:solidFill>
                  <a:sysClr val="windowText" lastClr="000000"/>
                </a:solidFill>
              </a:endParaRPr>
            </a:p>
          </p:txBody>
        </p:sp>
      </p:grpSp>
      <p:grpSp>
        <p:nvGrpSpPr>
          <p:cNvPr id="23" name="Google Shape;4492;p64">
            <a:extLst>
              <a:ext uri="{FF2B5EF4-FFF2-40B4-BE49-F238E27FC236}">
                <a16:creationId xmlns:a16="http://schemas.microsoft.com/office/drawing/2014/main" xmlns="" id="{93189CFE-A042-E2D5-5A4D-9D13DCDCEC31}"/>
              </a:ext>
            </a:extLst>
          </p:cNvPr>
          <p:cNvGrpSpPr/>
          <p:nvPr/>
        </p:nvGrpSpPr>
        <p:grpSpPr>
          <a:xfrm>
            <a:off x="3607590" y="2016061"/>
            <a:ext cx="1330937" cy="848774"/>
            <a:chOff x="7408475" y="250000"/>
            <a:chExt cx="1445100" cy="667800"/>
          </a:xfrm>
        </p:grpSpPr>
        <p:sp>
          <p:nvSpPr>
            <p:cNvPr id="24" name="Google Shape;4493;p64">
              <a:extLst>
                <a:ext uri="{FF2B5EF4-FFF2-40B4-BE49-F238E27FC236}">
                  <a16:creationId xmlns:a16="http://schemas.microsoft.com/office/drawing/2014/main" xmlns="" id="{7F423F1E-6BEC-B08E-E8E4-731BDFBCE1E9}"/>
                </a:ext>
              </a:extLst>
            </p:cNvPr>
            <p:cNvSpPr/>
            <p:nvPr/>
          </p:nvSpPr>
          <p:spPr>
            <a:xfrm>
              <a:off x="7408475" y="250000"/>
              <a:ext cx="1445100" cy="667800"/>
            </a:xfrm>
            <a:prstGeom prst="ellipse">
              <a:avLst/>
            </a:prstGeom>
            <a:solidFill>
              <a:srgbClr val="7CC4F4"/>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a:defRPr/>
              </a:pPr>
              <a:endParaRPr kern="0">
                <a:solidFill>
                  <a:sysClr val="windowText" lastClr="000000"/>
                </a:solidFill>
              </a:endParaRPr>
            </a:p>
          </p:txBody>
        </p:sp>
        <p:sp>
          <p:nvSpPr>
            <p:cNvPr id="25" name="Google Shape;4494;p64">
              <a:extLst>
                <a:ext uri="{FF2B5EF4-FFF2-40B4-BE49-F238E27FC236}">
                  <a16:creationId xmlns:a16="http://schemas.microsoft.com/office/drawing/2014/main" xmlns="" id="{C1B792D7-3D06-9671-2A75-145D63D25A0F}"/>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a:defRPr/>
              </a:pPr>
              <a:endParaRPr kern="0">
                <a:solidFill>
                  <a:sysClr val="windowText" lastClr="000000"/>
                </a:solidFill>
              </a:endParaRPr>
            </a:p>
          </p:txBody>
        </p:sp>
      </p:grpSp>
      <p:grpSp>
        <p:nvGrpSpPr>
          <p:cNvPr id="26" name="Google Shape;4495;p64">
            <a:extLst>
              <a:ext uri="{FF2B5EF4-FFF2-40B4-BE49-F238E27FC236}">
                <a16:creationId xmlns:a16="http://schemas.microsoft.com/office/drawing/2014/main" xmlns="" id="{41D83B58-300C-FCA1-77ED-E2266225C322}"/>
              </a:ext>
            </a:extLst>
          </p:cNvPr>
          <p:cNvGrpSpPr/>
          <p:nvPr/>
        </p:nvGrpSpPr>
        <p:grpSpPr>
          <a:xfrm>
            <a:off x="3607590" y="3042598"/>
            <a:ext cx="1330937" cy="848774"/>
            <a:chOff x="7408475" y="250000"/>
            <a:chExt cx="1445100" cy="667800"/>
          </a:xfrm>
        </p:grpSpPr>
        <p:sp>
          <p:nvSpPr>
            <p:cNvPr id="27" name="Google Shape;4496;p64">
              <a:extLst>
                <a:ext uri="{FF2B5EF4-FFF2-40B4-BE49-F238E27FC236}">
                  <a16:creationId xmlns:a16="http://schemas.microsoft.com/office/drawing/2014/main" xmlns="" id="{4B518AB0-FE91-BEE5-1F01-EE9BB73E29BE}"/>
                </a:ext>
              </a:extLst>
            </p:cNvPr>
            <p:cNvSpPr/>
            <p:nvPr/>
          </p:nvSpPr>
          <p:spPr>
            <a:xfrm>
              <a:off x="7408475" y="250000"/>
              <a:ext cx="1445100" cy="667800"/>
            </a:xfrm>
            <a:prstGeom prst="ellipse">
              <a:avLst/>
            </a:prstGeom>
            <a:solidFill>
              <a:srgbClr val="41C0A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a:defRPr/>
              </a:pPr>
              <a:endParaRPr kern="0">
                <a:solidFill>
                  <a:sysClr val="windowText" lastClr="000000"/>
                </a:solidFill>
              </a:endParaRPr>
            </a:p>
          </p:txBody>
        </p:sp>
        <p:sp>
          <p:nvSpPr>
            <p:cNvPr id="28" name="Google Shape;4497;p64">
              <a:extLst>
                <a:ext uri="{FF2B5EF4-FFF2-40B4-BE49-F238E27FC236}">
                  <a16:creationId xmlns:a16="http://schemas.microsoft.com/office/drawing/2014/main" xmlns="" id="{E94EEC61-0A26-71B5-5C48-AAF826C61150}"/>
                </a:ext>
              </a:extLst>
            </p:cNvPr>
            <p:cNvSpPr/>
            <p:nvPr/>
          </p:nvSpPr>
          <p:spPr>
            <a:xfrm>
              <a:off x="7471900" y="296450"/>
              <a:ext cx="1318200" cy="576000"/>
            </a:xfrm>
            <a:prstGeom prst="ellipse">
              <a:avLst/>
            </a:prstGeom>
            <a:noFill/>
            <a:ln w="9525" cap="flat" cmpd="sng">
              <a:solidFill>
                <a:srgbClr val="074785"/>
              </a:solidFill>
              <a:prstDash val="solid"/>
              <a:round/>
              <a:headEnd type="none" w="sm" len="sm"/>
              <a:tailEnd type="none" w="sm" len="sm"/>
            </a:ln>
          </p:spPr>
          <p:txBody>
            <a:bodyPr spcFirstLastPara="1" wrap="square" lIns="91425" tIns="91425" rIns="91425" bIns="91425" anchor="ctr" anchorCtr="0">
              <a:noAutofit/>
            </a:bodyPr>
            <a:lstStyle/>
            <a:p>
              <a:pPr>
                <a:defRPr/>
              </a:pPr>
              <a:endParaRPr kern="0">
                <a:solidFill>
                  <a:sysClr val="windowText" lastClr="000000"/>
                </a:solidFill>
              </a:endParaRPr>
            </a:p>
          </p:txBody>
        </p:sp>
      </p:grpSp>
      <p:sp>
        <p:nvSpPr>
          <p:cNvPr id="29" name="Google Shape;4505;p64">
            <a:extLst>
              <a:ext uri="{FF2B5EF4-FFF2-40B4-BE49-F238E27FC236}">
                <a16:creationId xmlns:a16="http://schemas.microsoft.com/office/drawing/2014/main" xmlns="" id="{E28227E6-1684-B231-AAF8-3A29E9B2A12F}"/>
              </a:ext>
            </a:extLst>
          </p:cNvPr>
          <p:cNvSpPr txBox="1"/>
          <p:nvPr/>
        </p:nvSpPr>
        <p:spPr>
          <a:xfrm>
            <a:off x="3675906" y="3286969"/>
            <a:ext cx="1194300" cy="360000"/>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2500" b="1" dirty="0">
                <a:solidFill>
                  <a:srgbClr val="FCFBF0"/>
                </a:solidFill>
                <a:latin typeface="Arial" panose="020B0604020202020204" pitchFamily="34" charset="0"/>
                <a:ea typeface="Spicy Rice"/>
                <a:cs typeface="Arial" panose="020B0604020202020204" pitchFamily="34" charset="0"/>
                <a:sym typeface="Spicy Rice"/>
              </a:rPr>
              <a:t>02</a:t>
            </a:r>
            <a:endParaRPr sz="900" b="1" dirty="0">
              <a:solidFill>
                <a:srgbClr val="FCFBF0"/>
              </a:solidFill>
              <a:latin typeface="Arial" panose="020B0604020202020204" pitchFamily="34" charset="0"/>
              <a:ea typeface="Spicy Rice"/>
              <a:cs typeface="Arial" panose="020B0604020202020204" pitchFamily="34" charset="0"/>
              <a:sym typeface="Spicy Rice"/>
            </a:endParaRPr>
          </a:p>
        </p:txBody>
      </p:sp>
      <p:sp>
        <p:nvSpPr>
          <p:cNvPr id="30" name="Google Shape;4508;p64">
            <a:extLst>
              <a:ext uri="{FF2B5EF4-FFF2-40B4-BE49-F238E27FC236}">
                <a16:creationId xmlns:a16="http://schemas.microsoft.com/office/drawing/2014/main" xmlns="" id="{D0FC7CF5-5BD0-3BDD-F011-43FBC9B07988}"/>
              </a:ext>
            </a:extLst>
          </p:cNvPr>
          <p:cNvSpPr txBox="1"/>
          <p:nvPr/>
        </p:nvSpPr>
        <p:spPr>
          <a:xfrm>
            <a:off x="3675906" y="4316244"/>
            <a:ext cx="1194300" cy="360000"/>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2500" b="1">
                <a:solidFill>
                  <a:srgbClr val="FCFBF0"/>
                </a:solidFill>
                <a:latin typeface="Arial" panose="020B0604020202020204" pitchFamily="34" charset="0"/>
                <a:ea typeface="Spicy Rice"/>
                <a:cs typeface="Arial" panose="020B0604020202020204" pitchFamily="34" charset="0"/>
                <a:sym typeface="Spicy Rice"/>
              </a:rPr>
              <a:t>03</a:t>
            </a:r>
            <a:endParaRPr sz="900" b="1">
              <a:solidFill>
                <a:srgbClr val="FCFBF0"/>
              </a:solidFill>
              <a:latin typeface="Arial" panose="020B0604020202020204" pitchFamily="34" charset="0"/>
              <a:ea typeface="Spicy Rice"/>
              <a:cs typeface="Arial" panose="020B0604020202020204" pitchFamily="34" charset="0"/>
              <a:sym typeface="Spicy Rice"/>
            </a:endParaRPr>
          </a:p>
        </p:txBody>
      </p:sp>
      <p:cxnSp>
        <p:nvCxnSpPr>
          <p:cNvPr id="31" name="Google Shape;4571;p64">
            <a:extLst>
              <a:ext uri="{FF2B5EF4-FFF2-40B4-BE49-F238E27FC236}">
                <a16:creationId xmlns:a16="http://schemas.microsoft.com/office/drawing/2014/main" xmlns="" id="{AAB5355C-9F36-5B7C-1A3F-56A36FE8FD7A}"/>
              </a:ext>
            </a:extLst>
          </p:cNvPr>
          <p:cNvCxnSpPr>
            <a:endCxn id="29" idx="1"/>
          </p:cNvCxnSpPr>
          <p:nvPr/>
        </p:nvCxnSpPr>
        <p:spPr>
          <a:xfrm>
            <a:off x="3675906" y="2437694"/>
            <a:ext cx="600" cy="1029300"/>
          </a:xfrm>
          <a:prstGeom prst="curvedConnector3">
            <a:avLst>
              <a:gd name="adj1" fmla="val -39687500"/>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2" name="Google Shape;4572;p64">
            <a:extLst>
              <a:ext uri="{FF2B5EF4-FFF2-40B4-BE49-F238E27FC236}">
                <a16:creationId xmlns:a16="http://schemas.microsoft.com/office/drawing/2014/main" xmlns="" id="{2634C436-E5C1-31A7-DD6F-289A91585E63}"/>
              </a:ext>
            </a:extLst>
          </p:cNvPr>
          <p:cNvCxnSpPr>
            <a:stCxn id="29" idx="1"/>
            <a:endCxn id="30" idx="1"/>
          </p:cNvCxnSpPr>
          <p:nvPr/>
        </p:nvCxnSpPr>
        <p:spPr>
          <a:xfrm rot="10800000" flipV="1">
            <a:off x="3675906" y="3466968"/>
            <a:ext cx="12700" cy="1029275"/>
          </a:xfrm>
          <a:prstGeom prst="curvedConnector3">
            <a:avLst>
              <a:gd name="adj1" fmla="val 1800000"/>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xmlns="" id="{2FF13BB6-6964-4D3A-63BC-BE06E3FA48CE}"/>
              </a:ext>
            </a:extLst>
          </p:cNvPr>
          <p:cNvSpPr txBox="1"/>
          <p:nvPr/>
        </p:nvSpPr>
        <p:spPr>
          <a:xfrm>
            <a:off x="4938480" y="2003670"/>
            <a:ext cx="6089184"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latin typeface="Arial" panose="020B0604020202020204" pitchFamily="34" charset="0"/>
                <a:cs typeface="Arial" panose="020B0604020202020204" pitchFamily="34" charset="0"/>
              </a:rPr>
              <a:t>- Trần Nhật </a:t>
            </a:r>
            <a:r>
              <a:rPr lang="en-US" sz="2000" b="1" dirty="0" err="1">
                <a:latin typeface="Arial" panose="020B0604020202020204" pitchFamily="34" charset="0"/>
                <a:cs typeface="Arial" panose="020B0604020202020204" pitchFamily="34" charset="0"/>
              </a:rPr>
              <a:t>Vy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Nguyễn</a:t>
            </a:r>
            <a:r>
              <a:rPr lang="en-US" sz="2000" b="1" dirty="0">
                <a:latin typeface="Arial" panose="020B0604020202020204" pitchFamily="34" charset="0"/>
                <a:cs typeface="Arial" panose="020B0604020202020204" pitchFamily="34" charset="0"/>
              </a:rPr>
              <a:t> Hữu Vang), sinh năm 1956 tại  Đồng Tháp.</a:t>
            </a:r>
          </a:p>
        </p:txBody>
      </p:sp>
      <p:sp>
        <p:nvSpPr>
          <p:cNvPr id="34" name="TextBox 33">
            <a:extLst>
              <a:ext uri="{FF2B5EF4-FFF2-40B4-BE49-F238E27FC236}">
                <a16:creationId xmlns:a16="http://schemas.microsoft.com/office/drawing/2014/main" xmlns="" id="{89CBF08C-8345-A1CB-7743-06A8A2F4378D}"/>
              </a:ext>
            </a:extLst>
          </p:cNvPr>
          <p:cNvSpPr txBox="1"/>
          <p:nvPr/>
        </p:nvSpPr>
        <p:spPr>
          <a:xfrm>
            <a:off x="4925070" y="3043116"/>
            <a:ext cx="6102594"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solidFill>
                  <a:srgbClr val="FF0000"/>
                </a:solidFill>
                <a:latin typeface="Arial" panose="020B0604020202020204" pitchFamily="34" charset="0"/>
                <a:cs typeface="Arial" panose="020B0604020202020204" pitchFamily="34" charset="0"/>
              </a:rPr>
              <a:t>Ông là nhà báo, tác giả của nhiều tác phẩm biên khảo về lịch sử báo chí và văn hóa Sài Gòn.</a:t>
            </a:r>
          </a:p>
        </p:txBody>
      </p:sp>
      <p:sp>
        <p:nvSpPr>
          <p:cNvPr id="35" name="TextBox 34">
            <a:extLst>
              <a:ext uri="{FF2B5EF4-FFF2-40B4-BE49-F238E27FC236}">
                <a16:creationId xmlns:a16="http://schemas.microsoft.com/office/drawing/2014/main" xmlns="" id="{359CF15F-B213-2C7B-BE8E-68144911A2FA}"/>
              </a:ext>
            </a:extLst>
          </p:cNvPr>
          <p:cNvSpPr txBox="1"/>
          <p:nvPr/>
        </p:nvSpPr>
        <p:spPr>
          <a:xfrm>
            <a:off x="4948381" y="4196245"/>
            <a:ext cx="5811267"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000" b="1" dirty="0" smtClean="0">
                <a:solidFill>
                  <a:prstClr val="black"/>
                </a:solidFill>
                <a:latin typeface="Arial" panose="020B0604020202020204" pitchFamily="34" charset="0"/>
                <a:cs typeface="Arial" panose="020B0604020202020204" pitchFamily="34" charset="0"/>
              </a:rPr>
              <a:t>Một số tác phẩm chính: </a:t>
            </a:r>
            <a:r>
              <a:rPr lang="en-US" sz="2000" b="1" i="1" dirty="0" smtClean="0">
                <a:solidFill>
                  <a:prstClr val="black"/>
                </a:solidFill>
                <a:latin typeface="Arial" panose="020B0604020202020204" pitchFamily="34" charset="0"/>
                <a:cs typeface="Arial" panose="020B0604020202020204" pitchFamily="34" charset="0"/>
              </a:rPr>
              <a:t>Sài Gòn chốn </a:t>
            </a:r>
            <a:r>
              <a:rPr lang="en-US" sz="2000" b="1" i="1" dirty="0" err="1" smtClean="0">
                <a:solidFill>
                  <a:prstClr val="black"/>
                </a:solidFill>
                <a:latin typeface="Arial" panose="020B0604020202020204" pitchFamily="34" charset="0"/>
                <a:cs typeface="Arial" panose="020B0604020202020204" pitchFamily="34" charset="0"/>
              </a:rPr>
              <a:t>chốn</a:t>
            </a:r>
            <a:r>
              <a:rPr lang="en-US" sz="2000" b="1" i="1" dirty="0" smtClean="0">
                <a:solidFill>
                  <a:prstClr val="black"/>
                </a:solidFill>
                <a:latin typeface="Arial" panose="020B0604020202020204" pitchFamily="34" charset="0"/>
                <a:cs typeface="Arial" panose="020B0604020202020204" pitchFamily="34" charset="0"/>
              </a:rPr>
              <a:t> rong chơi (2016), Văn chương Sài Gòn 1881-1924,….</a:t>
            </a:r>
            <a:r>
              <a:rPr lang="en-US" sz="2000" b="1" dirty="0" smtClean="0">
                <a:solidFill>
                  <a:prstClr val="black"/>
                </a:solidFill>
                <a:latin typeface="Arial" panose="020B0604020202020204" pitchFamily="34" charset="0"/>
                <a:cs typeface="Arial" panose="020B0604020202020204" pitchFamily="34" charset="0"/>
              </a:rPr>
              <a:t> </a:t>
            </a:r>
            <a:endParaRPr lang="en-US" sz="2000" b="1" dirty="0">
              <a:solidFill>
                <a:srgbClr val="66423E">
                  <a:lumMod val="50000"/>
                </a:srgbClr>
              </a:solidFill>
              <a:latin typeface="Arial" panose="020B0604020202020204" pitchFamily="34" charset="0"/>
              <a:cs typeface="Arial" panose="020B0604020202020204" pitchFamily="34" charset="0"/>
            </a:endParaRPr>
          </a:p>
        </p:txBody>
      </p:sp>
      <p:sp>
        <p:nvSpPr>
          <p:cNvPr id="37" name="Google Shape;4505;p64">
            <a:extLst>
              <a:ext uri="{FF2B5EF4-FFF2-40B4-BE49-F238E27FC236}">
                <a16:creationId xmlns:a16="http://schemas.microsoft.com/office/drawing/2014/main" xmlns="" id="{0F2FB8DD-3DF1-D22E-68D3-5B83728F9F75}"/>
              </a:ext>
            </a:extLst>
          </p:cNvPr>
          <p:cNvSpPr txBox="1"/>
          <p:nvPr/>
        </p:nvSpPr>
        <p:spPr>
          <a:xfrm>
            <a:off x="3685466" y="2257694"/>
            <a:ext cx="1194300" cy="360000"/>
          </a:xfrm>
          <a:prstGeom prst="rect">
            <a:avLst/>
          </a:prstGeom>
          <a:noFill/>
          <a:ln>
            <a:noFill/>
          </a:ln>
        </p:spPr>
        <p:txBody>
          <a:bodyPr spcFirstLastPara="1" wrap="square" lIns="91425" tIns="91425" rIns="91425" bIns="91425" anchor="ctr" anchorCtr="0">
            <a:noAutofit/>
          </a:bodyPr>
          <a:lstStyle/>
          <a:p>
            <a:pPr algn="ctr">
              <a:lnSpc>
                <a:spcPct val="80000"/>
              </a:lnSpc>
              <a:buClr>
                <a:srgbClr val="F582BC"/>
              </a:buClr>
              <a:buSzPts val="1100"/>
            </a:pPr>
            <a:r>
              <a:rPr lang="en" sz="2500" b="1" dirty="0">
                <a:solidFill>
                  <a:srgbClr val="FCFBF0"/>
                </a:solidFill>
                <a:latin typeface="Arial" panose="020B0604020202020204" pitchFamily="34" charset="0"/>
                <a:ea typeface="Spicy Rice"/>
                <a:cs typeface="Arial" panose="020B0604020202020204" pitchFamily="34" charset="0"/>
                <a:sym typeface="Spicy Rice"/>
              </a:rPr>
              <a:t>01</a:t>
            </a:r>
            <a:endParaRPr sz="900" b="1" dirty="0">
              <a:solidFill>
                <a:srgbClr val="FCFBF0"/>
              </a:solidFill>
              <a:latin typeface="Arial" panose="020B0604020202020204" pitchFamily="34" charset="0"/>
              <a:ea typeface="Spicy Rice"/>
              <a:cs typeface="Arial" panose="020B0604020202020204" pitchFamily="34" charset="0"/>
              <a:sym typeface="Spicy Rice"/>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052" y="5406003"/>
            <a:ext cx="679343" cy="589584"/>
          </a:xfrm>
          <a:prstGeom prst="rect">
            <a:avLst/>
          </a:prstGeom>
        </p:spPr>
      </p:pic>
      <p:sp>
        <p:nvSpPr>
          <p:cNvPr id="40" name="TextBox 39"/>
          <p:cNvSpPr txBox="1"/>
          <p:nvPr/>
        </p:nvSpPr>
        <p:spPr>
          <a:xfrm>
            <a:off x="4976395" y="5340096"/>
            <a:ext cx="647189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000" b="1" dirty="0">
              <a:solidFill>
                <a:srgbClr val="C00000"/>
              </a:solidFill>
              <a:latin typeface="Arial" panose="020B0604020202020204" pitchFamily="34" charset="0"/>
              <a:cs typeface="Arial" panose="020B0604020202020204" pitchFamily="34" charset="0"/>
            </a:endParaRPr>
          </a:p>
        </p:txBody>
      </p:sp>
      <p:pic>
        <p:nvPicPr>
          <p:cNvPr id="1026" name="Picture 2" descr="Nhà văn Trần Nhật Vy: Thương như cái chữ nước mình - Báo Công an Nhân dân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380" y="2309202"/>
            <a:ext cx="2548854" cy="30308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968541" y="144587"/>
            <a:ext cx="5540850" cy="584775"/>
          </a:xfrm>
          <a:prstGeom prst="rect">
            <a:avLst/>
          </a:prstGeom>
          <a:noFill/>
        </p:spPr>
        <p:txBody>
          <a:bodyPr wrap="square" rtlCol="0">
            <a:spAutoFit/>
          </a:bodyPr>
          <a:lstStyle/>
          <a:p>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NỮ PHÓNG VIÊN ĐẦU TIÊN</a:t>
            </a:r>
            <a:endPar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39" name="Rectangle 38"/>
          <p:cNvSpPr/>
          <p:nvPr/>
        </p:nvSpPr>
        <p:spPr>
          <a:xfrm>
            <a:off x="7369966" y="398485"/>
            <a:ext cx="1983620" cy="400110"/>
          </a:xfrm>
          <a:prstGeom prst="rect">
            <a:avLst/>
          </a:prstGeom>
        </p:spPr>
        <p:txBody>
          <a:bodyPr wrap="none">
            <a:spAutoFit/>
          </a:bodyPr>
          <a:lstStyle/>
          <a:p>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(Trần Nhật </a:t>
            </a:r>
            <a:r>
              <a:rPr lang="en-US" sz="2000" b="1" dirty="0" err="1"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Vy</a:t>
            </a:r>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3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par>
                                <p:cTn id="8" presetID="6"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in)">
                                      <p:cBhvr>
                                        <p:cTn id="10" dur="2000"/>
                                        <p:tgtEl>
                                          <p:spTgt spid="3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par>
                                <p:cTn id="14" presetID="6"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par>
                                <p:cTn id="20" presetID="6"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par>
                                <p:cTn id="23" presetID="6"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20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circle(in)">
                                      <p:cBhvr>
                                        <p:cTn id="38" dur="20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circle(in)">
                                      <p:cBhvr>
                                        <p:cTn id="43" dur="20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par>
                                <p:cTn id="49" presetID="6" presetClass="entr" presetSubtype="16"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circle(in)">
                                      <p:cBhvr>
                                        <p:cTn id="5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animBg="1"/>
      <p:bldP spid="34" grpId="0" animBg="1"/>
      <p:bldP spid="35" grpId="0" animBg="1"/>
      <p:bldP spid="37"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images2.thanhnien.vn/uploaded/hienth/2019_09_27/bosachvanchuongsg_uwkh_ZPBA.jpg?width=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56" y="1517904"/>
            <a:ext cx="10149840" cy="49469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33856" y="822960"/>
            <a:ext cx="8860536" cy="461665"/>
          </a:xfrm>
          <a:prstGeom prst="rect">
            <a:avLst/>
          </a:prstGeom>
          <a:noFill/>
        </p:spPr>
        <p:txBody>
          <a:bodyPr wrap="square" rtlCol="0">
            <a:spAutoFit/>
          </a:bodyPr>
          <a:lstStyle/>
          <a:p>
            <a:r>
              <a:rPr lang="en-US" sz="2400" b="1" dirty="0" smtClean="0">
                <a:solidFill>
                  <a:srgbClr val="0000FF"/>
                </a:solidFill>
                <a:latin typeface="Arial" panose="020B0604020202020204" pitchFamily="34" charset="0"/>
                <a:cs typeface="Arial" panose="020B0604020202020204" pitchFamily="34" charset="0"/>
              </a:rPr>
              <a:t>HÌNH ẢNH TÁC PHẨM: </a:t>
            </a:r>
            <a:r>
              <a:rPr lang="en-US" sz="2400" b="1" i="1" dirty="0" smtClean="0">
                <a:solidFill>
                  <a:srgbClr val="0000FF"/>
                </a:solidFill>
                <a:latin typeface="Arial" panose="020B0604020202020204" pitchFamily="34" charset="0"/>
                <a:cs typeface="Arial" panose="020B0604020202020204" pitchFamily="34" charset="0"/>
              </a:rPr>
              <a:t>VĂN CHƯƠNG SÀI GÒN 1881-1924 </a:t>
            </a:r>
            <a:endParaRPr lang="en-US" sz="2400" b="1" i="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30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ircle(in)">
                                      <p:cBhvr>
                                        <p:cTn id="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746504" y="799326"/>
            <a:ext cx="497433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0027" y="775692"/>
            <a:ext cx="3151259" cy="461217"/>
          </a:xfrm>
          <a:prstGeom prst="rect">
            <a:avLst/>
          </a:prstGeom>
          <a:noFill/>
        </p:spPr>
        <p:txBody>
          <a:bodyPr wrap="square" rtlCol="0">
            <a:spAutoFit/>
          </a:bodyPr>
          <a:lstStyle/>
          <a:p>
            <a:pPr defTabSz="1088109"/>
            <a:r>
              <a:rPr lang="en-US" sz="2397" b="1" dirty="0" smtClean="0">
                <a:solidFill>
                  <a:srgbClr val="0000FF"/>
                </a:solidFill>
                <a:latin typeface="Arial" pitchFamily="34" charset="0"/>
                <a:ea typeface="Tahoma" pitchFamily="34" charset="0"/>
                <a:cs typeface="Arial" pitchFamily="34" charset="0"/>
              </a:rPr>
              <a:t>I.TÌM </a:t>
            </a:r>
            <a:r>
              <a:rPr lang="en-US" sz="2397" b="1" dirty="0">
                <a:solidFill>
                  <a:srgbClr val="0000FF"/>
                </a:solidFill>
                <a:latin typeface="Arial" pitchFamily="34" charset="0"/>
                <a:ea typeface="Tahoma" pitchFamily="34" charset="0"/>
                <a:cs typeface="Arial" pitchFamily="34" charset="0"/>
              </a:rPr>
              <a:t>HIỂU CHUNG</a:t>
            </a:r>
          </a:p>
        </p:txBody>
      </p:sp>
      <p:sp>
        <p:nvSpPr>
          <p:cNvPr id="6" name="TextBox 5"/>
          <p:cNvSpPr txBox="1"/>
          <p:nvPr/>
        </p:nvSpPr>
        <p:spPr>
          <a:xfrm>
            <a:off x="310027" y="1192618"/>
            <a:ext cx="6241538" cy="461217"/>
          </a:xfrm>
          <a:prstGeom prst="rect">
            <a:avLst/>
          </a:prstGeom>
          <a:noFill/>
        </p:spPr>
        <p:txBody>
          <a:bodyPr wrap="square" rtlCol="0">
            <a:spAutoFit/>
          </a:bodyPr>
          <a:lstStyle/>
          <a:p>
            <a:pPr defTabSz="456651">
              <a:defRPr/>
            </a:pPr>
            <a:r>
              <a:rPr lang="en-US" sz="2397" b="1" dirty="0">
                <a:solidFill>
                  <a:srgbClr val="0000FF"/>
                </a:solidFill>
                <a:latin typeface="Arial" pitchFamily="34" charset="0"/>
                <a:ea typeface="Tahoma" pitchFamily="34" charset="0"/>
                <a:cs typeface="Arial" pitchFamily="34" charset="0"/>
              </a:rPr>
              <a:t>2</a:t>
            </a:r>
            <a:r>
              <a:rPr lang="en-US" sz="2397" b="1" dirty="0" smtClean="0">
                <a:solidFill>
                  <a:srgbClr val="0000FF"/>
                </a:solidFill>
                <a:latin typeface="Arial" pitchFamily="34" charset="0"/>
                <a:ea typeface="Tahoma" pitchFamily="34" charset="0"/>
                <a:cs typeface="Arial" pitchFamily="34" charset="0"/>
              </a:rPr>
              <a:t>.Tác phẩm </a:t>
            </a:r>
            <a:r>
              <a:rPr lang="en-US" sz="2397" b="1" i="1" dirty="0" smtClean="0">
                <a:solidFill>
                  <a:srgbClr val="0000FF"/>
                </a:solidFill>
                <a:latin typeface="Arial" pitchFamily="34" charset="0"/>
                <a:ea typeface="Tahoma" pitchFamily="34" charset="0"/>
                <a:cs typeface="Arial" pitchFamily="34" charset="0"/>
              </a:rPr>
              <a:t>Nữ phóng viên đầu tiên</a:t>
            </a:r>
            <a:endParaRPr lang="en-US" sz="2400" b="1" kern="0" dirty="0">
              <a:solidFill>
                <a:srgbClr val="0000FF"/>
              </a:solidFill>
              <a:latin typeface="Arial" pitchFamily="34" charset="0"/>
              <a:cs typeface="Arial" pitchFamily="34" charset="0"/>
            </a:endParaRPr>
          </a:p>
        </p:txBody>
      </p:sp>
      <p:pic>
        <p:nvPicPr>
          <p:cNvPr id="7" name="图片 7" descr="图片包含 户外, 霉菌&#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23810">
            <a:off x="1104212" y="1687058"/>
            <a:ext cx="897524" cy="942778"/>
          </a:xfrm>
          <a:prstGeom prst="rect">
            <a:avLst/>
          </a:prstGeom>
        </p:spPr>
      </p:pic>
      <p:sp>
        <p:nvSpPr>
          <p:cNvPr id="11" name="TextBox 10">
            <a:extLst>
              <a:ext uri="{FF2B5EF4-FFF2-40B4-BE49-F238E27FC236}">
                <a16:creationId xmlns:a16="http://schemas.microsoft.com/office/drawing/2014/main" xmlns="" id="{34FE836F-4545-A3C5-ED77-D76B34AD173A}"/>
              </a:ext>
            </a:extLst>
          </p:cNvPr>
          <p:cNvSpPr txBox="1"/>
          <p:nvPr/>
        </p:nvSpPr>
        <p:spPr>
          <a:xfrm>
            <a:off x="226441" y="2953256"/>
            <a:ext cx="2596895" cy="400110"/>
          </a:xfrm>
          <a:prstGeom prst="rect">
            <a:avLst/>
          </a:prstGeom>
          <a:noFill/>
        </p:spPr>
        <p:txBody>
          <a:bodyPr wrap="square">
            <a:spAutoFit/>
          </a:bodyPr>
          <a:lstStyle/>
          <a:p>
            <a:pPr algn="just">
              <a:spcAft>
                <a:spcPts val="800"/>
              </a:spcAft>
            </a:pPr>
            <a:r>
              <a:rPr lang="vi-VN" sz="2000" b="1" dirty="0">
                <a:effectLst/>
                <a:latin typeface="Arial" panose="020B0604020202020204" pitchFamily="34" charset="0"/>
                <a:ea typeface="Calibri" panose="020F0502020204030204" pitchFamily="34" charset="0"/>
                <a:cs typeface="Arial" panose="020B0604020202020204" pitchFamily="34" charset="0"/>
              </a:rPr>
              <a:t>Văn bản </a:t>
            </a:r>
            <a:r>
              <a:rPr lang="en-US" sz="2000" b="1" dirty="0" smtClean="0">
                <a:effectLst/>
                <a:latin typeface="Arial" panose="020B0604020202020204" pitchFamily="34" charset="0"/>
                <a:ea typeface="Calibri" panose="020F0502020204030204" pitchFamily="34" charset="0"/>
                <a:cs typeface="Arial" panose="020B0604020202020204" pitchFamily="34" charset="0"/>
              </a:rPr>
              <a:t>thông tin</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D7BACA64-4E25-73F0-6823-42E43ACF0BAC}"/>
              </a:ext>
            </a:extLst>
          </p:cNvPr>
          <p:cNvSpPr txBox="1"/>
          <p:nvPr/>
        </p:nvSpPr>
        <p:spPr>
          <a:xfrm>
            <a:off x="3017458" y="3337075"/>
            <a:ext cx="2286299" cy="1015663"/>
          </a:xfrm>
          <a:prstGeom prst="rect">
            <a:avLst/>
          </a:prstGeom>
          <a:noFill/>
        </p:spPr>
        <p:txBody>
          <a:bodyPr wrap="square">
            <a:spAutoFit/>
          </a:bodyPr>
          <a:lstStyle/>
          <a:p>
            <a:pPr>
              <a:spcAft>
                <a:spcPts val="800"/>
              </a:spcAft>
            </a:pPr>
            <a:r>
              <a:rPr lang="en-US" sz="2000" b="1" dirty="0">
                <a:latin typeface="Arial" panose="020B0604020202020204" pitchFamily="34" charset="0"/>
                <a:cs typeface="Arial" panose="020B0604020202020204" pitchFamily="34" charset="0"/>
              </a:rPr>
              <a:t>In trên báo </a:t>
            </a:r>
            <a:r>
              <a:rPr lang="en-US" sz="2000" b="1" i="1" dirty="0">
                <a:latin typeface="Arial" panose="020B0604020202020204" pitchFamily="34" charset="0"/>
                <a:cs typeface="Arial" panose="020B0604020202020204" pitchFamily="34" charset="0"/>
              </a:rPr>
              <a:t>Tuổi trẻ</a:t>
            </a:r>
            <a:r>
              <a:rPr lang="en-US" sz="2000" b="1" dirty="0">
                <a:latin typeface="Arial" panose="020B0604020202020204" pitchFamily="34" charset="0"/>
                <a:cs typeface="Arial" panose="020B0604020202020204" pitchFamily="34" charset="0"/>
              </a:rPr>
              <a:t>, ngày 18/6/2015.</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A4EF495E-85A3-A522-C23D-A09AB159A09F}"/>
              </a:ext>
            </a:extLst>
          </p:cNvPr>
          <p:cNvSpPr txBox="1"/>
          <p:nvPr/>
        </p:nvSpPr>
        <p:spPr>
          <a:xfrm>
            <a:off x="6468966" y="3091868"/>
            <a:ext cx="2045502" cy="1015663"/>
          </a:xfrm>
          <a:prstGeom prst="rect">
            <a:avLst/>
          </a:prstGeom>
          <a:noFill/>
        </p:spPr>
        <p:txBody>
          <a:bodyPr wrap="square">
            <a:spAutoFit/>
          </a:bodyPr>
          <a:lstStyle/>
          <a:p>
            <a:pPr algn="just"/>
            <a:r>
              <a:rPr lang="en-US" sz="2000" b="1" dirty="0" smtClean="0">
                <a:latin typeface="Arial" panose="020B0604020202020204" pitchFamily="34" charset="0"/>
                <a:ea typeface="Calibri" panose="020F0502020204030204" pitchFamily="34" charset="0"/>
                <a:cs typeface="Arial" panose="020B0604020202020204" pitchFamily="34" charset="0"/>
              </a:rPr>
              <a:t>Thuyết </a:t>
            </a:r>
            <a:r>
              <a:rPr lang="en-US" sz="2000" b="1" dirty="0">
                <a:latin typeface="Arial" panose="020B0604020202020204" pitchFamily="34" charset="0"/>
                <a:ea typeface="Calibri" panose="020F0502020204030204" pitchFamily="34" charset="0"/>
                <a:cs typeface="Arial" panose="020B0604020202020204" pitchFamily="34" charset="0"/>
              </a:rPr>
              <a:t>minh</a:t>
            </a:r>
          </a:p>
          <a:p>
            <a:pPr algn="just"/>
            <a:r>
              <a:rPr lang="vi-VN" sz="2000" b="1" dirty="0">
                <a:latin typeface="Arial" panose="020B0604020202020204" pitchFamily="34" charset="0"/>
                <a:ea typeface="Calibri" panose="020F0502020204030204" pitchFamily="34" charset="0"/>
                <a:cs typeface="Arial" panose="020B0604020202020204" pitchFamily="34" charset="0"/>
              </a:rPr>
              <a:t>Nghị luận</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p:txBody>
      </p:sp>
      <p:pic>
        <p:nvPicPr>
          <p:cNvPr id="14" name="图片 7" descr="图片包含 户外, 霉菌&#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23810">
            <a:off x="3782227" y="2081007"/>
            <a:ext cx="897524" cy="942778"/>
          </a:xfrm>
          <a:prstGeom prst="rect">
            <a:avLst/>
          </a:prstGeom>
        </p:spPr>
      </p:pic>
      <p:pic>
        <p:nvPicPr>
          <p:cNvPr id="15" name="图片 7" descr="图片包含 户外, 霉菌&#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23810">
            <a:off x="6775994" y="1536013"/>
            <a:ext cx="897524" cy="942778"/>
          </a:xfrm>
          <a:prstGeom prst="rect">
            <a:avLst/>
          </a:prstGeom>
        </p:spPr>
      </p:pic>
      <p:sp>
        <p:nvSpPr>
          <p:cNvPr id="16" name="Google Shape;2997;p45">
            <a:extLst>
              <a:ext uri="{FF2B5EF4-FFF2-40B4-BE49-F238E27FC236}">
                <a16:creationId xmlns:a16="http://schemas.microsoft.com/office/drawing/2014/main" xmlns="" id="{2E6C1B65-D8A6-5A59-F79E-AAD947653951}"/>
              </a:ext>
            </a:extLst>
          </p:cNvPr>
          <p:cNvSpPr txBox="1">
            <a:spLocks/>
          </p:cNvSpPr>
          <p:nvPr/>
        </p:nvSpPr>
        <p:spPr>
          <a:xfrm>
            <a:off x="5938276" y="2218579"/>
            <a:ext cx="2592393" cy="60403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2pPr>
            <a:lvl3pPr marL="1371600" marR="0" lvl="2"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3pPr>
            <a:lvl4pPr marL="1828800" marR="0" lvl="3"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4pPr>
            <a:lvl5pPr marL="2286000" marR="0" lvl="4"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5pPr>
            <a:lvl6pPr marL="2743200" marR="0" lvl="5"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6pPr>
            <a:lvl7pPr marL="3200400" marR="0" lvl="6"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7pPr>
            <a:lvl8pPr marL="3657600" marR="0" lvl="7"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8pPr>
            <a:lvl9pPr marL="4114800" marR="0" lvl="8"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9pPr>
          </a:lstStyle>
          <a:p>
            <a:pPr marL="0" marR="0" lvl="0" indent="0" algn="ctr" defTabSz="914400" rtl="0" eaLnBrk="1" fontAlgn="auto" latinLnBrk="0" hangingPunct="1">
              <a:lnSpc>
                <a:spcPct val="100000"/>
              </a:lnSpc>
              <a:spcBef>
                <a:spcPts val="0"/>
              </a:spcBef>
              <a:spcAft>
                <a:spcPts val="0"/>
              </a:spcAft>
              <a:buClr>
                <a:srgbClr val="061D28"/>
              </a:buClr>
              <a:buSzPts val="2000"/>
              <a:buFont typeface="Poller One"/>
              <a:buNone/>
              <a:tabLst/>
              <a:defRPr/>
            </a:pPr>
            <a:r>
              <a:rPr kumimoji="0" lang="en-US"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sym typeface="Chau Philomene One"/>
              </a:rPr>
              <a:t>Phương thức</a:t>
            </a:r>
            <a:r>
              <a:rPr kumimoji="0" lang="en-US" i="0" u="none" strike="noStrike" kern="0" cap="none" spc="0" normalizeH="0" noProof="0" dirty="0" smtClean="0">
                <a:ln>
                  <a:noFill/>
                </a:ln>
                <a:solidFill>
                  <a:srgbClr val="0000FF"/>
                </a:solidFill>
                <a:effectLst/>
                <a:uLnTx/>
                <a:uFillTx/>
                <a:latin typeface="Arial" panose="020B0604020202020204" pitchFamily="34" charset="0"/>
                <a:cs typeface="Arial" panose="020B0604020202020204" pitchFamily="34" charset="0"/>
                <a:sym typeface="Chau Philomene One"/>
              </a:rPr>
              <a:t> biểu đạt</a:t>
            </a:r>
            <a:endParaRPr kumimoji="0" lang="en-US"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sym typeface="Chau Philomene One"/>
            </a:endParaRPr>
          </a:p>
        </p:txBody>
      </p:sp>
      <p:sp>
        <p:nvSpPr>
          <p:cNvPr id="17" name="Google Shape;2996;p45">
            <a:extLst>
              <a:ext uri="{FF2B5EF4-FFF2-40B4-BE49-F238E27FC236}">
                <a16:creationId xmlns:a16="http://schemas.microsoft.com/office/drawing/2014/main" xmlns="" id="{4E00CCDD-C813-0990-1134-202BCCB3679A}"/>
              </a:ext>
            </a:extLst>
          </p:cNvPr>
          <p:cNvSpPr txBox="1">
            <a:spLocks/>
          </p:cNvSpPr>
          <p:nvPr/>
        </p:nvSpPr>
        <p:spPr>
          <a:xfrm>
            <a:off x="3017457" y="2778554"/>
            <a:ext cx="2286300" cy="46710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2pPr>
            <a:lvl3pPr marL="1371600" marR="0" lvl="2"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3pPr>
            <a:lvl4pPr marL="1828800" marR="0" lvl="3"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4pPr>
            <a:lvl5pPr marL="2286000" marR="0" lvl="4"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5pPr>
            <a:lvl6pPr marL="2743200" marR="0" lvl="5"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6pPr>
            <a:lvl7pPr marL="3200400" marR="0" lvl="6"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7pPr>
            <a:lvl8pPr marL="3657600" marR="0" lvl="7"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8pPr>
            <a:lvl9pPr marL="4114800" marR="0" lvl="8"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9pPr>
          </a:lstStyle>
          <a:p>
            <a:pPr marL="0" marR="0" lvl="0" indent="0" algn="ctr" defTabSz="914400" rtl="0" eaLnBrk="1" fontAlgn="auto" latinLnBrk="0" hangingPunct="1">
              <a:lnSpc>
                <a:spcPct val="100000"/>
              </a:lnSpc>
              <a:spcBef>
                <a:spcPts val="0"/>
              </a:spcBef>
              <a:spcAft>
                <a:spcPts val="0"/>
              </a:spcAft>
              <a:buClr>
                <a:srgbClr val="061D28"/>
              </a:buClr>
              <a:buSzPts val="2000"/>
              <a:buFont typeface="Poller One"/>
              <a:buNone/>
              <a:tabLst/>
              <a:defRPr/>
            </a:pPr>
            <a:r>
              <a:rPr kumimoji="0" lang="en-US"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sym typeface="Chau Philomene One"/>
              </a:rPr>
              <a:t>Xuất xứ</a:t>
            </a:r>
          </a:p>
        </p:txBody>
      </p:sp>
      <p:sp>
        <p:nvSpPr>
          <p:cNvPr id="18" name="Google Shape;2995;p45">
            <a:extLst>
              <a:ext uri="{FF2B5EF4-FFF2-40B4-BE49-F238E27FC236}">
                <a16:creationId xmlns:a16="http://schemas.microsoft.com/office/drawing/2014/main" xmlns="" id="{1EB893B1-1E5F-1162-763D-296E5CF57C32}"/>
              </a:ext>
            </a:extLst>
          </p:cNvPr>
          <p:cNvSpPr txBox="1">
            <a:spLocks/>
          </p:cNvSpPr>
          <p:nvPr/>
        </p:nvSpPr>
        <p:spPr>
          <a:xfrm>
            <a:off x="226441" y="2349904"/>
            <a:ext cx="2286300" cy="46710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2pPr>
            <a:lvl3pPr marL="1371600" marR="0" lvl="2"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3pPr>
            <a:lvl4pPr marL="1828800" marR="0" lvl="3"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4pPr>
            <a:lvl5pPr marL="2286000" marR="0" lvl="4"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5pPr>
            <a:lvl6pPr marL="2743200" marR="0" lvl="5"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6pPr>
            <a:lvl7pPr marL="3200400" marR="0" lvl="6"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7pPr>
            <a:lvl8pPr marL="3657600" marR="0" lvl="7"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8pPr>
            <a:lvl9pPr marL="4114800" marR="0" lvl="8"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9pPr>
          </a:lstStyle>
          <a:p>
            <a:pPr marL="0" marR="0" lvl="0" indent="0" algn="ctr" defTabSz="914400" rtl="0" eaLnBrk="1" fontAlgn="auto" latinLnBrk="0" hangingPunct="1">
              <a:lnSpc>
                <a:spcPct val="100000"/>
              </a:lnSpc>
              <a:spcBef>
                <a:spcPts val="0"/>
              </a:spcBef>
              <a:spcAft>
                <a:spcPts val="0"/>
              </a:spcAft>
              <a:buClr>
                <a:srgbClr val="061D28"/>
              </a:buClr>
              <a:buSzPts val="2000"/>
              <a:buFont typeface="Poller One"/>
              <a:buNone/>
              <a:tabLst/>
              <a:defRPr/>
            </a:pPr>
            <a:r>
              <a:rPr kumimoji="0" lang="en-US"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sym typeface="Chau Philomene One"/>
              </a:rPr>
              <a:t>Thể loại</a:t>
            </a:r>
          </a:p>
        </p:txBody>
      </p:sp>
      <p:sp>
        <p:nvSpPr>
          <p:cNvPr id="19" name="TextBox 18">
            <a:extLst>
              <a:ext uri="{FF2B5EF4-FFF2-40B4-BE49-F238E27FC236}">
                <a16:creationId xmlns:a16="http://schemas.microsoft.com/office/drawing/2014/main" xmlns="" id="{D7BACA64-4E25-73F0-6823-42E43ACF0BAC}"/>
              </a:ext>
            </a:extLst>
          </p:cNvPr>
          <p:cNvSpPr txBox="1"/>
          <p:nvPr/>
        </p:nvSpPr>
        <p:spPr>
          <a:xfrm>
            <a:off x="8796528" y="3117829"/>
            <a:ext cx="3035808" cy="1426031"/>
          </a:xfrm>
          <a:prstGeom prst="rect">
            <a:avLst/>
          </a:prstGeom>
          <a:noFill/>
        </p:spPr>
        <p:txBody>
          <a:bodyPr wrap="square">
            <a:spAutoFit/>
          </a:bodyPr>
          <a:lstStyle/>
          <a:p>
            <a:pPr>
              <a:spcAft>
                <a:spcPts val="800"/>
              </a:spcAft>
            </a:pPr>
            <a:r>
              <a:rPr lang="en-US" sz="2000" b="1" i="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Nữ phóng viên đầu tiên</a:t>
            </a:r>
          </a:p>
          <a:p>
            <a:pPr>
              <a:spcAft>
                <a:spcPts val="800"/>
              </a:spcAft>
            </a:pPr>
            <a:r>
              <a:rPr lang="en-US" sz="2000" b="1" dirty="0" smtClean="0">
                <a:latin typeface="Arial" panose="020B0604020202020204" pitchFamily="34" charset="0"/>
                <a:ea typeface="Calibri" panose="020F0502020204030204" pitchFamily="34" charset="0"/>
                <a:cs typeface="Arial" panose="020B0604020202020204" pitchFamily="34" charset="0"/>
              </a:rPr>
              <a:t>Cung cấp thông tin về nữ phóng viên </a:t>
            </a:r>
            <a:r>
              <a:rPr lang="en-US" sz="2000" b="1" dirty="0" err="1" smtClean="0">
                <a:latin typeface="Arial" panose="020B0604020202020204" pitchFamily="34" charset="0"/>
                <a:ea typeface="Calibri" panose="020F0502020204030204" pitchFamily="34" charset="0"/>
                <a:cs typeface="Arial" panose="020B0604020202020204" pitchFamily="34" charset="0"/>
              </a:rPr>
              <a:t>Nguyễn</a:t>
            </a:r>
            <a:r>
              <a:rPr lang="en-US" sz="2000" b="1" dirty="0" smtClean="0">
                <a:latin typeface="Arial" panose="020B0604020202020204" pitchFamily="34" charset="0"/>
                <a:ea typeface="Calibri" panose="020F0502020204030204" pitchFamily="34" charset="0"/>
                <a:cs typeface="Arial" panose="020B0604020202020204" pitchFamily="34" charset="0"/>
              </a:rPr>
              <a:t> Thị Kiêm (Manh Manh)</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图片 7" descr="图片包含 户外, 霉菌&#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23810">
            <a:off x="9837207" y="1861761"/>
            <a:ext cx="897524" cy="942778"/>
          </a:xfrm>
          <a:prstGeom prst="rect">
            <a:avLst/>
          </a:prstGeom>
        </p:spPr>
      </p:pic>
      <p:sp>
        <p:nvSpPr>
          <p:cNvPr id="21" name="Google Shape;2996;p45">
            <a:extLst>
              <a:ext uri="{FF2B5EF4-FFF2-40B4-BE49-F238E27FC236}">
                <a16:creationId xmlns:a16="http://schemas.microsoft.com/office/drawing/2014/main" xmlns="" id="{4E00CCDD-C813-0990-1134-202BCCB3679A}"/>
              </a:ext>
            </a:extLst>
          </p:cNvPr>
          <p:cNvSpPr txBox="1">
            <a:spLocks/>
          </p:cNvSpPr>
          <p:nvPr/>
        </p:nvSpPr>
        <p:spPr>
          <a:xfrm>
            <a:off x="9072437" y="2559308"/>
            <a:ext cx="2286300" cy="46710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2pPr>
            <a:lvl3pPr marL="1371600" marR="0" lvl="2"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3pPr>
            <a:lvl4pPr marL="1828800" marR="0" lvl="3"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4pPr>
            <a:lvl5pPr marL="2286000" marR="0" lvl="4"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5pPr>
            <a:lvl6pPr marL="2743200" marR="0" lvl="5"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6pPr>
            <a:lvl7pPr marL="3200400" marR="0" lvl="6"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7pPr>
            <a:lvl8pPr marL="3657600" marR="0" lvl="7"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8pPr>
            <a:lvl9pPr marL="4114800" marR="0" lvl="8"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9pPr>
          </a:lstStyle>
          <a:p>
            <a:pPr marL="0" marR="0" lvl="0" indent="0" algn="ctr" defTabSz="914400" rtl="0" eaLnBrk="1" fontAlgn="auto" latinLnBrk="0" hangingPunct="1">
              <a:lnSpc>
                <a:spcPct val="100000"/>
              </a:lnSpc>
              <a:spcBef>
                <a:spcPts val="0"/>
              </a:spcBef>
              <a:spcAft>
                <a:spcPts val="0"/>
              </a:spcAft>
              <a:buClr>
                <a:srgbClr val="061D28"/>
              </a:buClr>
              <a:buSzPts val="2000"/>
              <a:buFont typeface="Poller One"/>
              <a:buNone/>
              <a:tabLst/>
              <a:defRPr/>
            </a:pPr>
            <a:r>
              <a:rPr kumimoji="0" lang="en-US"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sym typeface="Chau Philomene One"/>
              </a:rPr>
              <a:t>Nhan đề</a:t>
            </a:r>
            <a:endParaRPr kumimoji="0" lang="en-US"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sym typeface="Chau Philomene One"/>
            </a:endParaRPr>
          </a:p>
        </p:txBody>
      </p:sp>
      <p:sp>
        <p:nvSpPr>
          <p:cNvPr id="22" name="TextBox 21"/>
          <p:cNvSpPr txBox="1"/>
          <p:nvPr/>
        </p:nvSpPr>
        <p:spPr>
          <a:xfrm>
            <a:off x="1968541" y="144587"/>
            <a:ext cx="5540850" cy="584775"/>
          </a:xfrm>
          <a:prstGeom prst="rect">
            <a:avLst/>
          </a:prstGeom>
          <a:noFill/>
        </p:spPr>
        <p:txBody>
          <a:bodyPr wrap="square" rtlCol="0">
            <a:spAutoFit/>
          </a:bodyPr>
          <a:lstStyle/>
          <a:p>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NỮ PHÓNG VIÊN ĐẦU TIÊN</a:t>
            </a:r>
            <a:endPar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23" name="Rectangle 22"/>
          <p:cNvSpPr/>
          <p:nvPr/>
        </p:nvSpPr>
        <p:spPr>
          <a:xfrm>
            <a:off x="7369966" y="398485"/>
            <a:ext cx="1983620" cy="400110"/>
          </a:xfrm>
          <a:prstGeom prst="rect">
            <a:avLst/>
          </a:prstGeom>
        </p:spPr>
        <p:txBody>
          <a:bodyPr wrap="none">
            <a:spAutoFit/>
          </a:bodyPr>
          <a:lstStyle/>
          <a:p>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(Trần Nhật </a:t>
            </a:r>
            <a:r>
              <a:rPr lang="en-US" sz="2000" b="1" dirty="0" err="1"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Vy</a:t>
            </a:r>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6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animBg="1"/>
      <p:bldP spid="17" grpId="0" animBg="1"/>
      <p:bldP spid="18" grpId="0" animBg="1"/>
      <p:bldP spid="19"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746504" y="799326"/>
            <a:ext cx="49743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0027" y="775692"/>
            <a:ext cx="3151259" cy="461217"/>
          </a:xfrm>
          <a:prstGeom prst="rect">
            <a:avLst/>
          </a:prstGeom>
          <a:noFill/>
        </p:spPr>
        <p:txBody>
          <a:bodyPr wrap="square" rtlCol="0">
            <a:spAutoFit/>
          </a:bodyPr>
          <a:lstStyle/>
          <a:p>
            <a:pPr defTabSz="1088109"/>
            <a:r>
              <a:rPr lang="en-US" sz="2397" b="1" dirty="0" smtClean="0">
                <a:solidFill>
                  <a:srgbClr val="0000FF"/>
                </a:solidFill>
                <a:latin typeface="Arial" pitchFamily="34" charset="0"/>
                <a:ea typeface="Tahoma" pitchFamily="34" charset="0"/>
                <a:cs typeface="Arial" pitchFamily="34" charset="0"/>
              </a:rPr>
              <a:t>I.TÌM </a:t>
            </a:r>
            <a:r>
              <a:rPr lang="en-US" sz="2397" b="1" dirty="0">
                <a:solidFill>
                  <a:srgbClr val="0000FF"/>
                </a:solidFill>
                <a:latin typeface="Arial" pitchFamily="34" charset="0"/>
                <a:ea typeface="Tahoma" pitchFamily="34" charset="0"/>
                <a:cs typeface="Arial" pitchFamily="34" charset="0"/>
              </a:rPr>
              <a:t>HIỂU CHUNG</a:t>
            </a:r>
          </a:p>
        </p:txBody>
      </p:sp>
      <p:sp>
        <p:nvSpPr>
          <p:cNvPr id="9" name="TextBox 8"/>
          <p:cNvSpPr txBox="1"/>
          <p:nvPr/>
        </p:nvSpPr>
        <p:spPr>
          <a:xfrm>
            <a:off x="310026" y="1192618"/>
            <a:ext cx="4975205" cy="400110"/>
          </a:xfrm>
          <a:prstGeom prst="rect">
            <a:avLst/>
          </a:prstGeom>
          <a:noFill/>
        </p:spPr>
        <p:txBody>
          <a:bodyPr wrap="square" rtlCol="0">
            <a:spAutoFit/>
          </a:bodyPr>
          <a:lstStyle/>
          <a:p>
            <a:pPr defTabSz="456651">
              <a:defRPr/>
            </a:pPr>
            <a:r>
              <a:rPr lang="en-US" sz="2000" b="1" dirty="0">
                <a:solidFill>
                  <a:srgbClr val="0000FF"/>
                </a:solidFill>
                <a:latin typeface="Arial" pitchFamily="34" charset="0"/>
                <a:ea typeface="Tahoma" pitchFamily="34" charset="0"/>
                <a:cs typeface="Arial" pitchFamily="34" charset="0"/>
              </a:rPr>
              <a:t>2</a:t>
            </a:r>
            <a:r>
              <a:rPr lang="en-US" sz="2000" b="1" dirty="0" smtClean="0">
                <a:solidFill>
                  <a:srgbClr val="0000FF"/>
                </a:solidFill>
                <a:latin typeface="Arial" pitchFamily="34" charset="0"/>
                <a:ea typeface="Tahoma" pitchFamily="34" charset="0"/>
                <a:cs typeface="Arial" pitchFamily="34" charset="0"/>
              </a:rPr>
              <a:t>.Tác phẩm </a:t>
            </a:r>
            <a:r>
              <a:rPr lang="en-US" sz="2000" b="1" i="1" dirty="0" smtClean="0">
                <a:solidFill>
                  <a:srgbClr val="0000FF"/>
                </a:solidFill>
                <a:latin typeface="Arial" pitchFamily="34" charset="0"/>
                <a:ea typeface="Tahoma" pitchFamily="34" charset="0"/>
                <a:cs typeface="Arial" pitchFamily="34" charset="0"/>
              </a:rPr>
              <a:t>Nữ phóng viên đầu tiên</a:t>
            </a:r>
            <a:endParaRPr lang="en-US" sz="2000" b="1" kern="0" dirty="0">
              <a:solidFill>
                <a:srgbClr val="0000FF"/>
              </a:solidFill>
              <a:latin typeface="Arial" pitchFamily="34" charset="0"/>
              <a:cs typeface="Arial" pitchFamily="34" charset="0"/>
            </a:endParaRPr>
          </a:p>
        </p:txBody>
      </p:sp>
      <p:grpSp>
        <p:nvGrpSpPr>
          <p:cNvPr id="11" name="Group 10"/>
          <p:cNvGrpSpPr>
            <a:grpSpLocks/>
          </p:cNvGrpSpPr>
          <p:nvPr/>
        </p:nvGrpSpPr>
        <p:grpSpPr bwMode="auto">
          <a:xfrm>
            <a:off x="2525391" y="2802733"/>
            <a:ext cx="6355080" cy="632944"/>
            <a:chOff x="3493223" y="6148195"/>
            <a:chExt cx="17158564" cy="1265508"/>
          </a:xfrm>
        </p:grpSpPr>
        <p:sp>
          <p:nvSpPr>
            <p:cNvPr id="12" name="Isosceles Triangle 11"/>
            <p:cNvSpPr/>
            <p:nvPr/>
          </p:nvSpPr>
          <p:spPr>
            <a:xfrm rot="10800000">
              <a:off x="12023395" y="6148195"/>
              <a:ext cx="306401" cy="758498"/>
            </a:xfrm>
            <a:prstGeom prst="triangle">
              <a:avLst/>
            </a:prstGeom>
            <a:solidFill>
              <a:srgbClr val="9B9B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900">
                <a:solidFill>
                  <a:prstClr val="white"/>
                </a:solidFill>
              </a:endParaRPr>
            </a:p>
          </p:txBody>
        </p:sp>
        <p:grpSp>
          <p:nvGrpSpPr>
            <p:cNvPr id="13" name="Group 38"/>
            <p:cNvGrpSpPr/>
            <p:nvPr/>
          </p:nvGrpSpPr>
          <p:grpSpPr>
            <a:xfrm>
              <a:off x="3493223" y="6761613"/>
              <a:ext cx="17158564" cy="652090"/>
              <a:chOff x="5564187" y="4876800"/>
              <a:chExt cx="14200328" cy="1126622"/>
            </a:xfrm>
            <a:solidFill>
              <a:srgbClr val="9B9B9B"/>
            </a:solidFill>
          </p:grpSpPr>
          <p:sp>
            <p:nvSpPr>
              <p:cNvPr id="14" name="Rectangle 13"/>
              <p:cNvSpPr/>
              <p:nvPr/>
            </p:nvSpPr>
            <p:spPr>
              <a:xfrm>
                <a:off x="12645637" y="5155178"/>
                <a:ext cx="174165" cy="848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900">
                  <a:solidFill>
                    <a:prstClr val="black"/>
                  </a:solidFill>
                </a:endParaRPr>
              </a:p>
            </p:txBody>
          </p:sp>
          <p:sp>
            <p:nvSpPr>
              <p:cNvPr id="15" name="Freeform 14"/>
              <p:cNvSpPr/>
              <p:nvPr/>
            </p:nvSpPr>
            <p:spPr>
              <a:xfrm>
                <a:off x="5564187" y="4876800"/>
                <a:ext cx="14200328" cy="981508"/>
              </a:xfrm>
              <a:custGeom>
                <a:avLst/>
                <a:gdLst>
                  <a:gd name="connsiteX0" fmla="*/ 325346 w 14200328"/>
                  <a:gd name="connsiteY0" fmla="*/ 0 h 869046"/>
                  <a:gd name="connsiteX1" fmla="*/ 4800600 w 14200328"/>
                  <a:gd name="connsiteY1" fmla="*/ 0 h 869046"/>
                  <a:gd name="connsiteX2" fmla="*/ 9399727 w 14200328"/>
                  <a:gd name="connsiteY2" fmla="*/ 0 h 869046"/>
                  <a:gd name="connsiteX3" fmla="*/ 13874982 w 14200328"/>
                  <a:gd name="connsiteY3" fmla="*/ 0 h 869046"/>
                  <a:gd name="connsiteX4" fmla="*/ 14200328 w 14200328"/>
                  <a:gd name="connsiteY4" fmla="*/ 325345 h 869046"/>
                  <a:gd name="connsiteX5" fmla="*/ 14200328 w 14200328"/>
                  <a:gd name="connsiteY5" fmla="*/ 869046 h 869046"/>
                  <a:gd name="connsiteX6" fmla="*/ 14040128 w 14200328"/>
                  <a:gd name="connsiteY6" fmla="*/ 869046 h 869046"/>
                  <a:gd name="connsiteX7" fmla="*/ 14040128 w 14200328"/>
                  <a:gd name="connsiteY7" fmla="*/ 325345 h 869046"/>
                  <a:gd name="connsiteX8" fmla="*/ 13874982 w 14200328"/>
                  <a:gd name="connsiteY8" fmla="*/ 160200 h 869046"/>
                  <a:gd name="connsiteX9" fmla="*/ 9399727 w 14200328"/>
                  <a:gd name="connsiteY9" fmla="*/ 160200 h 869046"/>
                  <a:gd name="connsiteX10" fmla="*/ 4800600 w 14200328"/>
                  <a:gd name="connsiteY10" fmla="*/ 160200 h 869046"/>
                  <a:gd name="connsiteX11" fmla="*/ 325346 w 14200328"/>
                  <a:gd name="connsiteY11" fmla="*/ 160200 h 869046"/>
                  <a:gd name="connsiteX12" fmla="*/ 160200 w 14200328"/>
                  <a:gd name="connsiteY12" fmla="*/ 325345 h 869046"/>
                  <a:gd name="connsiteX13" fmla="*/ 160200 w 14200328"/>
                  <a:gd name="connsiteY13" fmla="*/ 869046 h 869046"/>
                  <a:gd name="connsiteX14" fmla="*/ 0 w 14200328"/>
                  <a:gd name="connsiteY14" fmla="*/ 869046 h 869046"/>
                  <a:gd name="connsiteX15" fmla="*/ 0 w 14200328"/>
                  <a:gd name="connsiteY15" fmla="*/ 325345 h 869046"/>
                  <a:gd name="connsiteX16" fmla="*/ 325346 w 14200328"/>
                  <a:gd name="connsiteY16" fmla="*/ 0 h 86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00328" h="869046">
                    <a:moveTo>
                      <a:pt x="325346" y="0"/>
                    </a:moveTo>
                    <a:lnTo>
                      <a:pt x="4800600" y="0"/>
                    </a:lnTo>
                    <a:lnTo>
                      <a:pt x="9399727" y="0"/>
                    </a:lnTo>
                    <a:lnTo>
                      <a:pt x="13874982" y="0"/>
                    </a:lnTo>
                    <a:cubicBezTo>
                      <a:pt x="14054664" y="0"/>
                      <a:pt x="14200328" y="145662"/>
                      <a:pt x="14200328" y="325345"/>
                    </a:cubicBezTo>
                    <a:lnTo>
                      <a:pt x="14200328" y="869046"/>
                    </a:lnTo>
                    <a:lnTo>
                      <a:pt x="14040128" y="869046"/>
                    </a:lnTo>
                    <a:lnTo>
                      <a:pt x="14040128" y="325345"/>
                    </a:lnTo>
                    <a:cubicBezTo>
                      <a:pt x="14040128" y="234138"/>
                      <a:pt x="13966188" y="160200"/>
                      <a:pt x="13874982" y="160200"/>
                    </a:cubicBezTo>
                    <a:lnTo>
                      <a:pt x="9399727" y="160200"/>
                    </a:lnTo>
                    <a:lnTo>
                      <a:pt x="4800600" y="160200"/>
                    </a:lnTo>
                    <a:lnTo>
                      <a:pt x="325346" y="160200"/>
                    </a:lnTo>
                    <a:cubicBezTo>
                      <a:pt x="234138" y="160200"/>
                      <a:pt x="160200" y="234138"/>
                      <a:pt x="160200" y="325345"/>
                    </a:cubicBezTo>
                    <a:lnTo>
                      <a:pt x="160200" y="869046"/>
                    </a:lnTo>
                    <a:lnTo>
                      <a:pt x="0" y="869046"/>
                    </a:lnTo>
                    <a:lnTo>
                      <a:pt x="0" y="325345"/>
                    </a:lnTo>
                    <a:cubicBezTo>
                      <a:pt x="0" y="145662"/>
                      <a:pt x="145663" y="0"/>
                      <a:pt x="32534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900">
                  <a:solidFill>
                    <a:prstClr val="black"/>
                  </a:solidFill>
                </a:endParaRPr>
              </a:p>
            </p:txBody>
          </p:sp>
        </p:grpSp>
      </p:grpSp>
      <p:sp>
        <p:nvSpPr>
          <p:cNvPr id="16" name="Rectangle 8"/>
          <p:cNvSpPr>
            <a:spLocks noChangeArrowheads="1"/>
          </p:cNvSpPr>
          <p:nvPr/>
        </p:nvSpPr>
        <p:spPr bwMode="auto">
          <a:xfrm>
            <a:off x="607379" y="998069"/>
            <a:ext cx="38824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67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6700">
                <a:solidFill>
                  <a:schemeClr val="tx1"/>
                </a:solidFill>
                <a:latin typeface="Arial" panose="020B0604020202020204" pitchFamily="34" charset="0"/>
              </a:defRPr>
            </a:lvl2pPr>
            <a:lvl3pPr marL="1143000" indent="-228600">
              <a:spcBef>
                <a:spcPct val="20000"/>
              </a:spcBef>
              <a:buClr>
                <a:schemeClr val="tx1"/>
              </a:buClr>
              <a:buChar char="•"/>
              <a:defRPr sz="5700">
                <a:solidFill>
                  <a:schemeClr val="tx1"/>
                </a:solidFill>
                <a:latin typeface="Arial" panose="020B0604020202020204" pitchFamily="34" charset="0"/>
              </a:defRPr>
            </a:lvl3pPr>
            <a:lvl4pPr marL="1600200" indent="-228600">
              <a:spcBef>
                <a:spcPct val="20000"/>
              </a:spcBef>
              <a:buChar char="–"/>
              <a:defRPr sz="4800">
                <a:solidFill>
                  <a:schemeClr val="tx1"/>
                </a:solidFill>
                <a:latin typeface="Arial" panose="020B0604020202020204" pitchFamily="34" charset="0"/>
              </a:defRPr>
            </a:lvl4pPr>
            <a:lvl5pPr marL="2057400" indent="-228600">
              <a:spcBef>
                <a:spcPct val="20000"/>
              </a:spcBef>
              <a:buChar char="»"/>
              <a:defRPr sz="4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800">
                <a:solidFill>
                  <a:schemeClr val="tx1"/>
                </a:solidFill>
                <a:latin typeface="Arial" panose="020B0604020202020204" pitchFamily="34" charset="0"/>
              </a:defRPr>
            </a:lvl9pPr>
          </a:lstStyle>
          <a:p>
            <a:pPr fontAlgn="base">
              <a:spcBef>
                <a:spcPct val="0"/>
              </a:spcBef>
              <a:spcAft>
                <a:spcPct val="0"/>
              </a:spcAft>
              <a:buClrTx/>
              <a:buFontTx/>
              <a:buNone/>
            </a:pPr>
            <a:r>
              <a:rPr lang="en-US" altLang="en-US" sz="2500" b="1">
                <a:solidFill>
                  <a:srgbClr val="FFFFFF"/>
                </a:solidFill>
                <a:latin typeface="Tahoma" panose="020B0604030504040204" pitchFamily="34" charset="0"/>
                <a:cs typeface="Tahoma" panose="020B0604030504040204" pitchFamily="34" charset="0"/>
              </a:rPr>
              <a:t>1</a:t>
            </a:r>
          </a:p>
        </p:txBody>
      </p:sp>
      <p:grpSp>
        <p:nvGrpSpPr>
          <p:cNvPr id="17" name="Group 5"/>
          <p:cNvGrpSpPr>
            <a:grpSpLocks/>
          </p:cNvGrpSpPr>
          <p:nvPr/>
        </p:nvGrpSpPr>
        <p:grpSpPr bwMode="auto">
          <a:xfrm>
            <a:off x="995627" y="3443258"/>
            <a:ext cx="3242360" cy="2614366"/>
            <a:chOff x="1372609" y="7239000"/>
            <a:chExt cx="4866014" cy="4736690"/>
          </a:xfrm>
        </p:grpSpPr>
        <p:sp>
          <p:nvSpPr>
            <p:cNvPr id="18" name="Rounded Rectangle 17"/>
            <p:cNvSpPr/>
            <p:nvPr/>
          </p:nvSpPr>
          <p:spPr>
            <a:xfrm>
              <a:off x="1372609" y="7239000"/>
              <a:ext cx="4866014" cy="4736690"/>
            </a:xfrm>
            <a:prstGeom prst="roundRect">
              <a:avLst>
                <a:gd name="adj" fmla="val 483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900" i="1">
                <a:solidFill>
                  <a:prstClr val="white"/>
                </a:solidFill>
              </a:endParaRPr>
            </a:p>
          </p:txBody>
        </p:sp>
        <p:sp>
          <p:nvSpPr>
            <p:cNvPr id="19" name="Rounded Rectangle 18"/>
            <p:cNvSpPr/>
            <p:nvPr/>
          </p:nvSpPr>
          <p:spPr>
            <a:xfrm>
              <a:off x="1495425" y="7770710"/>
              <a:ext cx="4602162" cy="3655362"/>
            </a:xfrm>
            <a:prstGeom prst="roundRect">
              <a:avLst>
                <a:gd name="adj" fmla="val 12071"/>
              </a:avLst>
            </a:prstGeom>
            <a:solidFill>
              <a:schemeClr val="bg1">
                <a:lumMod val="95000"/>
              </a:schemeClr>
            </a:solidFill>
            <a:ln w="12700">
              <a:solidFill>
                <a:schemeClr val="bg1"/>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Aft>
                  <a:spcPct val="0"/>
                </a:spcAft>
                <a:defRPr/>
              </a:pPr>
              <a:r>
                <a:rPr lang="en-US" sz="2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 ĐOẠN 1</a:t>
              </a:r>
              <a:r>
                <a:rPr lang="en-US" b="1" dirty="0" smtClean="0">
                  <a:solidFill>
                    <a:srgbClr val="0000FF"/>
                  </a:solidFill>
                  <a:latin typeface="Arial" panose="020B0604020202020204" pitchFamily="34" charset="0"/>
                  <a:cs typeface="Arial" panose="020B0604020202020204" pitchFamily="34" charset="0"/>
                </a:rPr>
                <a:t>: Phần </a:t>
              </a:r>
              <a:r>
                <a:rPr lang="en-US" b="1" dirty="0">
                  <a:solidFill>
                    <a:srgbClr val="0000FF"/>
                  </a:solidFill>
                  <a:latin typeface="Arial" panose="020B0604020202020204" pitchFamily="34" charset="0"/>
                  <a:cs typeface="Arial" panose="020B0604020202020204" pitchFamily="34" charset="0"/>
                </a:rPr>
                <a:t>mở </a:t>
              </a:r>
              <a:r>
                <a:rPr lang="en-US" b="1" dirty="0" smtClean="0">
                  <a:solidFill>
                    <a:srgbClr val="0000FF"/>
                  </a:solidFill>
                  <a:latin typeface="Arial" panose="020B0604020202020204" pitchFamily="34" charset="0"/>
                  <a:cs typeface="Arial" panose="020B0604020202020204" pitchFamily="34" charset="0"/>
                </a:rPr>
                <a:t>đầu:</a:t>
              </a:r>
              <a:r>
                <a:rPr lang="en-US" b="1" dirty="0" smtClean="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từ “Nói “</a:t>
              </a:r>
              <a:r>
                <a:rPr lang="en-US" b="1" i="1" dirty="0">
                  <a:solidFill>
                    <a:schemeClr val="tx1"/>
                  </a:solidFill>
                  <a:latin typeface="Arial" panose="020B0604020202020204" pitchFamily="34" charset="0"/>
                  <a:cs typeface="Arial" panose="020B0604020202020204" pitchFamily="34" charset="0"/>
                </a:rPr>
                <a:t>nữ phóng viên chính hiệu</a:t>
              </a:r>
              <a:r>
                <a:rPr lang="en-US" b="1" dirty="0">
                  <a:solidFill>
                    <a:schemeClr val="tx1"/>
                  </a:solidFill>
                  <a:latin typeface="Arial" panose="020B0604020202020204" pitchFamily="34" charset="0"/>
                  <a:cs typeface="Arial" panose="020B0604020202020204" pitchFamily="34" charset="0"/>
                </a:rPr>
                <a:t>” là bởi” đến “</a:t>
              </a:r>
              <a:r>
                <a:rPr lang="en-US" b="1" i="1" dirty="0">
                  <a:solidFill>
                    <a:schemeClr val="tx1"/>
                  </a:solidFill>
                  <a:latin typeface="Arial" panose="020B0604020202020204" pitchFamily="34" charset="0"/>
                  <a:cs typeface="Arial" panose="020B0604020202020204" pitchFamily="34" charset="0"/>
                </a:rPr>
                <a:t>Đó là Manh </a:t>
              </a:r>
              <a:r>
                <a:rPr lang="en-US" b="1" i="1" dirty="0" err="1">
                  <a:solidFill>
                    <a:schemeClr val="tx1"/>
                  </a:solidFill>
                  <a:latin typeface="Arial" panose="020B0604020202020204" pitchFamily="34" charset="0"/>
                  <a:cs typeface="Arial" panose="020B0604020202020204" pitchFamily="34" charset="0"/>
                </a:rPr>
                <a:t>Manh</a:t>
              </a:r>
              <a:r>
                <a:rPr lang="en-US" b="1" i="1" dirty="0">
                  <a:solidFill>
                    <a:schemeClr val="tx1"/>
                  </a:solidFill>
                  <a:latin typeface="Arial" panose="020B0604020202020204" pitchFamily="34" charset="0"/>
                  <a:cs typeface="Arial" panose="020B0604020202020204" pitchFamily="34" charset="0"/>
                </a:rPr>
                <a:t> nữ sĩ</a:t>
              </a:r>
              <a:r>
                <a:rPr lang="en-US" b="1" dirty="0">
                  <a:solidFill>
                    <a:schemeClr val="tx1"/>
                  </a:solidFill>
                  <a:latin typeface="Arial" panose="020B0604020202020204" pitchFamily="34" charset="0"/>
                  <a:cs typeface="Arial" panose="020B0604020202020204" pitchFamily="34" charset="0"/>
                </a:rPr>
                <a:t>”.</a:t>
              </a:r>
            </a:p>
            <a:p>
              <a:pPr algn="just" fontAlgn="base">
                <a:spcAft>
                  <a:spcPct val="0"/>
                </a:spcAft>
                <a:defRPr/>
              </a:pPr>
              <a:endParaRPr lang="en-US" b="1" dirty="0">
                <a:solidFill>
                  <a:schemeClr val="tx1"/>
                </a:solidFill>
                <a:latin typeface="Arial" panose="020B0604020202020204" pitchFamily="34" charset="0"/>
                <a:cs typeface="Arial" panose="020B0604020202020204" pitchFamily="34" charset="0"/>
              </a:endParaRPr>
            </a:p>
          </p:txBody>
        </p:sp>
      </p:grpSp>
      <p:grpSp>
        <p:nvGrpSpPr>
          <p:cNvPr id="21" name="Group 6"/>
          <p:cNvGrpSpPr>
            <a:grpSpLocks/>
          </p:cNvGrpSpPr>
          <p:nvPr/>
        </p:nvGrpSpPr>
        <p:grpSpPr bwMode="auto">
          <a:xfrm>
            <a:off x="4439502" y="3464662"/>
            <a:ext cx="3314610" cy="2592962"/>
            <a:chOff x="6987999" y="7239000"/>
            <a:chExt cx="4866014" cy="4736690"/>
          </a:xfrm>
        </p:grpSpPr>
        <p:sp>
          <p:nvSpPr>
            <p:cNvPr id="22" name="Rounded Rectangle 21"/>
            <p:cNvSpPr/>
            <p:nvPr/>
          </p:nvSpPr>
          <p:spPr>
            <a:xfrm>
              <a:off x="6987999" y="7239000"/>
              <a:ext cx="4866014" cy="4736690"/>
            </a:xfrm>
            <a:prstGeom prst="roundRect">
              <a:avLst>
                <a:gd name="adj" fmla="val 483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900" i="1">
                <a:solidFill>
                  <a:prstClr val="white"/>
                </a:solidFill>
              </a:endParaRPr>
            </a:p>
          </p:txBody>
        </p:sp>
        <p:sp>
          <p:nvSpPr>
            <p:cNvPr id="23" name="Rounded Rectangle 22"/>
            <p:cNvSpPr/>
            <p:nvPr/>
          </p:nvSpPr>
          <p:spPr>
            <a:xfrm>
              <a:off x="7131071" y="7701844"/>
              <a:ext cx="4579870" cy="3812622"/>
            </a:xfrm>
            <a:prstGeom prst="roundRect">
              <a:avLst>
                <a:gd name="adj" fmla="val 12071"/>
              </a:avLst>
            </a:prstGeom>
            <a:solidFill>
              <a:schemeClr val="bg1">
                <a:lumMod val="95000"/>
              </a:schemeClr>
            </a:solidFill>
            <a:ln w="12700">
              <a:solidFill>
                <a:schemeClr val="bg1"/>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b="1" dirty="0" smtClean="0">
                  <a:solidFill>
                    <a:schemeClr val="tx1"/>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ĐOẠN 2</a:t>
              </a:r>
              <a:r>
                <a:rPr lang="en-US" b="1" dirty="0" smtClean="0">
                  <a:solidFill>
                    <a:schemeClr val="tx1"/>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Phần giới thiệu chân dung nhân </a:t>
              </a:r>
              <a:r>
                <a:rPr lang="en-US" b="1" dirty="0" smtClean="0">
                  <a:solidFill>
                    <a:srgbClr val="0000FF"/>
                  </a:solidFill>
                  <a:latin typeface="Arial" panose="020B0604020202020204" pitchFamily="34" charset="0"/>
                  <a:cs typeface="Arial" panose="020B0604020202020204" pitchFamily="34" charset="0"/>
                </a:rPr>
                <a:t>vật:</a:t>
              </a:r>
              <a:r>
                <a:rPr lang="en-US" b="1" dirty="0" smtClean="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từ “</a:t>
              </a:r>
              <a:r>
                <a:rPr lang="en-US" b="1" i="1" dirty="0">
                  <a:solidFill>
                    <a:schemeClr val="tx1"/>
                  </a:solidFill>
                  <a:latin typeface="Arial" panose="020B0604020202020204" pitchFamily="34" charset="0"/>
                  <a:cs typeface="Arial" panose="020B0604020202020204" pitchFamily="34" charset="0"/>
                </a:rPr>
                <a:t>Manh </a:t>
              </a:r>
              <a:r>
                <a:rPr lang="en-US" b="1" i="1" dirty="0" err="1">
                  <a:solidFill>
                    <a:schemeClr val="tx1"/>
                  </a:solidFill>
                  <a:latin typeface="Arial" panose="020B0604020202020204" pitchFamily="34" charset="0"/>
                  <a:cs typeface="Arial" panose="020B0604020202020204" pitchFamily="34" charset="0"/>
                </a:rPr>
                <a:t>Manh</a:t>
              </a:r>
              <a:r>
                <a:rPr lang="en-US" b="1" i="1" dirty="0">
                  <a:solidFill>
                    <a:schemeClr val="tx1"/>
                  </a:solidFill>
                  <a:latin typeface="Arial" panose="020B0604020202020204" pitchFamily="34" charset="0"/>
                  <a:cs typeface="Arial" panose="020B0604020202020204" pitchFamily="34" charset="0"/>
                </a:rPr>
                <a:t> nữ </a:t>
              </a:r>
              <a:r>
                <a:rPr lang="en-US" b="1" i="1" dirty="0" smtClean="0">
                  <a:solidFill>
                    <a:schemeClr val="tx1"/>
                  </a:solidFill>
                  <a:latin typeface="Arial" panose="020B0604020202020204" pitchFamily="34" charset="0"/>
                  <a:cs typeface="Arial" panose="020B0604020202020204" pitchFamily="34" charset="0"/>
                </a:rPr>
                <a:t>sĩ tên thật là </a:t>
              </a:r>
              <a:r>
                <a:rPr lang="en-US" b="1" i="1" dirty="0" err="1" smtClean="0">
                  <a:solidFill>
                    <a:schemeClr val="tx1"/>
                  </a:solidFill>
                  <a:latin typeface="Arial" panose="020B0604020202020204" pitchFamily="34" charset="0"/>
                  <a:cs typeface="Arial" panose="020B0604020202020204" pitchFamily="34" charset="0"/>
                </a:rPr>
                <a:t>Nguyễn</a:t>
              </a:r>
              <a:r>
                <a:rPr lang="en-US" b="1" i="1" dirty="0" smtClean="0">
                  <a:solidFill>
                    <a:schemeClr val="tx1"/>
                  </a:solidFill>
                  <a:latin typeface="Arial" panose="020B0604020202020204" pitchFamily="34" charset="0"/>
                  <a:cs typeface="Arial" panose="020B0604020202020204" pitchFamily="34" charset="0"/>
                </a:rPr>
                <a:t> Thị Kiêm</a:t>
              </a:r>
              <a:r>
                <a:rPr lang="en-US" b="1" dirty="0" smtClean="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đến </a:t>
              </a:r>
              <a:r>
                <a:rPr lang="en-US" b="1" dirty="0" smtClean="0">
                  <a:solidFill>
                    <a:schemeClr val="tx1"/>
                  </a:solidFill>
                  <a:latin typeface="Arial" panose="020B0604020202020204" pitchFamily="34" charset="0"/>
                  <a:cs typeface="Arial" panose="020B0604020202020204" pitchFamily="34" charset="0"/>
                </a:rPr>
                <a:t>“</a:t>
              </a:r>
              <a:r>
                <a:rPr lang="en-US" b="1" i="1" dirty="0" smtClean="0">
                  <a:solidFill>
                    <a:schemeClr val="tx1"/>
                  </a:solidFill>
                  <a:latin typeface="Arial" panose="020B0604020202020204" pitchFamily="34" charset="0"/>
                  <a:cs typeface="Arial" panose="020B0604020202020204" pitchFamily="34" charset="0"/>
                </a:rPr>
                <a:t>bà lấy chồng người Pháp và qua Pháp ở </a:t>
              </a:r>
              <a:r>
                <a:rPr lang="en-US" b="1" i="1" dirty="0">
                  <a:solidFill>
                    <a:schemeClr val="tx1"/>
                  </a:solidFill>
                  <a:latin typeface="Arial" panose="020B0604020202020204" pitchFamily="34" charset="0"/>
                  <a:cs typeface="Arial" panose="020B0604020202020204" pitchFamily="34" charset="0"/>
                </a:rPr>
                <a:t>cho đến ngày mất</a:t>
              </a:r>
              <a:r>
                <a:rPr lang="en-US" b="1" dirty="0" smtClean="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p:txBody>
        </p:sp>
      </p:grpSp>
      <p:grpSp>
        <p:nvGrpSpPr>
          <p:cNvPr id="25" name="Group 8"/>
          <p:cNvGrpSpPr>
            <a:grpSpLocks/>
          </p:cNvGrpSpPr>
          <p:nvPr/>
        </p:nvGrpSpPr>
        <p:grpSpPr bwMode="auto">
          <a:xfrm>
            <a:off x="8042772" y="3408884"/>
            <a:ext cx="3246120" cy="2648740"/>
            <a:chOff x="17904418" y="7274096"/>
            <a:chExt cx="5212957" cy="4736690"/>
          </a:xfrm>
        </p:grpSpPr>
        <p:sp>
          <p:nvSpPr>
            <p:cNvPr id="26" name="Rounded Rectangle 25"/>
            <p:cNvSpPr/>
            <p:nvPr/>
          </p:nvSpPr>
          <p:spPr>
            <a:xfrm>
              <a:off x="17904418" y="7274096"/>
              <a:ext cx="5212957" cy="4736690"/>
            </a:xfrm>
            <a:prstGeom prst="roundRect">
              <a:avLst>
                <a:gd name="adj" fmla="val 483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900" i="1">
                <a:solidFill>
                  <a:prstClr val="white"/>
                </a:solidFill>
              </a:endParaRPr>
            </a:p>
          </p:txBody>
        </p:sp>
        <p:sp>
          <p:nvSpPr>
            <p:cNvPr id="27" name="Rounded Rectangle 26"/>
            <p:cNvSpPr/>
            <p:nvPr/>
          </p:nvSpPr>
          <p:spPr>
            <a:xfrm>
              <a:off x="18009998" y="7648272"/>
              <a:ext cx="4971630" cy="3911002"/>
            </a:xfrm>
            <a:prstGeom prst="roundRect">
              <a:avLst>
                <a:gd name="adj" fmla="val 12071"/>
              </a:avLst>
            </a:prstGeom>
            <a:solidFill>
              <a:schemeClr val="bg1">
                <a:lumMod val="95000"/>
              </a:schemeClr>
            </a:solidFill>
            <a:ln w="12700">
              <a:solidFill>
                <a:schemeClr val="bg1"/>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Aft>
                  <a:spcPct val="0"/>
                </a:spcAft>
                <a:defRPr/>
              </a:pPr>
              <a:r>
                <a:rPr lang="en-US" sz="2000" b="1" dirty="0" smtClean="0">
                  <a:solidFill>
                    <a:srgbClr val="FF0000"/>
                  </a:solidFill>
                  <a:latin typeface="Arial" panose="020B0604020202020204" pitchFamily="34" charset="0"/>
                  <a:cs typeface="Arial" panose="020B0604020202020204" pitchFamily="34" charset="0"/>
                </a:rPr>
                <a:t>ĐOẠN 3</a:t>
              </a:r>
              <a:r>
                <a:rPr lang="en-US" sz="2000" b="1" dirty="0" smtClean="0">
                  <a:solidFill>
                    <a:srgbClr val="0000FF"/>
                  </a:solidFill>
                  <a:latin typeface="Arial" panose="020B0604020202020204" pitchFamily="34" charset="0"/>
                  <a:cs typeface="Arial" panose="020B0604020202020204" pitchFamily="34" charset="0"/>
                </a:rPr>
                <a:t>: Phần </a:t>
              </a:r>
              <a:r>
                <a:rPr lang="en-US" sz="2000" b="1" dirty="0">
                  <a:solidFill>
                    <a:srgbClr val="0000FF"/>
                  </a:solidFill>
                  <a:latin typeface="Arial" panose="020B0604020202020204" pitchFamily="34" charset="0"/>
                  <a:cs typeface="Arial" panose="020B0604020202020204" pitchFamily="34" charset="0"/>
                </a:rPr>
                <a:t>kết </a:t>
              </a:r>
              <a:r>
                <a:rPr lang="en-US" sz="2000" b="1" dirty="0" smtClean="0">
                  <a:solidFill>
                    <a:srgbClr val="0000FF"/>
                  </a:solidFill>
                  <a:latin typeface="Arial" panose="020B0604020202020204" pitchFamily="34" charset="0"/>
                  <a:cs typeface="Arial" panose="020B0604020202020204" pitchFamily="34" charset="0"/>
                </a:rPr>
                <a:t>luận: </a:t>
              </a:r>
              <a:r>
                <a:rPr lang="en-US" sz="2000" b="1" dirty="0" smtClean="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từ “</a:t>
              </a:r>
              <a:r>
                <a:rPr lang="en-US" sz="2000" b="1" i="1" dirty="0">
                  <a:solidFill>
                    <a:schemeClr val="tx1"/>
                  </a:solidFill>
                  <a:latin typeface="Arial" panose="020B0604020202020204" pitchFamily="34" charset="0"/>
                  <a:cs typeface="Arial" panose="020B0604020202020204" pitchFamily="34" charset="0"/>
                </a:rPr>
                <a:t>Đối với văn học Việt Nam</a:t>
              </a:r>
              <a:r>
                <a:rPr lang="en-US" sz="2000" b="1" dirty="0">
                  <a:solidFill>
                    <a:schemeClr val="tx1"/>
                  </a:solidFill>
                  <a:latin typeface="Arial" panose="020B0604020202020204" pitchFamily="34" charset="0"/>
                  <a:cs typeface="Arial" panose="020B0604020202020204" pitchFamily="34" charset="0"/>
                </a:rPr>
                <a:t>” đến hết.</a:t>
              </a:r>
            </a:p>
          </p:txBody>
        </p:sp>
      </p:grpSp>
      <p:sp>
        <p:nvSpPr>
          <p:cNvPr id="29" name="Oval 28"/>
          <p:cNvSpPr/>
          <p:nvPr/>
        </p:nvSpPr>
        <p:spPr>
          <a:xfrm>
            <a:off x="4875611" y="1087750"/>
            <a:ext cx="1845229" cy="1714277"/>
          </a:xfrm>
          <a:prstGeom prst="ellipse">
            <a:avLst/>
          </a:prstGeom>
          <a:solidFill>
            <a:srgbClr val="FDE4CF"/>
          </a:solidFill>
          <a:ln w="762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i="1" dirty="0" smtClean="0">
                <a:solidFill>
                  <a:srgbClr val="FF0000"/>
                </a:solidFill>
                <a:latin typeface="Tahoma" pitchFamily="34" charset="0"/>
                <a:cs typeface="Tahoma" pitchFamily="34" charset="0"/>
              </a:rPr>
              <a:t>Nữ phóng viên đầu tiên</a:t>
            </a:r>
            <a:endParaRPr lang="en-US" sz="2000" b="1" i="1" dirty="0">
              <a:solidFill>
                <a:srgbClr val="FF0000"/>
              </a:solidFill>
              <a:latin typeface="Tahoma" pitchFamily="34" charset="0"/>
              <a:cs typeface="Tahoma" pitchFamily="34" charset="0"/>
            </a:endParaRPr>
          </a:p>
        </p:txBody>
      </p:sp>
      <p:pic>
        <p:nvPicPr>
          <p:cNvPr id="30" name="图片 7" descr="图片包含 户外, 霉菌&#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23810">
            <a:off x="914945" y="1487951"/>
            <a:ext cx="756067" cy="794189"/>
          </a:xfrm>
          <a:prstGeom prst="rect">
            <a:avLst/>
          </a:prstGeom>
        </p:spPr>
      </p:pic>
      <p:sp>
        <p:nvSpPr>
          <p:cNvPr id="31" name="Google Shape;2997;p45">
            <a:extLst>
              <a:ext uri="{FF2B5EF4-FFF2-40B4-BE49-F238E27FC236}">
                <a16:creationId xmlns:a16="http://schemas.microsoft.com/office/drawing/2014/main" xmlns="" id="{2E6C1B65-D8A6-5A59-F79E-AAD947653951}"/>
              </a:ext>
            </a:extLst>
          </p:cNvPr>
          <p:cNvSpPr txBox="1">
            <a:spLocks/>
          </p:cNvSpPr>
          <p:nvPr/>
        </p:nvSpPr>
        <p:spPr>
          <a:xfrm>
            <a:off x="285700" y="2031174"/>
            <a:ext cx="1908328" cy="60403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Poller One"/>
              <a:buNone/>
              <a:defRPr sz="2000"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2pPr>
            <a:lvl3pPr marL="1371600" marR="0" lvl="2"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3pPr>
            <a:lvl4pPr marL="1828800" marR="0" lvl="3"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4pPr>
            <a:lvl5pPr marL="2286000" marR="0" lvl="4"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5pPr>
            <a:lvl6pPr marL="2743200" marR="0" lvl="5"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6pPr>
            <a:lvl7pPr marL="3200400" marR="0" lvl="6"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7pPr>
            <a:lvl8pPr marL="3657600" marR="0" lvl="7"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8pPr>
            <a:lvl9pPr marL="4114800" marR="0" lvl="8" indent="-317500" algn="ctr" rtl="0">
              <a:lnSpc>
                <a:spcPct val="100000"/>
              </a:lnSpc>
              <a:spcBef>
                <a:spcPts val="0"/>
              </a:spcBef>
              <a:spcAft>
                <a:spcPts val="0"/>
              </a:spcAft>
              <a:buClr>
                <a:schemeClr val="dk1"/>
              </a:buClr>
              <a:buSzPts val="1400"/>
              <a:buFont typeface="Dosis"/>
              <a:buNone/>
              <a:defRPr sz="1400" b="0" i="0" u="none" strike="noStrike" cap="none">
                <a:solidFill>
                  <a:schemeClr val="dk1"/>
                </a:solidFill>
                <a:latin typeface="Dosis"/>
                <a:ea typeface="Dosis"/>
                <a:cs typeface="Dosis"/>
                <a:sym typeface="Dosis"/>
              </a:defRPr>
            </a:lvl9pPr>
          </a:lstStyle>
          <a:p>
            <a:pPr marL="0" marR="0" lvl="0" indent="0" algn="ctr" defTabSz="914400" rtl="0" eaLnBrk="1" fontAlgn="auto" latinLnBrk="0" hangingPunct="1">
              <a:lnSpc>
                <a:spcPct val="100000"/>
              </a:lnSpc>
              <a:spcBef>
                <a:spcPts val="0"/>
              </a:spcBef>
              <a:spcAft>
                <a:spcPts val="0"/>
              </a:spcAft>
              <a:buClr>
                <a:srgbClr val="061D28"/>
              </a:buClr>
              <a:buSzPts val="2000"/>
              <a:buFont typeface="Poller One"/>
              <a:buNone/>
              <a:tabLst/>
              <a:defRPr/>
            </a:pPr>
            <a:r>
              <a:rPr kumimoji="0" lang="en-US"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sym typeface="Chau Philomene One"/>
              </a:rPr>
              <a:t>Bố</a:t>
            </a:r>
            <a:r>
              <a:rPr kumimoji="0" lang="en-US" i="0" u="none" strike="noStrike" kern="0" cap="none" spc="0" normalizeH="0" noProof="0" dirty="0" smtClean="0">
                <a:ln>
                  <a:noFill/>
                </a:ln>
                <a:solidFill>
                  <a:srgbClr val="0000FF"/>
                </a:solidFill>
                <a:effectLst/>
                <a:uLnTx/>
                <a:uFillTx/>
                <a:latin typeface="Arial" panose="020B0604020202020204" pitchFamily="34" charset="0"/>
                <a:cs typeface="Arial" panose="020B0604020202020204" pitchFamily="34" charset="0"/>
                <a:sym typeface="Chau Philomene One"/>
              </a:rPr>
              <a:t> cục:</a:t>
            </a:r>
            <a:endParaRPr kumimoji="0" lang="en-US"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sym typeface="Chau Philomene One"/>
            </a:endParaRPr>
          </a:p>
        </p:txBody>
      </p:sp>
      <p:sp>
        <p:nvSpPr>
          <p:cNvPr id="2" name="TextBox 1"/>
          <p:cNvSpPr txBox="1"/>
          <p:nvPr/>
        </p:nvSpPr>
        <p:spPr>
          <a:xfrm>
            <a:off x="2103121" y="2039468"/>
            <a:ext cx="277249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smtClean="0">
                <a:latin typeface="Arial" panose="020B0604020202020204" pitchFamily="34" charset="0"/>
                <a:cs typeface="Arial" panose="020B0604020202020204" pitchFamily="34" charset="0"/>
              </a:rPr>
              <a:t>Phần </a:t>
            </a:r>
            <a:r>
              <a:rPr lang="en-US" sz="2000" b="1" dirty="0">
                <a:latin typeface="Arial" panose="020B0604020202020204" pitchFamily="34" charset="0"/>
                <a:cs typeface="Arial" panose="020B0604020202020204" pitchFamily="34" charset="0"/>
              </a:rPr>
              <a:t>sa-pô được in đậm ở đầu văn bản</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28" name="TextBox 27"/>
          <p:cNvSpPr txBox="1"/>
          <p:nvPr/>
        </p:nvSpPr>
        <p:spPr>
          <a:xfrm>
            <a:off x="1968541" y="144587"/>
            <a:ext cx="5540850" cy="584775"/>
          </a:xfrm>
          <a:prstGeom prst="rect">
            <a:avLst/>
          </a:prstGeom>
          <a:noFill/>
        </p:spPr>
        <p:txBody>
          <a:bodyPr wrap="square" rtlCol="0">
            <a:spAutoFit/>
          </a:bodyPr>
          <a:lstStyle/>
          <a:p>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NỮ PHÓNG VIÊN ĐẦU TIÊN</a:t>
            </a:r>
            <a:endPar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32" name="Rectangle 31"/>
          <p:cNvSpPr/>
          <p:nvPr/>
        </p:nvSpPr>
        <p:spPr>
          <a:xfrm>
            <a:off x="7369966" y="398485"/>
            <a:ext cx="1983620" cy="400110"/>
          </a:xfrm>
          <a:prstGeom prst="rect">
            <a:avLst/>
          </a:prstGeom>
        </p:spPr>
        <p:txBody>
          <a:bodyPr wrap="none">
            <a:spAutoFit/>
          </a:bodyPr>
          <a:lstStyle/>
          <a:p>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(Trần Nhật </a:t>
            </a:r>
            <a:r>
              <a:rPr lang="en-US" sz="2000" b="1" dirty="0" err="1"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Vy</a:t>
            </a:r>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6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746504" y="799326"/>
            <a:ext cx="4974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0027" y="775692"/>
            <a:ext cx="4234541" cy="461217"/>
          </a:xfrm>
          <a:prstGeom prst="rect">
            <a:avLst/>
          </a:prstGeom>
          <a:noFill/>
        </p:spPr>
        <p:txBody>
          <a:bodyPr wrap="square" rtlCol="0">
            <a:spAutoFit/>
          </a:bodyPr>
          <a:lstStyle/>
          <a:p>
            <a:pPr defTabSz="1088109"/>
            <a:r>
              <a:rPr lang="en-US" sz="2397" b="1" dirty="0" smtClean="0">
                <a:solidFill>
                  <a:srgbClr val="0000FF"/>
                </a:solidFill>
                <a:latin typeface="Arial" pitchFamily="34" charset="0"/>
                <a:ea typeface="Tahoma" pitchFamily="34" charset="0"/>
                <a:cs typeface="Arial" pitchFamily="34" charset="0"/>
              </a:rPr>
              <a:t>II. ĐỌC – HIỂU VĂN BẢN</a:t>
            </a:r>
            <a:endParaRPr lang="en-US" sz="2397" b="1" dirty="0">
              <a:solidFill>
                <a:srgbClr val="0000FF"/>
              </a:solidFill>
              <a:latin typeface="Arial" pitchFamily="34" charset="0"/>
              <a:ea typeface="Tahoma" pitchFamily="34" charset="0"/>
              <a:cs typeface="Arial" pitchFamily="34" charset="0"/>
            </a:endParaRPr>
          </a:p>
        </p:txBody>
      </p:sp>
      <p:sp>
        <p:nvSpPr>
          <p:cNvPr id="8" name="Google Shape;2278;p38">
            <a:extLst>
              <a:ext uri="{FF2B5EF4-FFF2-40B4-BE49-F238E27FC236}">
                <a16:creationId xmlns:a16="http://schemas.microsoft.com/office/drawing/2014/main" xmlns="" id="{98B859CD-7487-3945-4046-5711365217C2}"/>
              </a:ext>
            </a:extLst>
          </p:cNvPr>
          <p:cNvSpPr txBox="1">
            <a:spLocks/>
          </p:cNvSpPr>
          <p:nvPr/>
        </p:nvSpPr>
        <p:spPr>
          <a:xfrm>
            <a:off x="2178539" y="1814037"/>
            <a:ext cx="1584900" cy="1190123"/>
          </a:xfrm>
          <a:prstGeom prst="rect">
            <a:avLst/>
          </a:prstGeom>
          <a:solidFill>
            <a:srgbClr val="F7CD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000"/>
              <a:buFont typeface="Baloo 2"/>
              <a:buNone/>
              <a:defRPr sz="6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2pPr>
            <a:lvl3pPr marR="0" lvl="2"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3pPr>
            <a:lvl4pPr marR="0" lvl="3"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4pPr>
            <a:lvl5pPr marR="0" lvl="4"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5pPr>
            <a:lvl6pPr marR="0" lvl="5"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6pPr>
            <a:lvl7pPr marR="0" lvl="6"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7pPr>
            <a:lvl8pPr marR="0" lvl="7"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8pPr>
            <a:lvl9pPr marR="0" lvl="8" algn="ctr"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9pPr>
          </a:lstStyle>
          <a:p>
            <a:pPr marL="0" marR="0" lvl="0" indent="0" algn="ctr" defTabSz="914400" rtl="0" eaLnBrk="1" fontAlgn="auto" latinLnBrk="0" hangingPunct="1">
              <a:lnSpc>
                <a:spcPct val="80000"/>
              </a:lnSpc>
              <a:spcBef>
                <a:spcPts val="0"/>
              </a:spcBef>
              <a:spcAft>
                <a:spcPts val="0"/>
              </a:spcAft>
              <a:buClr>
                <a:srgbClr val="F2F1DF"/>
              </a:buClr>
              <a:buSzPts val="6000"/>
              <a:buFont typeface="Baloo 2"/>
              <a:buNone/>
              <a:tabLst/>
              <a:defRPr/>
            </a:pPr>
            <a:r>
              <a:rPr kumimoji="0" lang="en" b="1" i="0" u="none" strike="noStrike" kern="0" cap="none" spc="0" normalizeH="0" baseline="0" noProof="0">
                <a:ln>
                  <a:noFill/>
                </a:ln>
                <a:solidFill>
                  <a:srgbClr val="0E2F2A"/>
                </a:solidFill>
                <a:effectLst/>
                <a:uLnTx/>
                <a:uFillTx/>
                <a:latin typeface="Times New Roman" panose="02020603050405020304" pitchFamily="18" charset="0"/>
                <a:cs typeface="Times New Roman" panose="02020603050405020304" pitchFamily="18" charset="0"/>
                <a:sym typeface="Baloo 2"/>
              </a:rPr>
              <a:t>01</a:t>
            </a:r>
          </a:p>
        </p:txBody>
      </p:sp>
      <p:pic>
        <p:nvPicPr>
          <p:cNvPr id="9" name="图片 2">
            <a:extLst>
              <a:ext uri="{FF2B5EF4-FFF2-40B4-BE49-F238E27FC236}">
                <a16:creationId xmlns:a16="http://schemas.microsoft.com/office/drawing/2014/main" xmlns="" id="{C389BCD4-5FA8-B2F7-3B09-FEF4805E2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14" y="2166194"/>
            <a:ext cx="6790625" cy="3841413"/>
          </a:xfrm>
          <a:prstGeom prst="rect">
            <a:avLst/>
          </a:prstGeom>
        </p:spPr>
      </p:pic>
      <p:sp>
        <p:nvSpPr>
          <p:cNvPr id="10" name="文本框 5">
            <a:extLst>
              <a:ext uri="{FF2B5EF4-FFF2-40B4-BE49-F238E27FC236}">
                <a16:creationId xmlns:a16="http://schemas.microsoft.com/office/drawing/2014/main" xmlns="" id="{73B22743-E375-7441-8E95-D69992515E83}"/>
              </a:ext>
            </a:extLst>
          </p:cNvPr>
          <p:cNvSpPr txBox="1"/>
          <p:nvPr/>
        </p:nvSpPr>
        <p:spPr>
          <a:xfrm>
            <a:off x="4041834" y="3137560"/>
            <a:ext cx="3593406"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Nhân vật nữ phóng viên đầu tiên</a:t>
            </a:r>
            <a:endPar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968541" y="144587"/>
            <a:ext cx="5540850" cy="584775"/>
          </a:xfrm>
          <a:prstGeom prst="rect">
            <a:avLst/>
          </a:prstGeom>
          <a:noFill/>
        </p:spPr>
        <p:txBody>
          <a:bodyPr wrap="square" rtlCol="0">
            <a:spAutoFit/>
          </a:bodyPr>
          <a:lstStyle/>
          <a:p>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NỮ PHÓNG VIÊN ĐẦU TIÊN</a:t>
            </a:r>
            <a:endPar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12" name="Rectangle 11"/>
          <p:cNvSpPr/>
          <p:nvPr/>
        </p:nvSpPr>
        <p:spPr>
          <a:xfrm>
            <a:off x="7369966" y="398485"/>
            <a:ext cx="1983620" cy="400110"/>
          </a:xfrm>
          <a:prstGeom prst="rect">
            <a:avLst/>
          </a:prstGeom>
        </p:spPr>
        <p:txBody>
          <a:bodyPr wrap="none">
            <a:spAutoFit/>
          </a:bodyPr>
          <a:lstStyle/>
          <a:p>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(Trần Nhật </a:t>
            </a:r>
            <a:r>
              <a:rPr lang="en-US" sz="2000" b="1" dirty="0" err="1"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Vy</a:t>
            </a:r>
            <a:r>
              <a:rPr lang="en-US" sz="20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38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lephant - Calibri Light">
      <a:majorFont>
        <a:latin typeface="Elephant"/>
        <a:ea typeface="Arial Unicode MS"/>
        <a:cs typeface=""/>
      </a:majorFont>
      <a:minorFont>
        <a:latin typeface="Calibri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74F37"/>
        </a:solidFill>
        <a:ln>
          <a:noFill/>
        </a:ln>
      </a:spPr>
      <a:bodyPr rtlCol="0" anchor="ct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lephant - Calibri Light">
      <a:majorFont>
        <a:latin typeface="Elephant"/>
        <a:ea typeface="Arial Unicode MS"/>
        <a:cs typeface=""/>
      </a:majorFont>
      <a:minorFont>
        <a:latin typeface="Calibri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74F37"/>
        </a:solidFill>
        <a:ln>
          <a:noFill/>
        </a:ln>
      </a:spPr>
      <a:bodyPr rtlCol="0" anchor="ct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3192</TotalTime>
  <Words>1800</Words>
  <Application>Microsoft Office PowerPoint</Application>
  <PresentationFormat>Widescreen</PresentationFormat>
  <Paragraphs>240</Paragraphs>
  <Slides>22</Slides>
  <Notes>22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Arial Unicode MS</vt:lpstr>
      <vt:lpstr>Arial</vt:lpstr>
      <vt:lpstr>Baloo 2</vt:lpstr>
      <vt:lpstr>Calibri</vt:lpstr>
      <vt:lpstr>Calibri Light</vt:lpstr>
      <vt:lpstr>Chau Philomene One</vt:lpstr>
      <vt:lpstr>Elephant</vt:lpstr>
      <vt:lpstr>Poller One</vt:lpstr>
      <vt:lpstr>Spicy Rice</vt:lpstr>
      <vt:lpstr>Tahoma</vt:lpstr>
      <vt:lpstr>Times New Roman</vt:lpstr>
      <vt:lpstr>VNI 15 Chops</vt:lpstr>
      <vt:lpstr>VNI-Auchon</vt:lpstr>
      <vt:lpstr>1_PPTMON theme</vt:lpstr>
      <vt:lpstr>2_PPTMON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158</cp:revision>
  <cp:lastPrinted>2023-03-28T05:35:39Z</cp:lastPrinted>
  <dcterms:created xsi:type="dcterms:W3CDTF">2023-03-27T02:38:13Z</dcterms:created>
  <dcterms:modified xsi:type="dcterms:W3CDTF">2023-08-11T05:48:20Z</dcterms:modified>
</cp:coreProperties>
</file>