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7" r:id="rId2"/>
    <p:sldId id="258" r:id="rId3"/>
    <p:sldId id="269" r:id="rId4"/>
    <p:sldId id="270" r:id="rId5"/>
    <p:sldId id="271" r:id="rId6"/>
    <p:sldId id="261" r:id="rId7"/>
    <p:sldId id="260" r:id="rId8"/>
    <p:sldId id="272" r:id="rId9"/>
    <p:sldId id="273" r:id="rId10"/>
    <p:sldId id="274" r:id="rId11"/>
    <p:sldId id="27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2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9E1A97-DAEB-4FA5-8B2D-F848A4D8EA01}" type="datetimeFigureOut">
              <a:rPr lang="en-US" smtClean="0"/>
              <a:t>11/8/2023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5241B9-A13B-407D-96BB-CC500E37E34D}" type="slidenum">
              <a:rPr lang="en-US" smtClean="0"/>
              <a:t>‹#›</a:t>
            </a:fld>
            <a:endParaRPr lang="en-US"/>
          </a:p>
        </p:txBody>
      </p:sp>
    </p:spTree>
    <p:extLst>
      <p:ext uri="{BB962C8B-B14F-4D97-AF65-F5344CB8AC3E}">
        <p14:creationId xmlns:p14="http://schemas.microsoft.com/office/powerpoint/2010/main" val="2940420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FD6C2CD-404A-4EF1-A095-271880797011}" type="slidenum">
              <a:rPr lang="en-US" altLang="en-US">
                <a:latin typeface="Arial" panose="020B0604020202020204" pitchFamily="34" charset="0"/>
              </a:rPr>
              <a:pPr>
                <a:spcBef>
                  <a:spcPct val="0"/>
                </a:spcBef>
              </a:pPr>
              <a:t>1</a:t>
            </a:fld>
            <a:endParaRPr lang="en-US" altLang="en-US">
              <a:latin typeface="Arial" panose="020B0604020202020204" pitchFamily="34" charset="0"/>
            </a:endParaRPr>
          </a:p>
        </p:txBody>
      </p:sp>
    </p:spTree>
    <p:extLst>
      <p:ext uri="{BB962C8B-B14F-4D97-AF65-F5344CB8AC3E}">
        <p14:creationId xmlns:p14="http://schemas.microsoft.com/office/powerpoint/2010/main" val="967246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53B8DB5-3C8C-4E0C-91F6-9E56304F7A03}"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FD07B-9CF6-48B8-8FEC-8759655CB323}" type="slidenum">
              <a:rPr lang="en-US" smtClean="0"/>
              <a:t>‹#›</a:t>
            </a:fld>
            <a:endParaRPr lang="en-US"/>
          </a:p>
        </p:txBody>
      </p:sp>
    </p:spTree>
    <p:extLst>
      <p:ext uri="{BB962C8B-B14F-4D97-AF65-F5344CB8AC3E}">
        <p14:creationId xmlns:p14="http://schemas.microsoft.com/office/powerpoint/2010/main" val="4111836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3B8DB5-3C8C-4E0C-91F6-9E56304F7A03}"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FD07B-9CF6-48B8-8FEC-8759655CB323}" type="slidenum">
              <a:rPr lang="en-US" smtClean="0"/>
              <a:t>‹#›</a:t>
            </a:fld>
            <a:endParaRPr lang="en-US"/>
          </a:p>
        </p:txBody>
      </p:sp>
    </p:spTree>
    <p:extLst>
      <p:ext uri="{BB962C8B-B14F-4D97-AF65-F5344CB8AC3E}">
        <p14:creationId xmlns:p14="http://schemas.microsoft.com/office/powerpoint/2010/main" val="3406388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3B8DB5-3C8C-4E0C-91F6-9E56304F7A03}"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FD07B-9CF6-48B8-8FEC-8759655CB32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426462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3B8DB5-3C8C-4E0C-91F6-9E56304F7A03}"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FD07B-9CF6-48B8-8FEC-8759655CB323}" type="slidenum">
              <a:rPr lang="en-US" smtClean="0"/>
              <a:t>‹#›</a:t>
            </a:fld>
            <a:endParaRPr lang="en-US"/>
          </a:p>
        </p:txBody>
      </p:sp>
    </p:spTree>
    <p:extLst>
      <p:ext uri="{BB962C8B-B14F-4D97-AF65-F5344CB8AC3E}">
        <p14:creationId xmlns:p14="http://schemas.microsoft.com/office/powerpoint/2010/main" val="42362795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3B8DB5-3C8C-4E0C-91F6-9E56304F7A03}"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FD07B-9CF6-48B8-8FEC-8759655CB32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526718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3B8DB5-3C8C-4E0C-91F6-9E56304F7A03}"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FD07B-9CF6-48B8-8FEC-8759655CB323}" type="slidenum">
              <a:rPr lang="en-US" smtClean="0"/>
              <a:t>‹#›</a:t>
            </a:fld>
            <a:endParaRPr lang="en-US"/>
          </a:p>
        </p:txBody>
      </p:sp>
    </p:spTree>
    <p:extLst>
      <p:ext uri="{BB962C8B-B14F-4D97-AF65-F5344CB8AC3E}">
        <p14:creationId xmlns:p14="http://schemas.microsoft.com/office/powerpoint/2010/main" val="11471897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3B8DB5-3C8C-4E0C-91F6-9E56304F7A03}"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FD07B-9CF6-48B8-8FEC-8759655CB323}" type="slidenum">
              <a:rPr lang="en-US" smtClean="0"/>
              <a:t>‹#›</a:t>
            </a:fld>
            <a:endParaRPr lang="en-US"/>
          </a:p>
        </p:txBody>
      </p:sp>
    </p:spTree>
    <p:extLst>
      <p:ext uri="{BB962C8B-B14F-4D97-AF65-F5344CB8AC3E}">
        <p14:creationId xmlns:p14="http://schemas.microsoft.com/office/powerpoint/2010/main" val="12121934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3B8DB5-3C8C-4E0C-91F6-9E56304F7A03}"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FD07B-9CF6-48B8-8FEC-8759655CB323}" type="slidenum">
              <a:rPr lang="en-US" smtClean="0"/>
              <a:t>‹#›</a:t>
            </a:fld>
            <a:endParaRPr lang="en-US"/>
          </a:p>
        </p:txBody>
      </p:sp>
    </p:spTree>
    <p:extLst>
      <p:ext uri="{BB962C8B-B14F-4D97-AF65-F5344CB8AC3E}">
        <p14:creationId xmlns:p14="http://schemas.microsoft.com/office/powerpoint/2010/main" val="2748966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3B8DB5-3C8C-4E0C-91F6-9E56304F7A03}"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FD07B-9CF6-48B8-8FEC-8759655CB323}" type="slidenum">
              <a:rPr lang="en-US" smtClean="0"/>
              <a:t>‹#›</a:t>
            </a:fld>
            <a:endParaRPr lang="en-US"/>
          </a:p>
        </p:txBody>
      </p:sp>
    </p:spTree>
    <p:extLst>
      <p:ext uri="{BB962C8B-B14F-4D97-AF65-F5344CB8AC3E}">
        <p14:creationId xmlns:p14="http://schemas.microsoft.com/office/powerpoint/2010/main" val="1962462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3B8DB5-3C8C-4E0C-91F6-9E56304F7A03}"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FD07B-9CF6-48B8-8FEC-8759655CB323}" type="slidenum">
              <a:rPr lang="en-US" smtClean="0"/>
              <a:t>‹#›</a:t>
            </a:fld>
            <a:endParaRPr lang="en-US"/>
          </a:p>
        </p:txBody>
      </p:sp>
    </p:spTree>
    <p:extLst>
      <p:ext uri="{BB962C8B-B14F-4D97-AF65-F5344CB8AC3E}">
        <p14:creationId xmlns:p14="http://schemas.microsoft.com/office/powerpoint/2010/main" val="1871114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53B8DB5-3C8C-4E0C-91F6-9E56304F7A03}" type="datetimeFigureOut">
              <a:rPr lang="en-US" smtClean="0"/>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EFD07B-9CF6-48B8-8FEC-8759655CB323}" type="slidenum">
              <a:rPr lang="en-US" smtClean="0"/>
              <a:t>‹#›</a:t>
            </a:fld>
            <a:endParaRPr lang="en-US"/>
          </a:p>
        </p:txBody>
      </p:sp>
    </p:spTree>
    <p:extLst>
      <p:ext uri="{BB962C8B-B14F-4D97-AF65-F5344CB8AC3E}">
        <p14:creationId xmlns:p14="http://schemas.microsoft.com/office/powerpoint/2010/main" val="1189464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53B8DB5-3C8C-4E0C-91F6-9E56304F7A03}" type="datetimeFigureOut">
              <a:rPr lang="en-US" smtClean="0"/>
              <a:t>11/8/2023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EFD07B-9CF6-48B8-8FEC-8759655CB323}" type="slidenum">
              <a:rPr lang="en-US" smtClean="0"/>
              <a:t>‹#›</a:t>
            </a:fld>
            <a:endParaRPr lang="en-US"/>
          </a:p>
        </p:txBody>
      </p:sp>
    </p:spTree>
    <p:extLst>
      <p:ext uri="{BB962C8B-B14F-4D97-AF65-F5344CB8AC3E}">
        <p14:creationId xmlns:p14="http://schemas.microsoft.com/office/powerpoint/2010/main" val="904028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53B8DB5-3C8C-4E0C-91F6-9E56304F7A03}" type="datetimeFigureOut">
              <a:rPr lang="en-US" smtClean="0"/>
              <a:t>11/8/2023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EFD07B-9CF6-48B8-8FEC-8759655CB323}" type="slidenum">
              <a:rPr lang="en-US" smtClean="0"/>
              <a:t>‹#›</a:t>
            </a:fld>
            <a:endParaRPr lang="en-US"/>
          </a:p>
        </p:txBody>
      </p:sp>
    </p:spTree>
    <p:extLst>
      <p:ext uri="{BB962C8B-B14F-4D97-AF65-F5344CB8AC3E}">
        <p14:creationId xmlns:p14="http://schemas.microsoft.com/office/powerpoint/2010/main" val="881144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3B8DB5-3C8C-4E0C-91F6-9E56304F7A03}" type="datetimeFigureOut">
              <a:rPr lang="en-US" smtClean="0"/>
              <a:t>11/8/2023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EFD07B-9CF6-48B8-8FEC-8759655CB323}" type="slidenum">
              <a:rPr lang="en-US" smtClean="0"/>
              <a:t>‹#›</a:t>
            </a:fld>
            <a:endParaRPr lang="en-US"/>
          </a:p>
        </p:txBody>
      </p:sp>
    </p:spTree>
    <p:extLst>
      <p:ext uri="{BB962C8B-B14F-4D97-AF65-F5344CB8AC3E}">
        <p14:creationId xmlns:p14="http://schemas.microsoft.com/office/powerpoint/2010/main" val="2894235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53B8DB5-3C8C-4E0C-91F6-9E56304F7A03}" type="datetimeFigureOut">
              <a:rPr lang="en-US" smtClean="0"/>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EFD07B-9CF6-48B8-8FEC-8759655CB323}" type="slidenum">
              <a:rPr lang="en-US" smtClean="0"/>
              <a:t>‹#›</a:t>
            </a:fld>
            <a:endParaRPr lang="en-US"/>
          </a:p>
        </p:txBody>
      </p:sp>
    </p:spTree>
    <p:extLst>
      <p:ext uri="{BB962C8B-B14F-4D97-AF65-F5344CB8AC3E}">
        <p14:creationId xmlns:p14="http://schemas.microsoft.com/office/powerpoint/2010/main" val="2828557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3B8DB5-3C8C-4E0C-91F6-9E56304F7A03}" type="datetimeFigureOut">
              <a:rPr lang="en-US" smtClean="0"/>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EFD07B-9CF6-48B8-8FEC-8759655CB323}" type="slidenum">
              <a:rPr lang="en-US" smtClean="0"/>
              <a:t>‹#›</a:t>
            </a:fld>
            <a:endParaRPr lang="en-US"/>
          </a:p>
        </p:txBody>
      </p:sp>
    </p:spTree>
    <p:extLst>
      <p:ext uri="{BB962C8B-B14F-4D97-AF65-F5344CB8AC3E}">
        <p14:creationId xmlns:p14="http://schemas.microsoft.com/office/powerpoint/2010/main" val="444384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53B8DB5-3C8C-4E0C-91F6-9E56304F7A03}" type="datetimeFigureOut">
              <a:rPr lang="en-US" smtClean="0"/>
              <a:t>11/8/2023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5EFD07B-9CF6-48B8-8FEC-8759655CB323}" type="slidenum">
              <a:rPr lang="en-US" smtClean="0"/>
              <a:t>‹#›</a:t>
            </a:fld>
            <a:endParaRPr lang="en-US"/>
          </a:p>
        </p:txBody>
      </p:sp>
    </p:spTree>
    <p:extLst>
      <p:ext uri="{BB962C8B-B14F-4D97-AF65-F5344CB8AC3E}">
        <p14:creationId xmlns:p14="http://schemas.microsoft.com/office/powerpoint/2010/main" val="12716084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ubtitle 2"/>
          <p:cNvSpPr>
            <a:spLocks noGrp="1" noChangeArrowheads="1"/>
          </p:cNvSpPr>
          <p:nvPr>
            <p:ph type="subTitle" idx="1"/>
          </p:nvPr>
        </p:nvSpPr>
        <p:spPr>
          <a:xfrm>
            <a:off x="830424" y="1724891"/>
            <a:ext cx="10170368" cy="3373582"/>
          </a:xfrm>
        </p:spPr>
        <p:txBody>
          <a:bodyPr>
            <a:normAutofit/>
          </a:bodyPr>
          <a:lstStyle/>
          <a:p>
            <a:pPr algn="ctr"/>
            <a:r>
              <a:rPr lang="en-US" altLang="en-US" sz="4400" b="1" dirty="0">
                <a:solidFill>
                  <a:srgbClr val="FF0000"/>
                </a:solidFill>
                <a:latin typeface="Times New Roman" panose="02020603050405020304" pitchFamily="18" charset="0"/>
                <a:cs typeface="Times New Roman" panose="02020603050405020304" pitchFamily="18" charset="0"/>
              </a:rPr>
              <a:t>CHÀO MỪNG </a:t>
            </a:r>
          </a:p>
          <a:p>
            <a:pPr algn="ctr"/>
            <a:r>
              <a:rPr lang="en-US" altLang="en-US" sz="4400" b="1" dirty="0">
                <a:solidFill>
                  <a:srgbClr val="FF0000"/>
                </a:solidFill>
                <a:latin typeface="Times New Roman" panose="02020603050405020304" pitchFamily="18" charset="0"/>
                <a:cs typeface="Times New Roman" panose="02020603050405020304" pitchFamily="18" charset="0"/>
              </a:rPr>
              <a:t>CÁC EM ĐẾN VỚI TIẾT HỌC</a:t>
            </a:r>
          </a:p>
          <a:p>
            <a:r>
              <a:rPr lang="en-US" altLang="en-US" sz="2800" b="1" dirty="0">
                <a:solidFill>
                  <a:srgbClr val="0070C0"/>
                </a:solidFill>
                <a:latin typeface="Times New Roman" panose="02020603050405020304" pitchFamily="18" charset="0"/>
                <a:cs typeface="Times New Roman" panose="02020603050405020304" pitchFamily="18" charset="0"/>
              </a:rPr>
              <a:t>                               </a:t>
            </a:r>
          </a:p>
          <a:p>
            <a:pPr algn="ctr"/>
            <a:r>
              <a:rPr lang="en-US" altLang="en-US" sz="2800" b="1" dirty="0" err="1">
                <a:solidFill>
                  <a:srgbClr val="0070C0"/>
                </a:solidFill>
                <a:latin typeface="Times New Roman" panose="02020603050405020304" pitchFamily="18" charset="0"/>
                <a:cs typeface="Times New Roman" panose="02020603050405020304" pitchFamily="18" charset="0"/>
              </a:rPr>
              <a:t>Giáo</a:t>
            </a:r>
            <a:r>
              <a:rPr lang="en-US" altLang="en-US" sz="2800" b="1" dirty="0">
                <a:solidFill>
                  <a:srgbClr val="0070C0"/>
                </a:solidFill>
                <a:latin typeface="Times New Roman" panose="02020603050405020304" pitchFamily="18" charset="0"/>
                <a:cs typeface="Times New Roman" panose="02020603050405020304" pitchFamily="18" charset="0"/>
              </a:rPr>
              <a:t> </a:t>
            </a:r>
            <a:r>
              <a:rPr lang="en-US" altLang="en-US" sz="2800" b="1" dirty="0" err="1">
                <a:solidFill>
                  <a:srgbClr val="0070C0"/>
                </a:solidFill>
                <a:latin typeface="Times New Roman" panose="02020603050405020304" pitchFamily="18" charset="0"/>
                <a:cs typeface="Times New Roman" panose="02020603050405020304" pitchFamily="18" charset="0"/>
              </a:rPr>
              <a:t>viên</a:t>
            </a:r>
            <a:r>
              <a:rPr lang="en-US" altLang="en-US" sz="2800" b="1" dirty="0">
                <a:solidFill>
                  <a:srgbClr val="0070C0"/>
                </a:solidFill>
                <a:latin typeface="Times New Roman" panose="02020603050405020304" pitchFamily="18" charset="0"/>
                <a:cs typeface="Times New Roman" panose="02020603050405020304" pitchFamily="18" charset="0"/>
              </a:rPr>
              <a:t>:  </a:t>
            </a:r>
          </a:p>
          <a:p>
            <a:pPr algn="ctr"/>
            <a:r>
              <a:rPr lang="en-US" altLang="en-US" sz="2800" b="1" dirty="0" err="1">
                <a:solidFill>
                  <a:srgbClr val="0070C0"/>
                </a:solidFill>
                <a:latin typeface="Times New Roman" panose="02020603050405020304" pitchFamily="18" charset="0"/>
                <a:cs typeface="Times New Roman" panose="02020603050405020304" pitchFamily="18" charset="0"/>
              </a:rPr>
              <a:t>Lớp</a:t>
            </a:r>
            <a:r>
              <a:rPr lang="en-US" altLang="en-US" sz="2800" b="1" dirty="0">
                <a:solidFill>
                  <a:srgbClr val="0070C0"/>
                </a:solidFill>
                <a:latin typeface="Times New Roman" panose="02020603050405020304" pitchFamily="18" charset="0"/>
                <a:cs typeface="Times New Roman" panose="02020603050405020304" pitchFamily="18" charset="0"/>
              </a:rPr>
              <a:t> </a:t>
            </a:r>
            <a:r>
              <a:rPr lang="en-US" altLang="en-US" sz="2800" b="1" dirty="0" err="1">
                <a:solidFill>
                  <a:srgbClr val="0070C0"/>
                </a:solidFill>
                <a:latin typeface="Times New Roman" panose="02020603050405020304" pitchFamily="18" charset="0"/>
                <a:cs typeface="Times New Roman" panose="02020603050405020304" pitchFamily="18" charset="0"/>
              </a:rPr>
              <a:t>dạy</a:t>
            </a:r>
            <a:r>
              <a:rPr lang="en-US" altLang="en-US" sz="2800" b="1" dirty="0">
                <a:solidFill>
                  <a:srgbClr val="0070C0"/>
                </a:solidFill>
                <a:latin typeface="Times New Roman" panose="02020603050405020304" pitchFamily="18" charset="0"/>
                <a:cs typeface="Times New Roman" panose="02020603050405020304" pitchFamily="18" charset="0"/>
              </a:rPr>
              <a:t>:  </a:t>
            </a:r>
          </a:p>
        </p:txBody>
      </p:sp>
      <p:pic>
        <p:nvPicPr>
          <p:cNvPr id="5123" name="Picture 2" descr="A picture containing text&#10;&#10;Description automatically generat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53400" y="-22225"/>
            <a:ext cx="2571750"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2" descr="A picture containing text&#10;&#10;Description automatically generat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24825" y="0"/>
            <a:ext cx="2571750"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24638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122">
                                            <p:txEl>
                                              <p:pRg st="0" end="0"/>
                                            </p:txEl>
                                          </p:spTgt>
                                        </p:tgtEl>
                                        <p:attrNameLst>
                                          <p:attrName>style.visibility</p:attrName>
                                        </p:attrNameLst>
                                      </p:cBhvr>
                                      <p:to>
                                        <p:strVal val="visible"/>
                                      </p:to>
                                    </p:set>
                                    <p:animEffect transition="in" filter="wipe(down)">
                                      <p:cBhvr>
                                        <p:cTn id="7" dur="580">
                                          <p:stCondLst>
                                            <p:cond delay="0"/>
                                          </p:stCondLst>
                                        </p:cTn>
                                        <p:tgtEl>
                                          <p:spTgt spid="5122">
                                            <p:txEl>
                                              <p:pRg st="0" end="0"/>
                                            </p:txEl>
                                          </p:spTgt>
                                        </p:tgtEl>
                                      </p:cBhvr>
                                    </p:animEffect>
                                    <p:anim calcmode="lin" valueType="num">
                                      <p:cBhvr>
                                        <p:cTn id="8" dur="1822" tmFilter="0,0; 0.14,0.36; 0.43,0.73; 0.71,0.91; 1.0,1.0">
                                          <p:stCondLst>
                                            <p:cond delay="0"/>
                                          </p:stCondLst>
                                        </p:cTn>
                                        <p:tgtEl>
                                          <p:spTgt spid="512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12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12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12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12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5122">
                                            <p:txEl>
                                              <p:pRg st="0" end="0"/>
                                            </p:txEl>
                                          </p:spTgt>
                                        </p:tgtEl>
                                      </p:cBhvr>
                                      <p:to x="100000" y="60000"/>
                                    </p:animScale>
                                    <p:animScale>
                                      <p:cBhvr>
                                        <p:cTn id="14" dur="166" decel="50000">
                                          <p:stCondLst>
                                            <p:cond delay="676"/>
                                          </p:stCondLst>
                                        </p:cTn>
                                        <p:tgtEl>
                                          <p:spTgt spid="5122">
                                            <p:txEl>
                                              <p:pRg st="0" end="0"/>
                                            </p:txEl>
                                          </p:spTgt>
                                        </p:tgtEl>
                                      </p:cBhvr>
                                      <p:to x="100000" y="100000"/>
                                    </p:animScale>
                                    <p:animScale>
                                      <p:cBhvr>
                                        <p:cTn id="15" dur="26">
                                          <p:stCondLst>
                                            <p:cond delay="1312"/>
                                          </p:stCondLst>
                                        </p:cTn>
                                        <p:tgtEl>
                                          <p:spTgt spid="5122">
                                            <p:txEl>
                                              <p:pRg st="0" end="0"/>
                                            </p:txEl>
                                          </p:spTgt>
                                        </p:tgtEl>
                                      </p:cBhvr>
                                      <p:to x="100000" y="80000"/>
                                    </p:animScale>
                                    <p:animScale>
                                      <p:cBhvr>
                                        <p:cTn id="16" dur="166" decel="50000">
                                          <p:stCondLst>
                                            <p:cond delay="1338"/>
                                          </p:stCondLst>
                                        </p:cTn>
                                        <p:tgtEl>
                                          <p:spTgt spid="5122">
                                            <p:txEl>
                                              <p:pRg st="0" end="0"/>
                                            </p:txEl>
                                          </p:spTgt>
                                        </p:tgtEl>
                                      </p:cBhvr>
                                      <p:to x="100000" y="100000"/>
                                    </p:animScale>
                                    <p:animScale>
                                      <p:cBhvr>
                                        <p:cTn id="17" dur="26">
                                          <p:stCondLst>
                                            <p:cond delay="1642"/>
                                          </p:stCondLst>
                                        </p:cTn>
                                        <p:tgtEl>
                                          <p:spTgt spid="5122">
                                            <p:txEl>
                                              <p:pRg st="0" end="0"/>
                                            </p:txEl>
                                          </p:spTgt>
                                        </p:tgtEl>
                                      </p:cBhvr>
                                      <p:to x="100000" y="90000"/>
                                    </p:animScale>
                                    <p:animScale>
                                      <p:cBhvr>
                                        <p:cTn id="18" dur="166" decel="50000">
                                          <p:stCondLst>
                                            <p:cond delay="1668"/>
                                          </p:stCondLst>
                                        </p:cTn>
                                        <p:tgtEl>
                                          <p:spTgt spid="5122">
                                            <p:txEl>
                                              <p:pRg st="0" end="0"/>
                                            </p:txEl>
                                          </p:spTgt>
                                        </p:tgtEl>
                                      </p:cBhvr>
                                      <p:to x="100000" y="100000"/>
                                    </p:animScale>
                                    <p:animScale>
                                      <p:cBhvr>
                                        <p:cTn id="19" dur="26">
                                          <p:stCondLst>
                                            <p:cond delay="1808"/>
                                          </p:stCondLst>
                                        </p:cTn>
                                        <p:tgtEl>
                                          <p:spTgt spid="5122">
                                            <p:txEl>
                                              <p:pRg st="0" end="0"/>
                                            </p:txEl>
                                          </p:spTgt>
                                        </p:tgtEl>
                                      </p:cBhvr>
                                      <p:to x="100000" y="95000"/>
                                    </p:animScale>
                                    <p:animScale>
                                      <p:cBhvr>
                                        <p:cTn id="20" dur="166" decel="50000">
                                          <p:stCondLst>
                                            <p:cond delay="1834"/>
                                          </p:stCondLst>
                                        </p:cTn>
                                        <p:tgtEl>
                                          <p:spTgt spid="512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5122">
                                            <p:txEl>
                                              <p:pRg st="1" end="1"/>
                                            </p:txEl>
                                          </p:spTgt>
                                        </p:tgtEl>
                                        <p:attrNameLst>
                                          <p:attrName>style.visibility</p:attrName>
                                        </p:attrNameLst>
                                      </p:cBhvr>
                                      <p:to>
                                        <p:strVal val="visible"/>
                                      </p:to>
                                    </p:set>
                                    <p:animEffect transition="in" filter="wipe(down)">
                                      <p:cBhvr>
                                        <p:cTn id="25" dur="580">
                                          <p:stCondLst>
                                            <p:cond delay="0"/>
                                          </p:stCondLst>
                                        </p:cTn>
                                        <p:tgtEl>
                                          <p:spTgt spid="5122">
                                            <p:txEl>
                                              <p:pRg st="1" end="1"/>
                                            </p:txEl>
                                          </p:spTgt>
                                        </p:tgtEl>
                                      </p:cBhvr>
                                    </p:animEffect>
                                    <p:anim calcmode="lin" valueType="num">
                                      <p:cBhvr>
                                        <p:cTn id="26" dur="1822" tmFilter="0,0; 0.14,0.36; 0.43,0.73; 0.71,0.91; 1.0,1.0">
                                          <p:stCondLst>
                                            <p:cond delay="0"/>
                                          </p:stCondLst>
                                        </p:cTn>
                                        <p:tgtEl>
                                          <p:spTgt spid="512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512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512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512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512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5122">
                                            <p:txEl>
                                              <p:pRg st="1" end="1"/>
                                            </p:txEl>
                                          </p:spTgt>
                                        </p:tgtEl>
                                      </p:cBhvr>
                                      <p:to x="100000" y="60000"/>
                                    </p:animScale>
                                    <p:animScale>
                                      <p:cBhvr>
                                        <p:cTn id="32" dur="166" decel="50000">
                                          <p:stCondLst>
                                            <p:cond delay="676"/>
                                          </p:stCondLst>
                                        </p:cTn>
                                        <p:tgtEl>
                                          <p:spTgt spid="5122">
                                            <p:txEl>
                                              <p:pRg st="1" end="1"/>
                                            </p:txEl>
                                          </p:spTgt>
                                        </p:tgtEl>
                                      </p:cBhvr>
                                      <p:to x="100000" y="100000"/>
                                    </p:animScale>
                                    <p:animScale>
                                      <p:cBhvr>
                                        <p:cTn id="33" dur="26">
                                          <p:stCondLst>
                                            <p:cond delay="1312"/>
                                          </p:stCondLst>
                                        </p:cTn>
                                        <p:tgtEl>
                                          <p:spTgt spid="5122">
                                            <p:txEl>
                                              <p:pRg st="1" end="1"/>
                                            </p:txEl>
                                          </p:spTgt>
                                        </p:tgtEl>
                                      </p:cBhvr>
                                      <p:to x="100000" y="80000"/>
                                    </p:animScale>
                                    <p:animScale>
                                      <p:cBhvr>
                                        <p:cTn id="34" dur="166" decel="50000">
                                          <p:stCondLst>
                                            <p:cond delay="1338"/>
                                          </p:stCondLst>
                                        </p:cTn>
                                        <p:tgtEl>
                                          <p:spTgt spid="5122">
                                            <p:txEl>
                                              <p:pRg st="1" end="1"/>
                                            </p:txEl>
                                          </p:spTgt>
                                        </p:tgtEl>
                                      </p:cBhvr>
                                      <p:to x="100000" y="100000"/>
                                    </p:animScale>
                                    <p:animScale>
                                      <p:cBhvr>
                                        <p:cTn id="35" dur="26">
                                          <p:stCondLst>
                                            <p:cond delay="1642"/>
                                          </p:stCondLst>
                                        </p:cTn>
                                        <p:tgtEl>
                                          <p:spTgt spid="5122">
                                            <p:txEl>
                                              <p:pRg st="1" end="1"/>
                                            </p:txEl>
                                          </p:spTgt>
                                        </p:tgtEl>
                                      </p:cBhvr>
                                      <p:to x="100000" y="90000"/>
                                    </p:animScale>
                                    <p:animScale>
                                      <p:cBhvr>
                                        <p:cTn id="36" dur="166" decel="50000">
                                          <p:stCondLst>
                                            <p:cond delay="1668"/>
                                          </p:stCondLst>
                                        </p:cTn>
                                        <p:tgtEl>
                                          <p:spTgt spid="5122">
                                            <p:txEl>
                                              <p:pRg st="1" end="1"/>
                                            </p:txEl>
                                          </p:spTgt>
                                        </p:tgtEl>
                                      </p:cBhvr>
                                      <p:to x="100000" y="100000"/>
                                    </p:animScale>
                                    <p:animScale>
                                      <p:cBhvr>
                                        <p:cTn id="37" dur="26">
                                          <p:stCondLst>
                                            <p:cond delay="1808"/>
                                          </p:stCondLst>
                                        </p:cTn>
                                        <p:tgtEl>
                                          <p:spTgt spid="5122">
                                            <p:txEl>
                                              <p:pRg st="1" end="1"/>
                                            </p:txEl>
                                          </p:spTgt>
                                        </p:tgtEl>
                                      </p:cBhvr>
                                      <p:to x="100000" y="95000"/>
                                    </p:animScale>
                                    <p:animScale>
                                      <p:cBhvr>
                                        <p:cTn id="38" dur="166" decel="50000">
                                          <p:stCondLst>
                                            <p:cond delay="1834"/>
                                          </p:stCondLst>
                                        </p:cTn>
                                        <p:tgtEl>
                                          <p:spTgt spid="512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5122">
                                            <p:txEl>
                                              <p:pRg st="2" end="2"/>
                                            </p:txEl>
                                          </p:spTgt>
                                        </p:tgtEl>
                                        <p:attrNameLst>
                                          <p:attrName>style.visibility</p:attrName>
                                        </p:attrNameLst>
                                      </p:cBhvr>
                                      <p:to>
                                        <p:strVal val="visible"/>
                                      </p:to>
                                    </p:set>
                                    <p:animEffect transition="in" filter="wipe(down)">
                                      <p:cBhvr>
                                        <p:cTn id="43" dur="580">
                                          <p:stCondLst>
                                            <p:cond delay="0"/>
                                          </p:stCondLst>
                                        </p:cTn>
                                        <p:tgtEl>
                                          <p:spTgt spid="5122">
                                            <p:txEl>
                                              <p:pRg st="2" end="2"/>
                                            </p:txEl>
                                          </p:spTgt>
                                        </p:tgtEl>
                                      </p:cBhvr>
                                    </p:animEffect>
                                    <p:anim calcmode="lin" valueType="num">
                                      <p:cBhvr>
                                        <p:cTn id="44" dur="1822" tmFilter="0,0; 0.14,0.36; 0.43,0.73; 0.71,0.91; 1.0,1.0">
                                          <p:stCondLst>
                                            <p:cond delay="0"/>
                                          </p:stCondLst>
                                        </p:cTn>
                                        <p:tgtEl>
                                          <p:spTgt spid="5122">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5122">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5122">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5122">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5122">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5122">
                                            <p:txEl>
                                              <p:pRg st="2" end="2"/>
                                            </p:txEl>
                                          </p:spTgt>
                                        </p:tgtEl>
                                      </p:cBhvr>
                                      <p:to x="100000" y="60000"/>
                                    </p:animScale>
                                    <p:animScale>
                                      <p:cBhvr>
                                        <p:cTn id="50" dur="166" decel="50000">
                                          <p:stCondLst>
                                            <p:cond delay="676"/>
                                          </p:stCondLst>
                                        </p:cTn>
                                        <p:tgtEl>
                                          <p:spTgt spid="5122">
                                            <p:txEl>
                                              <p:pRg st="2" end="2"/>
                                            </p:txEl>
                                          </p:spTgt>
                                        </p:tgtEl>
                                      </p:cBhvr>
                                      <p:to x="100000" y="100000"/>
                                    </p:animScale>
                                    <p:animScale>
                                      <p:cBhvr>
                                        <p:cTn id="51" dur="26">
                                          <p:stCondLst>
                                            <p:cond delay="1312"/>
                                          </p:stCondLst>
                                        </p:cTn>
                                        <p:tgtEl>
                                          <p:spTgt spid="5122">
                                            <p:txEl>
                                              <p:pRg st="2" end="2"/>
                                            </p:txEl>
                                          </p:spTgt>
                                        </p:tgtEl>
                                      </p:cBhvr>
                                      <p:to x="100000" y="80000"/>
                                    </p:animScale>
                                    <p:animScale>
                                      <p:cBhvr>
                                        <p:cTn id="52" dur="166" decel="50000">
                                          <p:stCondLst>
                                            <p:cond delay="1338"/>
                                          </p:stCondLst>
                                        </p:cTn>
                                        <p:tgtEl>
                                          <p:spTgt spid="5122">
                                            <p:txEl>
                                              <p:pRg st="2" end="2"/>
                                            </p:txEl>
                                          </p:spTgt>
                                        </p:tgtEl>
                                      </p:cBhvr>
                                      <p:to x="100000" y="100000"/>
                                    </p:animScale>
                                    <p:animScale>
                                      <p:cBhvr>
                                        <p:cTn id="53" dur="26">
                                          <p:stCondLst>
                                            <p:cond delay="1642"/>
                                          </p:stCondLst>
                                        </p:cTn>
                                        <p:tgtEl>
                                          <p:spTgt spid="5122">
                                            <p:txEl>
                                              <p:pRg st="2" end="2"/>
                                            </p:txEl>
                                          </p:spTgt>
                                        </p:tgtEl>
                                      </p:cBhvr>
                                      <p:to x="100000" y="90000"/>
                                    </p:animScale>
                                    <p:animScale>
                                      <p:cBhvr>
                                        <p:cTn id="54" dur="166" decel="50000">
                                          <p:stCondLst>
                                            <p:cond delay="1668"/>
                                          </p:stCondLst>
                                        </p:cTn>
                                        <p:tgtEl>
                                          <p:spTgt spid="5122">
                                            <p:txEl>
                                              <p:pRg st="2" end="2"/>
                                            </p:txEl>
                                          </p:spTgt>
                                        </p:tgtEl>
                                      </p:cBhvr>
                                      <p:to x="100000" y="100000"/>
                                    </p:animScale>
                                    <p:animScale>
                                      <p:cBhvr>
                                        <p:cTn id="55" dur="26">
                                          <p:stCondLst>
                                            <p:cond delay="1808"/>
                                          </p:stCondLst>
                                        </p:cTn>
                                        <p:tgtEl>
                                          <p:spTgt spid="5122">
                                            <p:txEl>
                                              <p:pRg st="2" end="2"/>
                                            </p:txEl>
                                          </p:spTgt>
                                        </p:tgtEl>
                                      </p:cBhvr>
                                      <p:to x="100000" y="95000"/>
                                    </p:animScale>
                                    <p:animScale>
                                      <p:cBhvr>
                                        <p:cTn id="56" dur="166" decel="50000">
                                          <p:stCondLst>
                                            <p:cond delay="1834"/>
                                          </p:stCondLst>
                                        </p:cTn>
                                        <p:tgtEl>
                                          <p:spTgt spid="5122">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5122">
                                            <p:txEl>
                                              <p:pRg st="3" end="3"/>
                                            </p:txEl>
                                          </p:spTgt>
                                        </p:tgtEl>
                                        <p:attrNameLst>
                                          <p:attrName>style.visibility</p:attrName>
                                        </p:attrNameLst>
                                      </p:cBhvr>
                                      <p:to>
                                        <p:strVal val="visible"/>
                                      </p:to>
                                    </p:set>
                                    <p:animEffect transition="in" filter="wipe(down)">
                                      <p:cBhvr>
                                        <p:cTn id="61" dur="580">
                                          <p:stCondLst>
                                            <p:cond delay="0"/>
                                          </p:stCondLst>
                                        </p:cTn>
                                        <p:tgtEl>
                                          <p:spTgt spid="5122">
                                            <p:txEl>
                                              <p:pRg st="3" end="3"/>
                                            </p:txEl>
                                          </p:spTgt>
                                        </p:tgtEl>
                                      </p:cBhvr>
                                    </p:animEffect>
                                    <p:anim calcmode="lin" valueType="num">
                                      <p:cBhvr>
                                        <p:cTn id="62" dur="1822" tmFilter="0,0; 0.14,0.36; 0.43,0.73; 0.71,0.91; 1.0,1.0">
                                          <p:stCondLst>
                                            <p:cond delay="0"/>
                                          </p:stCondLst>
                                        </p:cTn>
                                        <p:tgtEl>
                                          <p:spTgt spid="5122">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5122">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5122">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5122">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5122">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5122">
                                            <p:txEl>
                                              <p:pRg st="3" end="3"/>
                                            </p:txEl>
                                          </p:spTgt>
                                        </p:tgtEl>
                                      </p:cBhvr>
                                      <p:to x="100000" y="60000"/>
                                    </p:animScale>
                                    <p:animScale>
                                      <p:cBhvr>
                                        <p:cTn id="68" dur="166" decel="50000">
                                          <p:stCondLst>
                                            <p:cond delay="676"/>
                                          </p:stCondLst>
                                        </p:cTn>
                                        <p:tgtEl>
                                          <p:spTgt spid="5122">
                                            <p:txEl>
                                              <p:pRg st="3" end="3"/>
                                            </p:txEl>
                                          </p:spTgt>
                                        </p:tgtEl>
                                      </p:cBhvr>
                                      <p:to x="100000" y="100000"/>
                                    </p:animScale>
                                    <p:animScale>
                                      <p:cBhvr>
                                        <p:cTn id="69" dur="26">
                                          <p:stCondLst>
                                            <p:cond delay="1312"/>
                                          </p:stCondLst>
                                        </p:cTn>
                                        <p:tgtEl>
                                          <p:spTgt spid="5122">
                                            <p:txEl>
                                              <p:pRg st="3" end="3"/>
                                            </p:txEl>
                                          </p:spTgt>
                                        </p:tgtEl>
                                      </p:cBhvr>
                                      <p:to x="100000" y="80000"/>
                                    </p:animScale>
                                    <p:animScale>
                                      <p:cBhvr>
                                        <p:cTn id="70" dur="166" decel="50000">
                                          <p:stCondLst>
                                            <p:cond delay="1338"/>
                                          </p:stCondLst>
                                        </p:cTn>
                                        <p:tgtEl>
                                          <p:spTgt spid="5122">
                                            <p:txEl>
                                              <p:pRg st="3" end="3"/>
                                            </p:txEl>
                                          </p:spTgt>
                                        </p:tgtEl>
                                      </p:cBhvr>
                                      <p:to x="100000" y="100000"/>
                                    </p:animScale>
                                    <p:animScale>
                                      <p:cBhvr>
                                        <p:cTn id="71" dur="26">
                                          <p:stCondLst>
                                            <p:cond delay="1642"/>
                                          </p:stCondLst>
                                        </p:cTn>
                                        <p:tgtEl>
                                          <p:spTgt spid="5122">
                                            <p:txEl>
                                              <p:pRg st="3" end="3"/>
                                            </p:txEl>
                                          </p:spTgt>
                                        </p:tgtEl>
                                      </p:cBhvr>
                                      <p:to x="100000" y="90000"/>
                                    </p:animScale>
                                    <p:animScale>
                                      <p:cBhvr>
                                        <p:cTn id="72" dur="166" decel="50000">
                                          <p:stCondLst>
                                            <p:cond delay="1668"/>
                                          </p:stCondLst>
                                        </p:cTn>
                                        <p:tgtEl>
                                          <p:spTgt spid="5122">
                                            <p:txEl>
                                              <p:pRg st="3" end="3"/>
                                            </p:txEl>
                                          </p:spTgt>
                                        </p:tgtEl>
                                      </p:cBhvr>
                                      <p:to x="100000" y="100000"/>
                                    </p:animScale>
                                    <p:animScale>
                                      <p:cBhvr>
                                        <p:cTn id="73" dur="26">
                                          <p:stCondLst>
                                            <p:cond delay="1808"/>
                                          </p:stCondLst>
                                        </p:cTn>
                                        <p:tgtEl>
                                          <p:spTgt spid="5122">
                                            <p:txEl>
                                              <p:pRg st="3" end="3"/>
                                            </p:txEl>
                                          </p:spTgt>
                                        </p:tgtEl>
                                      </p:cBhvr>
                                      <p:to x="100000" y="95000"/>
                                    </p:animScale>
                                    <p:animScale>
                                      <p:cBhvr>
                                        <p:cTn id="74" dur="166" decel="50000">
                                          <p:stCondLst>
                                            <p:cond delay="1834"/>
                                          </p:stCondLst>
                                        </p:cTn>
                                        <p:tgtEl>
                                          <p:spTgt spid="5122">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5122">
                                            <p:txEl>
                                              <p:pRg st="4" end="4"/>
                                            </p:txEl>
                                          </p:spTgt>
                                        </p:tgtEl>
                                        <p:attrNameLst>
                                          <p:attrName>style.visibility</p:attrName>
                                        </p:attrNameLst>
                                      </p:cBhvr>
                                      <p:to>
                                        <p:strVal val="visible"/>
                                      </p:to>
                                    </p:set>
                                    <p:animEffect transition="in" filter="wipe(down)">
                                      <p:cBhvr>
                                        <p:cTn id="79" dur="580">
                                          <p:stCondLst>
                                            <p:cond delay="0"/>
                                          </p:stCondLst>
                                        </p:cTn>
                                        <p:tgtEl>
                                          <p:spTgt spid="5122">
                                            <p:txEl>
                                              <p:pRg st="4" end="4"/>
                                            </p:txEl>
                                          </p:spTgt>
                                        </p:tgtEl>
                                      </p:cBhvr>
                                    </p:animEffect>
                                    <p:anim calcmode="lin" valueType="num">
                                      <p:cBhvr>
                                        <p:cTn id="80" dur="1822" tmFilter="0,0; 0.14,0.36; 0.43,0.73; 0.71,0.91; 1.0,1.0">
                                          <p:stCondLst>
                                            <p:cond delay="0"/>
                                          </p:stCondLst>
                                        </p:cTn>
                                        <p:tgtEl>
                                          <p:spTgt spid="5122">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5122">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5122">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5122">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5122">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5122">
                                            <p:txEl>
                                              <p:pRg st="4" end="4"/>
                                            </p:txEl>
                                          </p:spTgt>
                                        </p:tgtEl>
                                      </p:cBhvr>
                                      <p:to x="100000" y="60000"/>
                                    </p:animScale>
                                    <p:animScale>
                                      <p:cBhvr>
                                        <p:cTn id="86" dur="166" decel="50000">
                                          <p:stCondLst>
                                            <p:cond delay="676"/>
                                          </p:stCondLst>
                                        </p:cTn>
                                        <p:tgtEl>
                                          <p:spTgt spid="5122">
                                            <p:txEl>
                                              <p:pRg st="4" end="4"/>
                                            </p:txEl>
                                          </p:spTgt>
                                        </p:tgtEl>
                                      </p:cBhvr>
                                      <p:to x="100000" y="100000"/>
                                    </p:animScale>
                                    <p:animScale>
                                      <p:cBhvr>
                                        <p:cTn id="87" dur="26">
                                          <p:stCondLst>
                                            <p:cond delay="1312"/>
                                          </p:stCondLst>
                                        </p:cTn>
                                        <p:tgtEl>
                                          <p:spTgt spid="5122">
                                            <p:txEl>
                                              <p:pRg st="4" end="4"/>
                                            </p:txEl>
                                          </p:spTgt>
                                        </p:tgtEl>
                                      </p:cBhvr>
                                      <p:to x="100000" y="80000"/>
                                    </p:animScale>
                                    <p:animScale>
                                      <p:cBhvr>
                                        <p:cTn id="88" dur="166" decel="50000">
                                          <p:stCondLst>
                                            <p:cond delay="1338"/>
                                          </p:stCondLst>
                                        </p:cTn>
                                        <p:tgtEl>
                                          <p:spTgt spid="5122">
                                            <p:txEl>
                                              <p:pRg st="4" end="4"/>
                                            </p:txEl>
                                          </p:spTgt>
                                        </p:tgtEl>
                                      </p:cBhvr>
                                      <p:to x="100000" y="100000"/>
                                    </p:animScale>
                                    <p:animScale>
                                      <p:cBhvr>
                                        <p:cTn id="89" dur="26">
                                          <p:stCondLst>
                                            <p:cond delay="1642"/>
                                          </p:stCondLst>
                                        </p:cTn>
                                        <p:tgtEl>
                                          <p:spTgt spid="5122">
                                            <p:txEl>
                                              <p:pRg st="4" end="4"/>
                                            </p:txEl>
                                          </p:spTgt>
                                        </p:tgtEl>
                                      </p:cBhvr>
                                      <p:to x="100000" y="90000"/>
                                    </p:animScale>
                                    <p:animScale>
                                      <p:cBhvr>
                                        <p:cTn id="90" dur="166" decel="50000">
                                          <p:stCondLst>
                                            <p:cond delay="1668"/>
                                          </p:stCondLst>
                                        </p:cTn>
                                        <p:tgtEl>
                                          <p:spTgt spid="5122">
                                            <p:txEl>
                                              <p:pRg st="4" end="4"/>
                                            </p:txEl>
                                          </p:spTgt>
                                        </p:tgtEl>
                                      </p:cBhvr>
                                      <p:to x="100000" y="100000"/>
                                    </p:animScale>
                                    <p:animScale>
                                      <p:cBhvr>
                                        <p:cTn id="91" dur="26">
                                          <p:stCondLst>
                                            <p:cond delay="1808"/>
                                          </p:stCondLst>
                                        </p:cTn>
                                        <p:tgtEl>
                                          <p:spTgt spid="5122">
                                            <p:txEl>
                                              <p:pRg st="4" end="4"/>
                                            </p:txEl>
                                          </p:spTgt>
                                        </p:tgtEl>
                                      </p:cBhvr>
                                      <p:to x="100000" y="95000"/>
                                    </p:animScale>
                                    <p:animScale>
                                      <p:cBhvr>
                                        <p:cTn id="92" dur="166" decel="50000">
                                          <p:stCondLst>
                                            <p:cond delay="1834"/>
                                          </p:stCondLst>
                                        </p:cTn>
                                        <p:tgtEl>
                                          <p:spTgt spid="5122">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9796" y="186612"/>
            <a:ext cx="9685175" cy="1138336"/>
          </a:xfrm>
        </p:spPr>
        <p:txBody>
          <a:bodyPr>
            <a:normAutofit fontScale="90000"/>
          </a:bodyPr>
          <a:lstStyle/>
          <a:p>
            <a:r>
              <a:rPr lang="en-US" sz="3200" dirty="0" err="1">
                <a:latin typeface="Times New Roman" panose="02020603050405020304" pitchFamily="18" charset="0"/>
                <a:cs typeface="Times New Roman" panose="02020603050405020304" pitchFamily="18" charset="0"/>
              </a:rPr>
              <a:t>Phiếu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tập</a:t>
            </a:r>
            <a:r>
              <a:rPr lang="en-US" sz="3200" dirty="0">
                <a:latin typeface="Times New Roman" panose="02020603050405020304" pitchFamily="18" charset="0"/>
                <a:cs typeface="Times New Roman" panose="02020603050405020304" pitchFamily="18" charset="0"/>
              </a:rPr>
              <a:t> 03:</a:t>
            </a:r>
            <a:br>
              <a:rPr lang="en-US" sz="3200"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cụm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74231747"/>
              </p:ext>
            </p:extLst>
          </p:nvPr>
        </p:nvGraphicFramePr>
        <p:xfrm>
          <a:off x="699796" y="1492898"/>
          <a:ext cx="9685175" cy="3684893"/>
        </p:xfrm>
        <a:graphic>
          <a:graphicData uri="http://schemas.openxmlformats.org/drawingml/2006/table">
            <a:tbl>
              <a:tblPr firstRow="1" bandRow="1">
                <a:tableStyleId>{5C22544A-7EE6-4342-B048-85BDC9FD1C3A}</a:tableStyleId>
              </a:tblPr>
              <a:tblGrid>
                <a:gridCol w="3881752">
                  <a:extLst>
                    <a:ext uri="{9D8B030D-6E8A-4147-A177-3AD203B41FA5}">
                      <a16:colId xmlns:a16="http://schemas.microsoft.com/office/drawing/2014/main" val="2548027472"/>
                    </a:ext>
                  </a:extLst>
                </a:gridCol>
                <a:gridCol w="5803423">
                  <a:extLst>
                    <a:ext uri="{9D8B030D-6E8A-4147-A177-3AD203B41FA5}">
                      <a16:colId xmlns:a16="http://schemas.microsoft.com/office/drawing/2014/main" val="1612734478"/>
                    </a:ext>
                  </a:extLst>
                </a:gridCol>
              </a:tblGrid>
              <a:tr h="450993">
                <a:tc>
                  <a:txBody>
                    <a:bodyPr/>
                    <a:lstStyle/>
                    <a:p>
                      <a:pPr algn="ctr"/>
                      <a:r>
                        <a:rPr lang="en-US" sz="2000" dirty="0" err="1">
                          <a:latin typeface="Times New Roman" panose="02020603050405020304" pitchFamily="18" charset="0"/>
                          <a:cs typeface="Times New Roman" panose="02020603050405020304" pitchFamily="18" charset="0"/>
                        </a:rPr>
                        <a:t>cụm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hợp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thường</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Tác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ngữ</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hợp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thường</a:t>
                      </a:r>
                      <a:r>
                        <a:rPr lang="en-US" sz="2000" dirty="0">
                          <a:latin typeface="Times New Roman" panose="02020603050405020304" pitchFamily="18" charset="0"/>
                          <a:cs typeface="Times New Roman" panose="02020603050405020304" pitchFamily="18" charset="0"/>
                        </a:rPr>
                        <a:t>.</a:t>
                      </a:r>
                    </a:p>
                  </a:txBody>
                  <a:tcPr/>
                </a:tc>
                <a:extLst>
                  <a:ext uri="{0D108BD9-81ED-4DB2-BD59-A6C34878D82A}">
                    <a16:rowId xmlns:a16="http://schemas.microsoft.com/office/drawing/2014/main" val="2047700098"/>
                  </a:ext>
                </a:extLst>
              </a:tr>
              <a:tr h="1143745">
                <a:tc>
                  <a:txBody>
                    <a:bodyPr/>
                    <a:lstStyle/>
                    <a:p>
                      <a:r>
                        <a:rPr lang="en-US" sz="1800" kern="1200" dirty="0">
                          <a:solidFill>
                            <a:schemeClr val="dk1"/>
                          </a:solidFill>
                          <a:effectLst/>
                          <a:latin typeface="Times New Roman" panose="02020603050405020304" pitchFamily="18" charset="0"/>
                          <a:ea typeface="+mn-ea"/>
                          <a:cs typeface="Times New Roman" panose="02020603050405020304" pitchFamily="18" charset="0"/>
                        </a:rPr>
                        <a:t>a.</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bát</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ngát</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tiếng</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gà</a:t>
                      </a:r>
                      <a:endParaRPr lang="en-US" sz="1800" kern="1200" dirty="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bát</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ngát</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là</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từ</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chỉ</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không</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gian</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không</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thể</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kết</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hợp</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với</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từ</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tiếng</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gà</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endParaRPr lang="en-US" sz="18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1800" i="1" kern="1200" dirty="0">
                          <a:solidFill>
                            <a:schemeClr val="dk1"/>
                          </a:solidFill>
                          <a:effectLst/>
                          <a:latin typeface="Times New Roman" panose="02020603050405020304" pitchFamily="18" charset="0"/>
                          <a:ea typeface="+mn-ea"/>
                          <a:cs typeface="Times New Roman" panose="02020603050405020304" pitchFamily="18" charset="0"/>
                        </a:rPr>
                        <a:t>=&gt;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góp</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phần</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làm</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cho</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câu</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văn</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giàu</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hình</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ảnh</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không</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gian</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mở</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rộng</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hơn</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xa</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xăm</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hơn</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mênh</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mông</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hơn</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a:t>
                      </a:r>
                      <a:endParaRPr lang="en-US" sz="1800" kern="1200" dirty="0">
                        <a:solidFill>
                          <a:schemeClr val="dk1"/>
                        </a:solidFill>
                        <a:effectLst/>
                        <a:latin typeface="Times New Roman" panose="02020603050405020304" pitchFamily="18" charset="0"/>
                        <a:ea typeface="+mn-ea"/>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159878593"/>
                  </a:ext>
                </a:extLst>
              </a:tr>
              <a:tr h="149033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Times New Roman" panose="02020603050405020304" pitchFamily="18" charset="0"/>
                          <a:ea typeface="+mn-ea"/>
                          <a:cs typeface="Times New Roman" panose="02020603050405020304" pitchFamily="18" charset="0"/>
                        </a:rPr>
                        <a:t>b.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lỏng</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tay</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thơ</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thẩn</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với</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Cà</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Mau</a:t>
                      </a:r>
                      <a:endParaRPr lang="en-US" sz="1800" kern="1200" dirty="0">
                        <a:solidFill>
                          <a:schemeClr val="dk1"/>
                        </a:solidFill>
                        <a:effectLst/>
                        <a:latin typeface="Times New Roman" panose="02020603050405020304" pitchFamily="18" charset="0"/>
                        <a:ea typeface="+mn-ea"/>
                        <a:cs typeface="Times New Roman" panose="02020603050405020304" pitchFamily="18" charset="0"/>
                      </a:endParaRPr>
                    </a:p>
                    <a:p>
                      <a:endParaRPr lang="en-US" sz="2000" b="1" dirty="0">
                        <a:latin typeface="Times New Roman" panose="02020603050405020304" pitchFamily="18" charset="0"/>
                        <a:cs typeface="Times New Roman" panose="02020603050405020304" pitchFamily="18" charset="0"/>
                      </a:endParaRPr>
                    </a:p>
                  </a:txBody>
                  <a:tcPr/>
                </a:tc>
                <a:tc>
                  <a:txBody>
                    <a:bodyPr/>
                    <a:lstStyle/>
                    <a:p>
                      <a:r>
                        <a:rPr lang="en-US" sz="1800" i="1" kern="1200" dirty="0">
                          <a:solidFill>
                            <a:schemeClr val="dk1"/>
                          </a:solidFill>
                          <a:effectLst/>
                          <a:latin typeface="Times New Roman" panose="02020603050405020304" pitchFamily="18" charset="0"/>
                          <a:ea typeface="+mn-ea"/>
                          <a:cs typeface="Times New Roman" panose="02020603050405020304" pitchFamily="18" charset="0"/>
                        </a:rPr>
                        <a:t>=&gt;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cách</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kết</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hợp</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lạ</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tạo</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tâm</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thế</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thoải</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mái</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vui</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vẻ</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nhẹ</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nhõm</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khi</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đến</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với</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Cà</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Mau</a:t>
                      </a:r>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121400817"/>
                  </a:ext>
                </a:extLst>
              </a:tr>
            </a:tbl>
          </a:graphicData>
        </a:graphic>
      </p:graphicFrame>
    </p:spTree>
    <p:extLst>
      <p:ext uri="{BB962C8B-B14F-4D97-AF65-F5344CB8AC3E}">
        <p14:creationId xmlns:p14="http://schemas.microsoft.com/office/powerpoint/2010/main" val="3329668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9796" y="186612"/>
            <a:ext cx="9685175" cy="1138336"/>
          </a:xfrm>
        </p:spPr>
        <p:txBody>
          <a:bodyPr>
            <a:normAutofit fontScale="90000"/>
          </a:bodyPr>
          <a:lstStyle/>
          <a:p>
            <a:r>
              <a:rPr lang="en-US" sz="3200" dirty="0" err="1">
                <a:latin typeface="Times New Roman" panose="02020603050405020304" pitchFamily="18" charset="0"/>
                <a:cs typeface="Times New Roman" panose="02020603050405020304" pitchFamily="18" charset="0"/>
              </a:rPr>
              <a:t>Phiếu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tập</a:t>
            </a:r>
            <a:r>
              <a:rPr lang="en-US" sz="3200" dirty="0">
                <a:latin typeface="Times New Roman" panose="02020603050405020304" pitchFamily="18" charset="0"/>
                <a:cs typeface="Times New Roman" panose="02020603050405020304" pitchFamily="18" charset="0"/>
              </a:rPr>
              <a:t> 04: (</a:t>
            </a:r>
            <a:r>
              <a:rPr lang="en-US" sz="3200" dirty="0" err="1">
                <a:latin typeface="Times New Roman" panose="02020603050405020304" pitchFamily="18" charset="0"/>
                <a:cs typeface="Times New Roman" panose="02020603050405020304" pitchFamily="18" charset="0"/>
              </a:rPr>
              <a:t>Làm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việc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theo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cặp</a:t>
            </a:r>
            <a:r>
              <a:rPr lang="en-US" sz="3200" dirty="0">
                <a:latin typeface="Times New Roman" panose="02020603050405020304" pitchFamily="18" charset="0"/>
                <a:cs typeface="Times New Roman" panose="02020603050405020304" pitchFamily="18" charset="0"/>
              </a:rPr>
              <a:t>)</a:t>
            </a:r>
            <a:br>
              <a:rPr lang="en-US" sz="3200" dirty="0">
                <a:latin typeface="Times New Roman" panose="02020603050405020304" pitchFamily="18" charset="0"/>
                <a:cs typeface="Times New Roman" panose="02020603050405020304" pitchFamily="18" charset="0"/>
              </a:rPr>
            </a:br>
            <a:r>
              <a:rPr lang="en-US" sz="3100" dirty="0" err="1">
                <a:latin typeface="Times New Roman" panose="02020603050405020304" pitchFamily="18" charset="0"/>
                <a:cs typeface="Times New Roman" panose="02020603050405020304" pitchFamily="18" charset="0"/>
              </a:rPr>
              <a:t>Tìm</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từ</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gần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nghĩa</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với</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từ</a:t>
            </a:r>
            <a:r>
              <a:rPr lang="en-US" sz="3100" dirty="0">
                <a:latin typeface="Times New Roman" panose="02020603050405020304" pitchFamily="18" charset="0"/>
                <a:cs typeface="Times New Roman" panose="02020603050405020304" pitchFamily="18" charset="0"/>
              </a:rPr>
              <a:t> </a:t>
            </a:r>
            <a:r>
              <a:rPr lang="en-US" sz="3100" i="1" dirty="0" err="1">
                <a:latin typeface="Times New Roman" panose="02020603050405020304" pitchFamily="18" charset="0"/>
                <a:cs typeface="Times New Roman" panose="02020603050405020304" pitchFamily="18" charset="0"/>
              </a:rPr>
              <a:t>miệt</a:t>
            </a:r>
            <a:r>
              <a:rPr lang="en-US" sz="3100" i="1" dirty="0">
                <a:latin typeface="Times New Roman" panose="02020603050405020304" pitchFamily="18" charset="0"/>
                <a:cs typeface="Times New Roman" panose="02020603050405020304" pitchFamily="18" charset="0"/>
              </a:rPr>
              <a:t> </a:t>
            </a:r>
            <a:r>
              <a:rPr lang="en-US" sz="3100" i="1" dirty="0" err="1">
                <a:latin typeface="Times New Roman" panose="02020603050405020304" pitchFamily="18" charset="0"/>
                <a:cs typeface="Times New Roman" panose="02020603050405020304" pitchFamily="18" charset="0"/>
              </a:rPr>
              <a:t>mài</a:t>
            </a:r>
            <a:r>
              <a:rPr lang="en-US" sz="3100" i="1"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và</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kết</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hợp</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với</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từ</a:t>
            </a:r>
            <a:r>
              <a:rPr lang="en-US" sz="3100" dirty="0">
                <a:latin typeface="Times New Roman" panose="02020603050405020304" pitchFamily="18" charset="0"/>
                <a:cs typeface="Times New Roman" panose="02020603050405020304" pitchFamily="18" charset="0"/>
              </a:rPr>
              <a:t> </a:t>
            </a:r>
            <a:r>
              <a:rPr lang="en-US" sz="3100" i="1" dirty="0" err="1">
                <a:latin typeface="Times New Roman" panose="02020603050405020304" pitchFamily="18" charset="0"/>
                <a:cs typeface="Times New Roman" panose="02020603050405020304" pitchFamily="18" charset="0"/>
              </a:rPr>
              <a:t>Cái</a:t>
            </a:r>
            <a:r>
              <a:rPr lang="en-US" sz="3100" i="1" dirty="0">
                <a:latin typeface="Times New Roman" panose="02020603050405020304" pitchFamily="18" charset="0"/>
                <a:cs typeface="Times New Roman" panose="02020603050405020304" pitchFamily="18" charset="0"/>
              </a:rPr>
              <a:t> </a:t>
            </a:r>
            <a:r>
              <a:rPr lang="en-US" sz="3100" i="1" dirty="0" err="1">
                <a:latin typeface="Times New Roman" panose="02020603050405020304" pitchFamily="18" charset="0"/>
                <a:cs typeface="Times New Roman" panose="02020603050405020304" pitchFamily="18" charset="0"/>
              </a:rPr>
              <a:t>nắng</a:t>
            </a:r>
            <a:r>
              <a:rPr lang="en-US" sz="3100" i="1"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để</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tạo</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thành</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từ</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có</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nghĩa</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nhận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xét</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về</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tác</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dụng</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của</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từ</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mới</a:t>
            </a:r>
            <a:r>
              <a:rPr lang="en-US" sz="3100" dirty="0">
                <a:latin typeface="Times New Roman" panose="02020603050405020304" pitchFamily="18" charset="0"/>
                <a:cs typeface="Times New Roman" panose="02020603050405020304" pitchFamily="18" charset="0"/>
              </a:rPr>
              <a:t> so </a:t>
            </a:r>
            <a:r>
              <a:rPr lang="en-US" sz="3100" dirty="0" err="1">
                <a:latin typeface="Times New Roman" panose="02020603050405020304" pitchFamily="18" charset="0"/>
                <a:cs typeface="Times New Roman" panose="02020603050405020304" pitchFamily="18" charset="0"/>
              </a:rPr>
              <a:t>với</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từ</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của</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tác</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giả</a:t>
            </a:r>
            <a:endParaRPr lang="en-US" sz="3200" dirty="0">
              <a:latin typeface="Times New Roman" panose="02020603050405020304" pitchFamily="18"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5DEF80FC-E214-B4CD-6339-95CB6C233B22}"/>
              </a:ext>
            </a:extLst>
          </p:cNvPr>
          <p:cNvGraphicFramePr>
            <a:graphicFrameLocks noGrp="1"/>
          </p:cNvGraphicFramePr>
          <p:nvPr>
            <p:extLst>
              <p:ext uri="{D42A27DB-BD31-4B8C-83A1-F6EECF244321}">
                <p14:modId xmlns:p14="http://schemas.microsoft.com/office/powerpoint/2010/main" val="886910743"/>
              </p:ext>
            </p:extLst>
          </p:nvPr>
        </p:nvGraphicFramePr>
        <p:xfrm>
          <a:off x="541175" y="2230017"/>
          <a:ext cx="10263672" cy="3685589"/>
        </p:xfrm>
        <a:graphic>
          <a:graphicData uri="http://schemas.openxmlformats.org/drawingml/2006/table">
            <a:tbl>
              <a:tblPr firstRow="1" firstCol="1" bandRow="1">
                <a:tableStyleId>{5C22544A-7EE6-4342-B048-85BDC9FD1C3A}</a:tableStyleId>
              </a:tblPr>
              <a:tblGrid>
                <a:gridCol w="3421224">
                  <a:extLst>
                    <a:ext uri="{9D8B030D-6E8A-4147-A177-3AD203B41FA5}">
                      <a16:colId xmlns:a16="http://schemas.microsoft.com/office/drawing/2014/main" val="1208402186"/>
                    </a:ext>
                  </a:extLst>
                </a:gridCol>
                <a:gridCol w="3421224">
                  <a:extLst>
                    <a:ext uri="{9D8B030D-6E8A-4147-A177-3AD203B41FA5}">
                      <a16:colId xmlns:a16="http://schemas.microsoft.com/office/drawing/2014/main" val="2575627741"/>
                    </a:ext>
                  </a:extLst>
                </a:gridCol>
                <a:gridCol w="3421224">
                  <a:extLst>
                    <a:ext uri="{9D8B030D-6E8A-4147-A177-3AD203B41FA5}">
                      <a16:colId xmlns:a16="http://schemas.microsoft.com/office/drawing/2014/main" val="271960930"/>
                    </a:ext>
                  </a:extLst>
                </a:gridCol>
              </a:tblGrid>
              <a:tr h="748337">
                <a:tc>
                  <a:txBody>
                    <a:bodyPr/>
                    <a:lstStyle/>
                    <a:p>
                      <a:pPr marL="0" marR="0" algn="just">
                        <a:lnSpc>
                          <a:spcPct val="107000"/>
                        </a:lnSpc>
                        <a:spcBef>
                          <a:spcPts val="0"/>
                        </a:spcBef>
                        <a:spcAft>
                          <a:spcPts val="0"/>
                        </a:spcAft>
                        <a:tabLst>
                          <a:tab pos="90170" algn="l"/>
                          <a:tab pos="180340" algn="l"/>
                        </a:tabLst>
                      </a:pPr>
                      <a:r>
                        <a:rPr lang="en-US" sz="1400" dirty="0" err="1">
                          <a:effectLst/>
                          <a:latin typeface="Times New Roman" panose="02020603050405020304" pitchFamily="18" charset="0"/>
                          <a:cs typeface="Times New Roman" panose="02020603050405020304" pitchFamily="18" charset="0"/>
                        </a:rPr>
                        <a:t>Từ</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gốc</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tabLst>
                          <a:tab pos="90170" algn="l"/>
                          <a:tab pos="180340" algn="l"/>
                        </a:tabLst>
                      </a:pPr>
                      <a:r>
                        <a:rPr lang="en-US" sz="1400" dirty="0" err="1">
                          <a:effectLst/>
                          <a:latin typeface="Times New Roman" panose="02020603050405020304" pitchFamily="18" charset="0"/>
                          <a:cs typeface="Times New Roman" panose="02020603050405020304" pitchFamily="18" charset="0"/>
                        </a:rPr>
                        <a:t>Từ</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mới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tabLst>
                          <a:tab pos="90170" algn="l"/>
                          <a:tab pos="180340" algn="l"/>
                        </a:tabLst>
                      </a:pPr>
                      <a:r>
                        <a:rPr lang="en-US" sz="1400" dirty="0">
                          <a:effectLst/>
                          <a:latin typeface="Times New Roman" panose="02020603050405020304" pitchFamily="18" charset="0"/>
                          <a:cs typeface="Times New Roman" panose="02020603050405020304" pitchFamily="18" charset="0"/>
                        </a:rPr>
                        <a:t>So </a:t>
                      </a:r>
                      <a:r>
                        <a:rPr lang="en-US" sz="1400" dirty="0" err="1">
                          <a:effectLst/>
                          <a:latin typeface="Times New Roman" panose="02020603050405020304" pitchFamily="18" charset="0"/>
                          <a:cs typeface="Times New Roman" panose="02020603050405020304" pitchFamily="18" charset="0"/>
                        </a:rPr>
                        <a:t>sánh</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33751782"/>
                  </a:ext>
                </a:extLst>
              </a:tr>
              <a:tr h="734313">
                <a:tc rowSpan="4">
                  <a:txBody>
                    <a:bodyPr/>
                    <a:lstStyle/>
                    <a:p>
                      <a:pPr marL="0" marR="0" algn="just">
                        <a:lnSpc>
                          <a:spcPct val="107000"/>
                        </a:lnSpc>
                        <a:spcBef>
                          <a:spcPts val="0"/>
                        </a:spcBef>
                        <a:spcAft>
                          <a:spcPts val="0"/>
                        </a:spcAft>
                        <a:tabLst>
                          <a:tab pos="90170" algn="l"/>
                          <a:tab pos="180340" algn="l"/>
                        </a:tabLst>
                      </a:pPr>
                      <a:r>
                        <a:rPr lang="en-US" sz="1400" dirty="0" err="1">
                          <a:effectLst/>
                          <a:latin typeface="Times New Roman" panose="02020603050405020304" pitchFamily="18" charset="0"/>
                          <a:cs typeface="Times New Roman" panose="02020603050405020304" pitchFamily="18" charset="0"/>
                        </a:rPr>
                        <a:t>Cái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nắng</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miệt</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mài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tabLst>
                          <a:tab pos="90170" algn="l"/>
                          <a:tab pos="180340" algn="l"/>
                        </a:tabLst>
                      </a:pPr>
                      <a:r>
                        <a:rPr lang="en-US" sz="1400">
                          <a:effectLst/>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tabLst>
                          <a:tab pos="90170" algn="l"/>
                          <a:tab pos="180340" algn="l"/>
                        </a:tabLst>
                      </a:pPr>
                      <a:r>
                        <a:rPr lang="en-US" sz="1400">
                          <a:effectLst/>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59293889"/>
                  </a:ext>
                </a:extLst>
              </a:tr>
              <a:tr h="734313">
                <a:tc vMerge="1">
                  <a:txBody>
                    <a:bodyPr/>
                    <a:lstStyle/>
                    <a:p>
                      <a:endParaRPr lang="en-US"/>
                    </a:p>
                  </a:txBody>
                  <a:tcPr/>
                </a:tc>
                <a:tc>
                  <a:txBody>
                    <a:bodyPr/>
                    <a:lstStyle/>
                    <a:p>
                      <a:pPr marL="0" marR="0" algn="just">
                        <a:lnSpc>
                          <a:spcPct val="107000"/>
                        </a:lnSpc>
                        <a:spcBef>
                          <a:spcPts val="0"/>
                        </a:spcBef>
                        <a:spcAft>
                          <a:spcPts val="0"/>
                        </a:spcAft>
                        <a:tabLst>
                          <a:tab pos="90170" algn="l"/>
                          <a:tab pos="180340" algn="l"/>
                        </a:tabLst>
                      </a:pPr>
                      <a:r>
                        <a:rPr lang="en-US" sz="1400" dirty="0">
                          <a:effectLst/>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tabLst>
                          <a:tab pos="90170" algn="l"/>
                          <a:tab pos="180340" algn="l"/>
                        </a:tabLst>
                      </a:pPr>
                      <a:r>
                        <a:rPr lang="en-US" sz="1400">
                          <a:effectLst/>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11034235"/>
                  </a:ext>
                </a:extLst>
              </a:tr>
              <a:tr h="734313">
                <a:tc vMerge="1">
                  <a:txBody>
                    <a:bodyPr/>
                    <a:lstStyle/>
                    <a:p>
                      <a:endParaRPr lang="en-US"/>
                    </a:p>
                  </a:txBody>
                  <a:tcPr/>
                </a:tc>
                <a:tc>
                  <a:txBody>
                    <a:bodyPr/>
                    <a:lstStyle/>
                    <a:p>
                      <a:pPr marL="0" marR="0" algn="just">
                        <a:lnSpc>
                          <a:spcPct val="107000"/>
                        </a:lnSpc>
                        <a:spcBef>
                          <a:spcPts val="0"/>
                        </a:spcBef>
                        <a:spcAft>
                          <a:spcPts val="0"/>
                        </a:spcAft>
                        <a:tabLst>
                          <a:tab pos="90170" algn="l"/>
                          <a:tab pos="180340" algn="l"/>
                        </a:tabLst>
                      </a:pPr>
                      <a:r>
                        <a:rPr lang="en-US" sz="1400">
                          <a:effectLst/>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tabLst>
                          <a:tab pos="90170" algn="l"/>
                          <a:tab pos="180340" algn="l"/>
                        </a:tabLst>
                      </a:pPr>
                      <a:r>
                        <a:rPr lang="en-US" sz="1400">
                          <a:effectLst/>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7262736"/>
                  </a:ext>
                </a:extLst>
              </a:tr>
              <a:tr h="734313">
                <a:tc vMerge="1">
                  <a:txBody>
                    <a:bodyPr/>
                    <a:lstStyle/>
                    <a:p>
                      <a:endParaRPr lang="en-US"/>
                    </a:p>
                  </a:txBody>
                  <a:tcPr/>
                </a:tc>
                <a:tc>
                  <a:txBody>
                    <a:bodyPr/>
                    <a:lstStyle/>
                    <a:p>
                      <a:pPr marL="0" marR="0" algn="just">
                        <a:lnSpc>
                          <a:spcPct val="107000"/>
                        </a:lnSpc>
                        <a:spcBef>
                          <a:spcPts val="0"/>
                        </a:spcBef>
                        <a:spcAft>
                          <a:spcPts val="0"/>
                        </a:spcAft>
                        <a:tabLst>
                          <a:tab pos="90170" algn="l"/>
                          <a:tab pos="180340" algn="l"/>
                        </a:tabLst>
                      </a:pPr>
                      <a:r>
                        <a:rPr lang="en-US" sz="1400">
                          <a:effectLst/>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tabLst>
                          <a:tab pos="90170" algn="l"/>
                          <a:tab pos="180340" algn="l"/>
                        </a:tabLst>
                      </a:pPr>
                      <a:r>
                        <a:rPr lang="en-US" sz="1400" dirty="0">
                          <a:effectLst/>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20829606"/>
                  </a:ext>
                </a:extLst>
              </a:tr>
            </a:tbl>
          </a:graphicData>
        </a:graphic>
      </p:graphicFrame>
    </p:spTree>
    <p:extLst>
      <p:ext uri="{BB962C8B-B14F-4D97-AF65-F5344CB8AC3E}">
        <p14:creationId xmlns:p14="http://schemas.microsoft.com/office/powerpoint/2010/main" val="3830637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48196" y="518390"/>
            <a:ext cx="6296891" cy="1038802"/>
          </a:xfrm>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en-US" b="1" dirty="0" err="1">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rPr>
              <a:t>Khởi</a:t>
            </a:r>
            <a:r>
              <a:rPr lang="en-US" b="1" dirty="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rPr>
              <a:t> </a:t>
            </a:r>
            <a:r>
              <a:rPr lang="en-US" b="1" dirty="0" err="1">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rPr>
              <a:t>động</a:t>
            </a:r>
            <a:endParaRPr lang="en-US" b="1" dirty="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505526"/>
            <a:ext cx="10515600" cy="4849091"/>
          </a:xfrm>
        </p:spPr>
        <p:txBody>
          <a:bodyPr>
            <a:normAutofit/>
          </a:bodyPr>
          <a:lstStyle/>
          <a:p>
            <a:pPr marL="0" indent="0">
              <a:buNone/>
            </a:pPr>
            <a:r>
              <a:rPr lang="en-US" sz="3200" i="1" dirty="0">
                <a:latin typeface="Times New Roman" panose="02020603050405020304" pitchFamily="18" charset="0"/>
                <a:cs typeface="Times New Roman" panose="02020603050405020304" pitchFamily="18" charset="0"/>
              </a:rPr>
              <a:t> </a:t>
            </a:r>
          </a:p>
          <a:p>
            <a:pPr marL="0" indent="0">
              <a:buNone/>
            </a:pPr>
            <a:endParaRPr lang="en-US" sz="3200" dirty="0">
              <a:latin typeface="+mj-lt"/>
            </a:endParaRPr>
          </a:p>
        </p:txBody>
      </p:sp>
      <p:sp>
        <p:nvSpPr>
          <p:cNvPr id="4" name="Cloud Callout 3"/>
          <p:cNvSpPr/>
          <p:nvPr/>
        </p:nvSpPr>
        <p:spPr>
          <a:xfrm>
            <a:off x="0" y="66675"/>
            <a:ext cx="3004861" cy="5210175"/>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err="1">
                <a:latin typeface="Times New Roman" panose="02020603050405020304" pitchFamily="18" charset="0"/>
                <a:cs typeface="Times New Roman" panose="02020603050405020304" pitchFamily="18" charset="0"/>
              </a:rPr>
              <a:t>Điền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từ</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vào</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chỗ</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trống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sao</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cho</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từ</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mới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có</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nghĩa</a:t>
            </a:r>
            <a:r>
              <a:rPr lang="en-US" sz="4000" dirty="0">
                <a:latin typeface="Times New Roman" panose="02020603050405020304" pitchFamily="18" charset="0"/>
                <a:cs typeface="Times New Roman" panose="02020603050405020304" pitchFamily="18" charset="0"/>
              </a:rPr>
              <a:t>:</a:t>
            </a:r>
          </a:p>
        </p:txBody>
      </p:sp>
      <p:sp>
        <p:nvSpPr>
          <p:cNvPr id="6" name="TextBox 5"/>
          <p:cNvSpPr txBox="1"/>
          <p:nvPr/>
        </p:nvSpPr>
        <p:spPr>
          <a:xfrm>
            <a:off x="9352722" y="596348"/>
            <a:ext cx="184731" cy="369332"/>
          </a:xfrm>
          <a:prstGeom prst="rect">
            <a:avLst/>
          </a:prstGeom>
          <a:noFill/>
        </p:spPr>
        <p:txBody>
          <a:bodyPr wrap="none" rtlCol="0">
            <a:spAutoFit/>
          </a:bodyPr>
          <a:lstStyle/>
          <a:p>
            <a:endParaRPr lang="en-US" dirty="0"/>
          </a:p>
        </p:txBody>
      </p:sp>
      <p:sp>
        <p:nvSpPr>
          <p:cNvPr id="12" name="Rectangle 11">
            <a:extLst>
              <a:ext uri="{FF2B5EF4-FFF2-40B4-BE49-F238E27FC236}">
                <a16:creationId xmlns:a16="http://schemas.microsoft.com/office/drawing/2014/main" id="{2F6D75E2-7DBC-F20E-4D38-E29BEAB2FECA}"/>
              </a:ext>
            </a:extLst>
          </p:cNvPr>
          <p:cNvSpPr/>
          <p:nvPr/>
        </p:nvSpPr>
        <p:spPr>
          <a:xfrm>
            <a:off x="7205320" y="2843895"/>
            <a:ext cx="1474317" cy="77444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i="1" dirty="0" err="1">
                <a:latin typeface="Times New Roman" panose="02020603050405020304" pitchFamily="18" charset="0"/>
                <a:cs typeface="Times New Roman" panose="02020603050405020304" pitchFamily="18" charset="0"/>
              </a:rPr>
              <a:t>giăng</a:t>
            </a:r>
            <a:endParaRPr lang="en-US" i="1" dirty="0">
              <a:latin typeface="Times New Roman" panose="02020603050405020304" pitchFamily="18" charset="0"/>
              <a:cs typeface="Times New Roman" panose="02020603050405020304" pitchFamily="18" charset="0"/>
            </a:endParaRPr>
          </a:p>
        </p:txBody>
      </p:sp>
      <p:sp>
        <p:nvSpPr>
          <p:cNvPr id="13" name="Rectangle 12">
            <a:extLst>
              <a:ext uri="{FF2B5EF4-FFF2-40B4-BE49-F238E27FC236}">
                <a16:creationId xmlns:a16="http://schemas.microsoft.com/office/drawing/2014/main" id="{CA68D753-3EE2-A8ED-363A-5B3D96576DDF}"/>
              </a:ext>
            </a:extLst>
          </p:cNvPr>
          <p:cNvSpPr/>
          <p:nvPr/>
        </p:nvSpPr>
        <p:spPr>
          <a:xfrm>
            <a:off x="7181727" y="1862538"/>
            <a:ext cx="1474317" cy="77444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i="1" dirty="0" err="1">
                <a:latin typeface="Times New Roman" panose="02020603050405020304" pitchFamily="18" charset="0"/>
                <a:cs typeface="Times New Roman" panose="02020603050405020304" pitchFamily="18" charset="0"/>
              </a:rPr>
              <a:t>điệp</a:t>
            </a:r>
            <a:endParaRPr lang="en-US" dirty="0"/>
          </a:p>
          <a:p>
            <a:pPr algn="ctr"/>
            <a:endParaRPr lang="en-US" dirty="0"/>
          </a:p>
        </p:txBody>
      </p:sp>
      <p:sp>
        <p:nvSpPr>
          <p:cNvPr id="14" name="Rectangle 13">
            <a:extLst>
              <a:ext uri="{FF2B5EF4-FFF2-40B4-BE49-F238E27FC236}">
                <a16:creationId xmlns:a16="http://schemas.microsoft.com/office/drawing/2014/main" id="{7631FA93-2DC7-811E-A34C-2E731205C9E5}"/>
              </a:ext>
            </a:extLst>
          </p:cNvPr>
          <p:cNvSpPr/>
          <p:nvPr/>
        </p:nvSpPr>
        <p:spPr>
          <a:xfrm>
            <a:off x="5145013" y="3827773"/>
            <a:ext cx="1474317" cy="77444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i="1" dirty="0" err="1">
                <a:latin typeface="Times New Roman" panose="02020603050405020304" pitchFamily="18" charset="0"/>
                <a:cs typeface="Times New Roman" panose="02020603050405020304" pitchFamily="18" charset="0"/>
              </a:rPr>
              <a:t>thăm</a:t>
            </a:r>
            <a:endParaRPr lang="en-US" i="1" dirty="0">
              <a:latin typeface="Times New Roman" panose="02020603050405020304" pitchFamily="18" charset="0"/>
              <a:cs typeface="Times New Roman" panose="02020603050405020304" pitchFamily="18" charset="0"/>
            </a:endParaRPr>
          </a:p>
        </p:txBody>
      </p:sp>
      <p:sp>
        <p:nvSpPr>
          <p:cNvPr id="15" name="Rectangle 14">
            <a:extLst>
              <a:ext uri="{FF2B5EF4-FFF2-40B4-BE49-F238E27FC236}">
                <a16:creationId xmlns:a16="http://schemas.microsoft.com/office/drawing/2014/main" id="{595371B2-A1F3-0EE9-D312-36823A08D196}"/>
              </a:ext>
            </a:extLst>
          </p:cNvPr>
          <p:cNvSpPr/>
          <p:nvPr/>
        </p:nvSpPr>
        <p:spPr>
          <a:xfrm>
            <a:off x="2942519" y="3871297"/>
            <a:ext cx="1474317" cy="77444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err="1">
                <a:latin typeface="Times New Roman" panose="02020603050405020304" pitchFamily="18" charset="0"/>
                <a:cs typeface="Times New Roman" panose="02020603050405020304" pitchFamily="18" charset="0"/>
              </a:rPr>
              <a:t>Sâu</a:t>
            </a:r>
            <a:r>
              <a:rPr lang="en-US" dirty="0">
                <a:latin typeface="Times New Roman" panose="02020603050405020304" pitchFamily="18" charset="0"/>
                <a:cs typeface="Times New Roman" panose="02020603050405020304" pitchFamily="18" charset="0"/>
              </a:rPr>
              <a:t> </a:t>
            </a:r>
          </a:p>
        </p:txBody>
      </p:sp>
      <p:sp>
        <p:nvSpPr>
          <p:cNvPr id="16" name="Rectangle 15">
            <a:extLst>
              <a:ext uri="{FF2B5EF4-FFF2-40B4-BE49-F238E27FC236}">
                <a16:creationId xmlns:a16="http://schemas.microsoft.com/office/drawing/2014/main" id="{B31F3E9D-B76D-7EE4-8EAC-8DB5F64ABFD4}"/>
              </a:ext>
            </a:extLst>
          </p:cNvPr>
          <p:cNvSpPr/>
          <p:nvPr/>
        </p:nvSpPr>
        <p:spPr>
          <a:xfrm>
            <a:off x="2942519" y="2913380"/>
            <a:ext cx="1474317" cy="77444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err="1">
                <a:latin typeface="Times New Roman" panose="02020603050405020304" pitchFamily="18" charset="0"/>
                <a:cs typeface="Times New Roman" panose="02020603050405020304" pitchFamily="18" charset="0"/>
              </a:rPr>
              <a:t>Sầu</a:t>
            </a:r>
            <a:endParaRPr lang="en-US" dirty="0">
              <a:latin typeface="Times New Roman" panose="02020603050405020304" pitchFamily="18" charset="0"/>
              <a:cs typeface="Times New Roman" panose="02020603050405020304" pitchFamily="18" charset="0"/>
            </a:endParaRPr>
          </a:p>
        </p:txBody>
      </p:sp>
      <p:sp>
        <p:nvSpPr>
          <p:cNvPr id="17" name="Rectangle 16">
            <a:extLst>
              <a:ext uri="{FF2B5EF4-FFF2-40B4-BE49-F238E27FC236}">
                <a16:creationId xmlns:a16="http://schemas.microsoft.com/office/drawing/2014/main" id="{A68DE3A2-52A4-651B-F140-EE237B614E5F}"/>
              </a:ext>
            </a:extLst>
          </p:cNvPr>
          <p:cNvSpPr/>
          <p:nvPr/>
        </p:nvSpPr>
        <p:spPr>
          <a:xfrm>
            <a:off x="2942519" y="1911035"/>
            <a:ext cx="1474317" cy="77444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800" dirty="0" err="1">
                <a:latin typeface="Times New Roman" panose="02020603050405020304" pitchFamily="18" charset="0"/>
                <a:cs typeface="Times New Roman" panose="02020603050405020304" pitchFamily="18" charset="0"/>
              </a:rPr>
              <a:t>Buồn</a:t>
            </a:r>
            <a:endParaRPr lang="en-US" dirty="0"/>
          </a:p>
        </p:txBody>
      </p:sp>
      <p:sp>
        <p:nvSpPr>
          <p:cNvPr id="18" name="Rectangle 17">
            <a:extLst>
              <a:ext uri="{FF2B5EF4-FFF2-40B4-BE49-F238E27FC236}">
                <a16:creationId xmlns:a16="http://schemas.microsoft.com/office/drawing/2014/main" id="{140B66F6-D52C-A24E-0173-B94055D5B697}"/>
              </a:ext>
            </a:extLst>
          </p:cNvPr>
          <p:cNvSpPr/>
          <p:nvPr/>
        </p:nvSpPr>
        <p:spPr>
          <a:xfrm>
            <a:off x="5127091" y="2900707"/>
            <a:ext cx="1474317" cy="77444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i="1" dirty="0" err="1">
                <a:latin typeface="Times New Roman" panose="02020603050405020304" pitchFamily="18" charset="0"/>
                <a:cs typeface="Times New Roman" panose="02020603050405020304" pitchFamily="18" charset="0"/>
              </a:rPr>
              <a:t>giăng</a:t>
            </a:r>
            <a:r>
              <a:rPr lang="en-US" dirty="0">
                <a:latin typeface="Times New Roman" panose="02020603050405020304" pitchFamily="18" charset="0"/>
                <a:cs typeface="Times New Roman" panose="02020603050405020304" pitchFamily="18" charset="0"/>
              </a:rPr>
              <a:t> </a:t>
            </a:r>
          </a:p>
        </p:txBody>
      </p:sp>
      <p:sp>
        <p:nvSpPr>
          <p:cNvPr id="19" name="Rectangle 18">
            <a:extLst>
              <a:ext uri="{FF2B5EF4-FFF2-40B4-BE49-F238E27FC236}">
                <a16:creationId xmlns:a16="http://schemas.microsoft.com/office/drawing/2014/main" id="{55E2DD7F-A30F-174E-20BD-429EB37F40FD}"/>
              </a:ext>
            </a:extLst>
          </p:cNvPr>
          <p:cNvSpPr/>
          <p:nvPr/>
        </p:nvSpPr>
        <p:spPr>
          <a:xfrm>
            <a:off x="5127091" y="1904629"/>
            <a:ext cx="1474317" cy="77444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i="1" dirty="0" err="1">
                <a:latin typeface="Times New Roman" panose="02020603050405020304" pitchFamily="18" charset="0"/>
                <a:cs typeface="Times New Roman" panose="02020603050405020304" pitchFamily="18" charset="0"/>
              </a:rPr>
              <a:t>điệp</a:t>
            </a:r>
            <a:endParaRPr lang="en-US" dirty="0"/>
          </a:p>
          <a:p>
            <a:pPr algn="ctr"/>
            <a:endParaRPr lang="en-US" dirty="0"/>
          </a:p>
        </p:txBody>
      </p:sp>
      <p:sp>
        <p:nvSpPr>
          <p:cNvPr id="20" name="Rectangle 19">
            <a:extLst>
              <a:ext uri="{FF2B5EF4-FFF2-40B4-BE49-F238E27FC236}">
                <a16:creationId xmlns:a16="http://schemas.microsoft.com/office/drawing/2014/main" id="{8515424C-0C4C-AE69-E64E-468B5B555516}"/>
              </a:ext>
            </a:extLst>
          </p:cNvPr>
          <p:cNvSpPr/>
          <p:nvPr/>
        </p:nvSpPr>
        <p:spPr>
          <a:xfrm>
            <a:off x="7205320" y="3818233"/>
            <a:ext cx="1474317" cy="77444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i="1" dirty="0" err="1">
                <a:latin typeface="Times New Roman" panose="02020603050405020304" pitchFamily="18" charset="0"/>
                <a:cs typeface="Times New Roman" panose="02020603050405020304" pitchFamily="18" charset="0"/>
              </a:rPr>
              <a:t>thẳm</a:t>
            </a:r>
            <a:endParaRPr lang="en-US" i="1" dirty="0">
              <a:latin typeface="Times New Roman" panose="02020603050405020304" pitchFamily="18" charset="0"/>
              <a:cs typeface="Times New Roman" panose="02020603050405020304" pitchFamily="18" charset="0"/>
            </a:endParaRPr>
          </a:p>
        </p:txBody>
      </p:sp>
      <p:cxnSp>
        <p:nvCxnSpPr>
          <p:cNvPr id="22" name="Straight Connector 21">
            <a:extLst>
              <a:ext uri="{FF2B5EF4-FFF2-40B4-BE49-F238E27FC236}">
                <a16:creationId xmlns:a16="http://schemas.microsoft.com/office/drawing/2014/main" id="{1583A1EA-3D60-4BB7-1742-048AA2D2E054}"/>
              </a:ext>
            </a:extLst>
          </p:cNvPr>
          <p:cNvCxnSpPr/>
          <p:nvPr/>
        </p:nvCxnSpPr>
        <p:spPr>
          <a:xfrm>
            <a:off x="4534678" y="2298255"/>
            <a:ext cx="32657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646038E-8BF0-FC56-F8FE-FEC9696A0606}"/>
              </a:ext>
            </a:extLst>
          </p:cNvPr>
          <p:cNvCxnSpPr/>
          <p:nvPr/>
        </p:nvCxnSpPr>
        <p:spPr>
          <a:xfrm>
            <a:off x="6711821" y="2298255"/>
            <a:ext cx="32657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B8E8ADE1-BA34-CD8B-7FE4-7C2F8621808C}"/>
              </a:ext>
            </a:extLst>
          </p:cNvPr>
          <p:cNvCxnSpPr/>
          <p:nvPr/>
        </p:nvCxnSpPr>
        <p:spPr>
          <a:xfrm>
            <a:off x="4598437" y="3300600"/>
            <a:ext cx="32657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3DECA459-AD62-78D1-ABE9-3F9AFED70768}"/>
              </a:ext>
            </a:extLst>
          </p:cNvPr>
          <p:cNvCxnSpPr/>
          <p:nvPr/>
        </p:nvCxnSpPr>
        <p:spPr>
          <a:xfrm>
            <a:off x="6711820" y="3278643"/>
            <a:ext cx="32657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1C8D871A-6660-B0B7-ABE8-50296EF75A02}"/>
              </a:ext>
            </a:extLst>
          </p:cNvPr>
          <p:cNvCxnSpPr/>
          <p:nvPr/>
        </p:nvCxnSpPr>
        <p:spPr>
          <a:xfrm>
            <a:off x="4598436" y="4258517"/>
            <a:ext cx="32657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158A08B-CC88-79C0-5557-16C3159800E1}"/>
              </a:ext>
            </a:extLst>
          </p:cNvPr>
          <p:cNvCxnSpPr/>
          <p:nvPr/>
        </p:nvCxnSpPr>
        <p:spPr>
          <a:xfrm>
            <a:off x="6784910" y="4205453"/>
            <a:ext cx="326571"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7317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wipe(down)">
                                      <p:cBhvr>
                                        <p:cTn id="18" dur="500"/>
                                        <p:tgtEl>
                                          <p:spTgt spid="1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500"/>
                                        <p:tgtEl>
                                          <p:spTgt spid="16"/>
                                        </p:tgtEl>
                                      </p:cBhvr>
                                    </p:animEffec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1000"/>
                                        <p:tgtEl>
                                          <p:spTgt spid="15"/>
                                        </p:tgtEl>
                                      </p:cBhvr>
                                    </p:animEffect>
                                    <p:anim calcmode="lin" valueType="num">
                                      <p:cBhvr>
                                        <p:cTn id="29" dur="1000" fill="hold"/>
                                        <p:tgtEl>
                                          <p:spTgt spid="15"/>
                                        </p:tgtEl>
                                        <p:attrNameLst>
                                          <p:attrName>ppt_x</p:attrName>
                                        </p:attrNameLst>
                                      </p:cBhvr>
                                      <p:tavLst>
                                        <p:tav tm="0">
                                          <p:val>
                                            <p:strVal val="#ppt_x"/>
                                          </p:val>
                                        </p:tav>
                                        <p:tav tm="100000">
                                          <p:val>
                                            <p:strVal val="#ppt_x"/>
                                          </p:val>
                                        </p:tav>
                                      </p:tavLst>
                                    </p:anim>
                                    <p:anim calcmode="lin" valueType="num">
                                      <p:cBhvr>
                                        <p:cTn id="30"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barn(inVertical)">
                                      <p:cBhvr>
                                        <p:cTn id="35" dur="500"/>
                                        <p:tgtEl>
                                          <p:spTgt spid="19"/>
                                        </p:tgtEl>
                                      </p:cBhvr>
                                    </p:animEffect>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fade">
                                      <p:cBhvr>
                                        <p:cTn id="40" dur="1000"/>
                                        <p:tgtEl>
                                          <p:spTgt spid="13"/>
                                        </p:tgtEl>
                                      </p:cBhvr>
                                    </p:animEffect>
                                    <p:anim calcmode="lin" valueType="num">
                                      <p:cBhvr>
                                        <p:cTn id="41" dur="1000" fill="hold"/>
                                        <p:tgtEl>
                                          <p:spTgt spid="13"/>
                                        </p:tgtEl>
                                        <p:attrNameLst>
                                          <p:attrName>ppt_x</p:attrName>
                                        </p:attrNameLst>
                                      </p:cBhvr>
                                      <p:tavLst>
                                        <p:tav tm="0">
                                          <p:val>
                                            <p:strVal val="#ppt_x"/>
                                          </p:val>
                                        </p:tav>
                                        <p:tav tm="100000">
                                          <p:val>
                                            <p:strVal val="#ppt_x"/>
                                          </p:val>
                                        </p:tav>
                                      </p:tavLst>
                                    </p:anim>
                                    <p:anim calcmode="lin" valueType="num">
                                      <p:cBhvr>
                                        <p:cTn id="42"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circle(in)">
                                      <p:cBhvr>
                                        <p:cTn id="47" dur="2000"/>
                                        <p:tgtEl>
                                          <p:spTgt spid="18"/>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circle(in)">
                                      <p:cBhvr>
                                        <p:cTn id="52" dur="20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1000"/>
                                        <p:tgtEl>
                                          <p:spTgt spid="14"/>
                                        </p:tgtEl>
                                      </p:cBhvr>
                                    </p:animEffect>
                                    <p:anim calcmode="lin" valueType="num">
                                      <p:cBhvr>
                                        <p:cTn id="58" dur="1000" fill="hold"/>
                                        <p:tgtEl>
                                          <p:spTgt spid="14"/>
                                        </p:tgtEl>
                                        <p:attrNameLst>
                                          <p:attrName>ppt_x</p:attrName>
                                        </p:attrNameLst>
                                      </p:cBhvr>
                                      <p:tavLst>
                                        <p:tav tm="0">
                                          <p:val>
                                            <p:strVal val="#ppt_x"/>
                                          </p:val>
                                        </p:tav>
                                        <p:tav tm="100000">
                                          <p:val>
                                            <p:strVal val="#ppt_x"/>
                                          </p:val>
                                        </p:tav>
                                      </p:tavLst>
                                    </p:anim>
                                    <p:anim calcmode="lin" valueType="num">
                                      <p:cBhvr>
                                        <p:cTn id="5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grpId="0" nodeType="clickEffect">
                                  <p:stCondLst>
                                    <p:cond delay="0"/>
                                  </p:stCondLst>
                                  <p:childTnLst>
                                    <p:set>
                                      <p:cBhvr>
                                        <p:cTn id="63" dur="1" fill="hold">
                                          <p:stCondLst>
                                            <p:cond delay="0"/>
                                          </p:stCondLst>
                                        </p:cTn>
                                        <p:tgtEl>
                                          <p:spTgt spid="20"/>
                                        </p:tgtEl>
                                        <p:attrNameLst>
                                          <p:attrName>style.visibility</p:attrName>
                                        </p:attrNameLst>
                                      </p:cBhvr>
                                      <p:to>
                                        <p:strVal val="visible"/>
                                      </p:to>
                                    </p:set>
                                    <p:animEffect transition="in" filter="barn(inVertical)">
                                      <p:cBhvr>
                                        <p:cTn id="64" dur="500"/>
                                        <p:tgtEl>
                                          <p:spTgt spid="20"/>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4" fill="hold" nodeType="clickEffect">
                                  <p:stCondLst>
                                    <p:cond delay="0"/>
                                  </p:stCondLst>
                                  <p:childTnLst>
                                    <p:set>
                                      <p:cBhvr>
                                        <p:cTn id="68" dur="1" fill="hold">
                                          <p:stCondLst>
                                            <p:cond delay="0"/>
                                          </p:stCondLst>
                                        </p:cTn>
                                        <p:tgtEl>
                                          <p:spTgt spid="19">
                                            <p:txEl>
                                              <p:pRg st="0" end="0"/>
                                            </p:txEl>
                                          </p:spTgt>
                                        </p:tgtEl>
                                        <p:attrNameLst>
                                          <p:attrName>style.visibility</p:attrName>
                                        </p:attrNameLst>
                                      </p:cBhvr>
                                      <p:to>
                                        <p:strVal val="visible"/>
                                      </p:to>
                                    </p:set>
                                    <p:animEffect transition="in" filter="wipe(down)">
                                      <p:cBhvr>
                                        <p:cTn id="69" dur="500"/>
                                        <p:tgtEl>
                                          <p:spTgt spid="19">
                                            <p:txEl>
                                              <p:pRg st="0" end="0"/>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21" presetClass="entr" presetSubtype="1" fill="hold" nodeType="clickEffect">
                                  <p:stCondLst>
                                    <p:cond delay="0"/>
                                  </p:stCondLst>
                                  <p:childTnLst>
                                    <p:set>
                                      <p:cBhvr>
                                        <p:cTn id="73" dur="1" fill="hold">
                                          <p:stCondLst>
                                            <p:cond delay="0"/>
                                          </p:stCondLst>
                                        </p:cTn>
                                        <p:tgtEl>
                                          <p:spTgt spid="13">
                                            <p:txEl>
                                              <p:pRg st="0" end="0"/>
                                            </p:txEl>
                                          </p:spTgt>
                                        </p:tgtEl>
                                        <p:attrNameLst>
                                          <p:attrName>style.visibility</p:attrName>
                                        </p:attrNameLst>
                                      </p:cBhvr>
                                      <p:to>
                                        <p:strVal val="visible"/>
                                      </p:to>
                                    </p:set>
                                    <p:animEffect transition="in" filter="wheel(1)">
                                      <p:cBhvr>
                                        <p:cTn id="74" dur="2000"/>
                                        <p:tgtEl>
                                          <p:spTgt spid="13">
                                            <p:txEl>
                                              <p:pRg st="0" end="0"/>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21" presetClass="entr" presetSubtype="1" fill="hold" nodeType="clickEffect">
                                  <p:stCondLst>
                                    <p:cond delay="0"/>
                                  </p:stCondLst>
                                  <p:childTnLst>
                                    <p:set>
                                      <p:cBhvr>
                                        <p:cTn id="78" dur="1" fill="hold">
                                          <p:stCondLst>
                                            <p:cond delay="0"/>
                                          </p:stCondLst>
                                        </p:cTn>
                                        <p:tgtEl>
                                          <p:spTgt spid="18">
                                            <p:txEl>
                                              <p:pRg st="0" end="0"/>
                                            </p:txEl>
                                          </p:spTgt>
                                        </p:tgtEl>
                                        <p:attrNameLst>
                                          <p:attrName>style.visibility</p:attrName>
                                        </p:attrNameLst>
                                      </p:cBhvr>
                                      <p:to>
                                        <p:strVal val="visible"/>
                                      </p:to>
                                    </p:set>
                                    <p:animEffect transition="in" filter="wheel(1)">
                                      <p:cBhvr>
                                        <p:cTn id="79" dur="2000"/>
                                        <p:tgtEl>
                                          <p:spTgt spid="18">
                                            <p:txEl>
                                              <p:pRg st="0" end="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6" presetClass="entr" presetSubtype="16" fill="hold" nodeType="clickEffect">
                                  <p:stCondLst>
                                    <p:cond delay="0"/>
                                  </p:stCondLst>
                                  <p:childTnLst>
                                    <p:set>
                                      <p:cBhvr>
                                        <p:cTn id="83" dur="1" fill="hold">
                                          <p:stCondLst>
                                            <p:cond delay="0"/>
                                          </p:stCondLst>
                                        </p:cTn>
                                        <p:tgtEl>
                                          <p:spTgt spid="12">
                                            <p:txEl>
                                              <p:pRg st="0" end="0"/>
                                            </p:txEl>
                                          </p:spTgt>
                                        </p:tgtEl>
                                        <p:attrNameLst>
                                          <p:attrName>style.visibility</p:attrName>
                                        </p:attrNameLst>
                                      </p:cBhvr>
                                      <p:to>
                                        <p:strVal val="visible"/>
                                      </p:to>
                                    </p:set>
                                    <p:animEffect transition="in" filter="circle(in)">
                                      <p:cBhvr>
                                        <p:cTn id="84" dur="2000"/>
                                        <p:tgtEl>
                                          <p:spTgt spid="12">
                                            <p:txEl>
                                              <p:pRg st="0" end="0"/>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16" presetClass="entr" presetSubtype="21" fill="hold" nodeType="clickEffect">
                                  <p:stCondLst>
                                    <p:cond delay="0"/>
                                  </p:stCondLst>
                                  <p:childTnLst>
                                    <p:set>
                                      <p:cBhvr>
                                        <p:cTn id="88" dur="1" fill="hold">
                                          <p:stCondLst>
                                            <p:cond delay="0"/>
                                          </p:stCondLst>
                                        </p:cTn>
                                        <p:tgtEl>
                                          <p:spTgt spid="14">
                                            <p:txEl>
                                              <p:pRg st="0" end="0"/>
                                            </p:txEl>
                                          </p:spTgt>
                                        </p:tgtEl>
                                        <p:attrNameLst>
                                          <p:attrName>style.visibility</p:attrName>
                                        </p:attrNameLst>
                                      </p:cBhvr>
                                      <p:to>
                                        <p:strVal val="visible"/>
                                      </p:to>
                                    </p:set>
                                    <p:animEffect transition="in" filter="barn(inVertical)">
                                      <p:cBhvr>
                                        <p:cTn id="89" dur="500"/>
                                        <p:tgtEl>
                                          <p:spTgt spid="14">
                                            <p:txEl>
                                              <p:pRg st="0" end="0"/>
                                            </p:txEl>
                                          </p:spTgt>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4" fill="hold" nodeType="clickEffect">
                                  <p:stCondLst>
                                    <p:cond delay="0"/>
                                  </p:stCondLst>
                                  <p:childTnLst>
                                    <p:set>
                                      <p:cBhvr>
                                        <p:cTn id="93" dur="1" fill="hold">
                                          <p:stCondLst>
                                            <p:cond delay="0"/>
                                          </p:stCondLst>
                                        </p:cTn>
                                        <p:tgtEl>
                                          <p:spTgt spid="20">
                                            <p:txEl>
                                              <p:pRg st="0" end="0"/>
                                            </p:txEl>
                                          </p:spTgt>
                                        </p:tgtEl>
                                        <p:attrNameLst>
                                          <p:attrName>style.visibility</p:attrName>
                                        </p:attrNameLst>
                                      </p:cBhvr>
                                      <p:to>
                                        <p:strVal val="visible"/>
                                      </p:to>
                                    </p:set>
                                    <p:animEffect transition="in" filter="wipe(down)">
                                      <p:cBhvr>
                                        <p:cTn id="94" dur="500"/>
                                        <p:tgtEl>
                                          <p:spTgt spid="2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12" grpId="0" animBg="1"/>
      <p:bldP spid="13" grpId="0" animBg="1"/>
      <p:bldP spid="14" grpId="0" animBg="1"/>
      <p:bldP spid="15" grpId="0" animBg="1"/>
      <p:bldP spid="16" grpId="0" animBg="1"/>
      <p:bldP spid="17" grpId="0" animBg="1"/>
      <p:bldP spid="18" grpId="0" animBg="1"/>
      <p:bldP spid="19" grpId="0" animBg="1"/>
      <p:bldP spid="2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810" y="982131"/>
            <a:ext cx="3718455" cy="1371600"/>
          </a:xfrm>
        </p:spPr>
        <p:txBody>
          <a:bodyPr>
            <a:normAutofit/>
          </a:bodyPr>
          <a:lstStyle/>
          <a:p>
            <a:r>
              <a:rPr lang="en-US" sz="3200" dirty="0" err="1">
                <a:solidFill>
                  <a:srgbClr val="00B0F0"/>
                </a:solidFill>
                <a:latin typeface="Times New Roman" panose="02020603050405020304" pitchFamily="18" charset="0"/>
                <a:cs typeface="Times New Roman" panose="02020603050405020304" pitchFamily="18" charset="0"/>
              </a:rPr>
              <a:t>Tiết</a:t>
            </a:r>
            <a:r>
              <a:rPr lang="en-US" sz="3200">
                <a:solidFill>
                  <a:srgbClr val="00B0F0"/>
                </a:solidFill>
                <a:latin typeface="Times New Roman" panose="02020603050405020304" pitchFamily="18" charset="0"/>
                <a:cs typeface="Times New Roman" panose="02020603050405020304" pitchFamily="18" charset="0"/>
              </a:rPr>
              <a:t> 74  </a:t>
            </a:r>
            <a:r>
              <a:rPr lang="en-US" sz="3200" dirty="0">
                <a:solidFill>
                  <a:srgbClr val="00B0F0"/>
                </a:solidFill>
                <a:latin typeface="Times New Roman" panose="02020603050405020304" pitchFamily="18" charset="0"/>
                <a:cs typeface="Times New Roman" panose="02020603050405020304" pitchFamily="18" charset="0"/>
              </a:rPr>
              <a:t>: THỰC HÀNH TIẾNG VIỆT</a:t>
            </a:r>
          </a:p>
        </p:txBody>
      </p:sp>
      <p:sp>
        <p:nvSpPr>
          <p:cNvPr id="3" name="Content Placeholder 2"/>
          <p:cNvSpPr>
            <a:spLocks noGrp="1"/>
          </p:cNvSpPr>
          <p:nvPr>
            <p:ph idx="1"/>
          </p:nvPr>
        </p:nvSpPr>
        <p:spPr>
          <a:xfrm>
            <a:off x="5765532" y="1222408"/>
            <a:ext cx="5399773" cy="4247061"/>
          </a:xfrm>
        </p:spPr>
        <p:txBody>
          <a:bodyPr/>
          <a:lstStyle/>
          <a:p>
            <a:pPr marL="0" indent="0" algn="ctr">
              <a:lnSpc>
                <a:spcPct val="150000"/>
              </a:lnSpc>
              <a:buNone/>
            </a:pPr>
            <a:r>
              <a:rPr lang="en-US" sz="4400" b="1" dirty="0">
                <a:solidFill>
                  <a:srgbClr val="0070C0"/>
                </a:solidFill>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MỘT SỐ HIỆN TƯỢNG PHÁ VỠ NHỮNG NGUYÊN TẮC NGÔN NGỮ THÔNG THƯỜNG: </a:t>
            </a:r>
          </a:p>
          <a:p>
            <a:pPr marL="0" indent="0" algn="ctr">
              <a:lnSpc>
                <a:spcPct val="150000"/>
              </a:lnSpc>
              <a:buNone/>
            </a:pPr>
            <a:r>
              <a:rPr lang="en-US" b="1" dirty="0">
                <a:latin typeface="Times New Roman" panose="02020603050405020304" pitchFamily="18" charset="0"/>
                <a:cs typeface="Times New Roman" panose="02020603050405020304" pitchFamily="18" charset="0"/>
              </a:rPr>
              <a:t>ĐẶC ĐIỂM VÀ TÁC DỤNG (</a:t>
            </a:r>
            <a:r>
              <a:rPr lang="en-US" b="1" dirty="0" err="1">
                <a:latin typeface="Times New Roman" panose="02020603050405020304" pitchFamily="18" charset="0"/>
                <a:cs typeface="Times New Roman" panose="02020603050405020304" pitchFamily="18" charset="0"/>
              </a:rPr>
              <a:t>Tiếp</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theo</a:t>
            </a:r>
            <a:r>
              <a:rPr lang="en-US" b="1" dirty="0">
                <a:latin typeface="Times New Roman" panose="02020603050405020304" pitchFamily="18" charset="0"/>
                <a:cs typeface="Times New Roman" panose="02020603050405020304" pitchFamily="18" charset="0"/>
              </a:rPr>
              <a:t>)</a:t>
            </a:r>
            <a:endParaRPr lang="en-US" sz="4400" b="1" dirty="0">
              <a:solidFill>
                <a:srgbClr val="0070C0"/>
              </a:solidFill>
              <a:latin typeface="Times New Roman" panose="02020603050405020304" pitchFamily="18" charset="0"/>
              <a:cs typeface="Times New Roman" panose="02020603050405020304" pitchFamily="18" charset="0"/>
            </a:endParaRPr>
          </a:p>
          <a:p>
            <a:pPr marL="0" indent="0" algn="ctr">
              <a:lnSpc>
                <a:spcPct val="150000"/>
              </a:lnSpc>
              <a:buNone/>
            </a:pPr>
            <a:r>
              <a:rPr lang="en-US" sz="4800" dirty="0">
                <a:latin typeface="Times New Roman" panose="02020603050405020304" pitchFamily="18" charset="0"/>
                <a:cs typeface="Times New Roman" panose="02020603050405020304" pitchFamily="18" charset="0"/>
              </a:rPr>
              <a:t>  </a:t>
            </a:r>
            <a:endParaRPr lang="en-US" sz="4800" dirty="0">
              <a:solidFill>
                <a:schemeClr val="accent1"/>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1097280" y="3031065"/>
            <a:ext cx="4456497" cy="2438404"/>
          </a:xfrm>
          <a:prstGeom prst="rect">
            <a:avLst/>
          </a:prstGeom>
        </p:spPr>
      </p:pic>
    </p:spTree>
    <p:extLst>
      <p:ext uri="{BB962C8B-B14F-4D97-AF65-F5344CB8AC3E}">
        <p14:creationId xmlns:p14="http://schemas.microsoft.com/office/powerpoint/2010/main" val="3435733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circle(in)">
                                      <p:cBhvr>
                                        <p:cTn id="2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89E2D-6F05-460A-5783-0EAA0EF92EF8}"/>
              </a:ext>
            </a:extLst>
          </p:cNvPr>
          <p:cNvSpPr>
            <a:spLocks noGrp="1"/>
          </p:cNvSpPr>
          <p:nvPr>
            <p:ph type="title"/>
          </p:nvPr>
        </p:nvSpPr>
        <p:spPr>
          <a:xfrm>
            <a:off x="677334" y="1498604"/>
            <a:ext cx="3854528" cy="1930396"/>
          </a:xfrm>
        </p:spPr>
        <p:txBody>
          <a:bodyPr>
            <a:normAutofit/>
          </a:bodyPr>
          <a:lstStyle/>
          <a:p>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effectLst/>
                <a:latin typeface="Times New Roman" panose="02020603050405020304" pitchFamily="18" charset="0"/>
                <a:ea typeface="Calibri" panose="020F0502020204030204" pitchFamily="34" charset="0"/>
                <a:cs typeface="Times New Roman" panose="02020603050405020304" pitchFamily="18" charset="0"/>
              </a:rPr>
              <a:t>phá</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effectLst/>
                <a:latin typeface="Times New Roman" panose="02020603050405020304" pitchFamily="18" charset="0"/>
                <a:ea typeface="Calibri" panose="020F0502020204030204" pitchFamily="34" charset="0"/>
                <a:cs typeface="Times New Roman" panose="02020603050405020304" pitchFamily="18" charset="0"/>
              </a:rPr>
              <a:t>vỡ</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effectLst/>
                <a:latin typeface="Times New Roman" panose="02020603050405020304" pitchFamily="18" charset="0"/>
                <a:ea typeface="Calibri" panose="020F0502020204030204" pitchFamily="34" charset="0"/>
                <a:cs typeface="Times New Roman" panose="02020603050405020304" pitchFamily="18" charset="0"/>
              </a:rPr>
              <a:t>quy</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effectLst/>
                <a:latin typeface="Times New Roman" panose="02020603050405020304" pitchFamily="18" charset="0"/>
                <a:ea typeface="Calibri" panose="020F0502020204030204" pitchFamily="34" charset="0"/>
                <a:cs typeface="Times New Roman" panose="02020603050405020304" pitchFamily="18" charset="0"/>
              </a:rPr>
              <a:t>tắc</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effectLst/>
                <a:latin typeface="Times New Roman" panose="02020603050405020304" pitchFamily="18" charset="0"/>
                <a:ea typeface="Calibri" panose="020F0502020204030204" pitchFamily="34" charset="0"/>
                <a:cs typeface="Times New Roman" panose="02020603050405020304" pitchFamily="18" charset="0"/>
              </a:rPr>
              <a:t>ngôn</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effectLst/>
                <a:latin typeface="Times New Roman" panose="02020603050405020304" pitchFamily="18" charset="0"/>
                <a:ea typeface="Calibri" panose="020F0502020204030204" pitchFamily="34" charset="0"/>
                <a:cs typeface="Times New Roman" panose="02020603050405020304" pitchFamily="18" charset="0"/>
              </a:rPr>
              <a:t>ngữ</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effectLst/>
                <a:latin typeface="Times New Roman" panose="02020603050405020304" pitchFamily="18" charset="0"/>
                <a:ea typeface="Calibri" panose="020F0502020204030204" pitchFamily="34" charset="0"/>
                <a:cs typeface="Times New Roman" panose="02020603050405020304" pitchFamily="18" charset="0"/>
              </a:rPr>
              <a:t>thường</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effectLst/>
                <a:latin typeface="Times New Roman" panose="02020603050405020304" pitchFamily="18" charset="0"/>
                <a:ea typeface="Calibri" panose="020F0502020204030204" pitchFamily="34" charset="0"/>
                <a:cs typeface="Times New Roman" panose="02020603050405020304" pitchFamily="18" charset="0"/>
              </a:rPr>
              <a:t>nghệ</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effectLst/>
                <a:latin typeface="Times New Roman" panose="02020603050405020304" pitchFamily="18" charset="0"/>
                <a:ea typeface="Calibri" panose="020F0502020204030204" pitchFamily="34" charset="0"/>
                <a:cs typeface="Times New Roman" panose="02020603050405020304" pitchFamily="18" charset="0"/>
              </a:rPr>
              <a:t>thuật</a:t>
            </a:r>
            <a:br>
              <a:rPr lang="en-US" sz="18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FC9D379B-AC1B-B51B-2FE0-AAE14E26AF6A}"/>
              </a:ext>
            </a:extLst>
          </p:cNvPr>
          <p:cNvSpPr>
            <a:spLocks noGrp="1"/>
          </p:cNvSpPr>
          <p:nvPr>
            <p:ph idx="1"/>
          </p:nvPr>
        </p:nvSpPr>
        <p:spPr/>
        <p:txBody>
          <a:bodyPr/>
          <a:lstStyle/>
          <a:p>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Việc</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phá</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vỡ</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những</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quy</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tắc</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ngôn</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ngữ</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thông</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thường</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sẽ</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phục</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vụ</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cho</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một</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ý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nghệ</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thuật</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nào</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đó</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Việc</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phá</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vỡ</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những</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quy</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tắc</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ngôn</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ngữ</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thông</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thường</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một</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cách</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sáng</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tạo</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của</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tác</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giả</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sẽ</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tạo</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ra</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những</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hiệu</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quả</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tích</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cực</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
        <p:nvSpPr>
          <p:cNvPr id="5" name="Arrow: Down 4">
            <a:extLst>
              <a:ext uri="{FF2B5EF4-FFF2-40B4-BE49-F238E27FC236}">
                <a16:creationId xmlns:a16="http://schemas.microsoft.com/office/drawing/2014/main" id="{D32FFA83-41F9-A13D-D60B-2330A728E918}"/>
              </a:ext>
            </a:extLst>
          </p:cNvPr>
          <p:cNvSpPr/>
          <p:nvPr/>
        </p:nvSpPr>
        <p:spPr>
          <a:xfrm>
            <a:off x="4912861" y="2647950"/>
            <a:ext cx="1038225" cy="72390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Down 5">
            <a:extLst>
              <a:ext uri="{FF2B5EF4-FFF2-40B4-BE49-F238E27FC236}">
                <a16:creationId xmlns:a16="http://schemas.microsoft.com/office/drawing/2014/main" id="{B8351B4E-6597-27FF-683E-3F822CB3BD98}"/>
              </a:ext>
            </a:extLst>
          </p:cNvPr>
          <p:cNvSpPr/>
          <p:nvPr/>
        </p:nvSpPr>
        <p:spPr>
          <a:xfrm>
            <a:off x="8083375" y="2647950"/>
            <a:ext cx="1038225" cy="72390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Down 6">
            <a:extLst>
              <a:ext uri="{FF2B5EF4-FFF2-40B4-BE49-F238E27FC236}">
                <a16:creationId xmlns:a16="http://schemas.microsoft.com/office/drawing/2014/main" id="{7FCF40AB-ABB4-8EC5-A4AD-AA9D0136ABE4}"/>
              </a:ext>
            </a:extLst>
          </p:cNvPr>
          <p:cNvSpPr/>
          <p:nvPr/>
        </p:nvSpPr>
        <p:spPr>
          <a:xfrm>
            <a:off x="6498118" y="2647950"/>
            <a:ext cx="1038225" cy="72390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2B4E676E-A437-4806-E7E4-858643382496}"/>
              </a:ext>
            </a:extLst>
          </p:cNvPr>
          <p:cNvSpPr/>
          <p:nvPr/>
        </p:nvSpPr>
        <p:spPr>
          <a:xfrm>
            <a:off x="4732936" y="3486151"/>
            <a:ext cx="1497464" cy="265747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800" kern="0" dirty="0" err="1">
                <a:effectLst/>
                <a:latin typeface="Times New Roman" panose="02020603050405020304" pitchFamily="18" charset="0"/>
                <a:ea typeface="Arial" panose="020B0604020202020204" pitchFamily="34" charset="0"/>
              </a:rPr>
              <a:t>Thể</a:t>
            </a:r>
            <a:r>
              <a:rPr lang="en-US" sz="1800" kern="0" dirty="0">
                <a:effectLst/>
                <a:latin typeface="Times New Roman" panose="02020603050405020304" pitchFamily="18" charset="0"/>
                <a:ea typeface="Arial" panose="020B0604020202020204" pitchFamily="34" charset="0"/>
              </a:rPr>
              <a:t> </a:t>
            </a:r>
            <a:r>
              <a:rPr lang="en-US" sz="1800" kern="0" dirty="0" err="1">
                <a:effectLst/>
                <a:latin typeface="Times New Roman" panose="02020603050405020304" pitchFamily="18" charset="0"/>
                <a:ea typeface="Arial" panose="020B0604020202020204" pitchFamily="34" charset="0"/>
              </a:rPr>
              <a:t>hiện</a:t>
            </a:r>
            <a:r>
              <a:rPr lang="en-US" sz="1800" kern="0" dirty="0">
                <a:effectLst/>
                <a:latin typeface="Times New Roman" panose="02020603050405020304" pitchFamily="18" charset="0"/>
                <a:ea typeface="Arial" panose="020B0604020202020204" pitchFamily="34" charset="0"/>
              </a:rPr>
              <a:t> </a:t>
            </a:r>
            <a:r>
              <a:rPr lang="en-US" sz="1800" kern="0" dirty="0" err="1">
                <a:effectLst/>
                <a:latin typeface="Times New Roman" panose="02020603050405020304" pitchFamily="18" charset="0"/>
                <a:ea typeface="Arial" panose="020B0604020202020204" pitchFamily="34" charset="0"/>
              </a:rPr>
              <a:t>cái</a:t>
            </a:r>
            <a:r>
              <a:rPr lang="en-US" sz="1800" kern="0" dirty="0">
                <a:effectLst/>
                <a:latin typeface="Times New Roman" panose="02020603050405020304" pitchFamily="18" charset="0"/>
                <a:ea typeface="Arial" panose="020B0604020202020204" pitchFamily="34" charset="0"/>
              </a:rPr>
              <a:t> </a:t>
            </a:r>
            <a:r>
              <a:rPr lang="en-US" sz="1800" kern="0" dirty="0" err="1">
                <a:effectLst/>
                <a:latin typeface="Times New Roman" panose="02020603050405020304" pitchFamily="18" charset="0"/>
                <a:ea typeface="Arial" panose="020B0604020202020204" pitchFamily="34" charset="0"/>
              </a:rPr>
              <a:t>nhìn</a:t>
            </a:r>
            <a:r>
              <a:rPr lang="en-US" sz="1800" kern="0" dirty="0">
                <a:effectLst/>
                <a:latin typeface="Times New Roman" panose="02020603050405020304" pitchFamily="18" charset="0"/>
                <a:ea typeface="Arial" panose="020B0604020202020204" pitchFamily="34" charset="0"/>
              </a:rPr>
              <a:t> </a:t>
            </a:r>
            <a:r>
              <a:rPr lang="en-US" sz="1800" kern="0" dirty="0" err="1">
                <a:effectLst/>
                <a:latin typeface="Times New Roman" panose="02020603050405020304" pitchFamily="18" charset="0"/>
                <a:ea typeface="Arial" panose="020B0604020202020204" pitchFamily="34" charset="0"/>
              </a:rPr>
              <a:t>độc</a:t>
            </a:r>
            <a:r>
              <a:rPr lang="en-US" sz="1800" kern="0" dirty="0">
                <a:effectLst/>
                <a:latin typeface="Times New Roman" panose="02020603050405020304" pitchFamily="18" charset="0"/>
                <a:ea typeface="Arial" panose="020B0604020202020204" pitchFamily="34" charset="0"/>
              </a:rPr>
              <a:t> </a:t>
            </a:r>
            <a:r>
              <a:rPr lang="en-US" sz="1800" kern="0" dirty="0" err="1">
                <a:effectLst/>
                <a:latin typeface="Times New Roman" panose="02020603050405020304" pitchFamily="18" charset="0"/>
                <a:ea typeface="Arial" panose="020B0604020202020204" pitchFamily="34" charset="0"/>
              </a:rPr>
              <a:t>đáo</a:t>
            </a:r>
            <a:r>
              <a:rPr lang="en-US" sz="1800" kern="0" dirty="0">
                <a:effectLst/>
                <a:latin typeface="Times New Roman" panose="02020603050405020304" pitchFamily="18" charset="0"/>
                <a:ea typeface="Arial" panose="020B0604020202020204" pitchFamily="34" charset="0"/>
              </a:rPr>
              <a:t> </a:t>
            </a:r>
            <a:r>
              <a:rPr lang="en-US" sz="1800" kern="0" dirty="0" err="1">
                <a:effectLst/>
                <a:latin typeface="Times New Roman" panose="02020603050405020304" pitchFamily="18" charset="0"/>
                <a:ea typeface="Arial" panose="020B0604020202020204" pitchFamily="34" charset="0"/>
              </a:rPr>
              <a:t>của</a:t>
            </a:r>
            <a:r>
              <a:rPr lang="en-US" sz="1800" kern="0" dirty="0">
                <a:effectLst/>
                <a:latin typeface="Times New Roman" panose="02020603050405020304" pitchFamily="18" charset="0"/>
                <a:ea typeface="Arial" panose="020B0604020202020204" pitchFamily="34" charset="0"/>
              </a:rPr>
              <a:t> </a:t>
            </a:r>
            <a:r>
              <a:rPr lang="en-US" sz="1800" kern="0" dirty="0" err="1">
                <a:effectLst/>
                <a:latin typeface="Times New Roman" panose="02020603050405020304" pitchFamily="18" charset="0"/>
                <a:ea typeface="Arial" panose="020B0604020202020204" pitchFamily="34" charset="0"/>
              </a:rPr>
              <a:t>người</a:t>
            </a:r>
            <a:r>
              <a:rPr lang="en-US" sz="1800" kern="0" dirty="0">
                <a:effectLst/>
                <a:latin typeface="Times New Roman" panose="02020603050405020304" pitchFamily="18" charset="0"/>
                <a:ea typeface="Arial" panose="020B0604020202020204" pitchFamily="34" charset="0"/>
              </a:rPr>
              <a:t> </a:t>
            </a:r>
            <a:r>
              <a:rPr lang="en-US" sz="1800" kern="0" dirty="0" err="1">
                <a:effectLst/>
                <a:latin typeface="Times New Roman" panose="02020603050405020304" pitchFamily="18" charset="0"/>
                <a:ea typeface="Arial" panose="020B0604020202020204" pitchFamily="34" charset="0"/>
              </a:rPr>
              <a:t>viết</a:t>
            </a:r>
            <a:r>
              <a:rPr lang="en-US" sz="1800" kern="0" dirty="0">
                <a:effectLst/>
                <a:latin typeface="Times New Roman" panose="02020603050405020304" pitchFamily="18" charset="0"/>
                <a:ea typeface="Arial" panose="020B0604020202020204" pitchFamily="34" charset="0"/>
              </a:rPr>
              <a:t> </a:t>
            </a:r>
            <a:r>
              <a:rPr lang="en-US" sz="1800" kern="0" dirty="0" err="1">
                <a:effectLst/>
                <a:latin typeface="Times New Roman" panose="02020603050405020304" pitchFamily="18" charset="0"/>
                <a:ea typeface="Arial" panose="020B0604020202020204" pitchFamily="34" charset="0"/>
              </a:rPr>
              <a:t>về</a:t>
            </a:r>
            <a:r>
              <a:rPr lang="en-US" sz="1800" kern="0" dirty="0">
                <a:effectLst/>
                <a:latin typeface="Times New Roman" panose="02020603050405020304" pitchFamily="18" charset="0"/>
                <a:ea typeface="Arial" panose="020B0604020202020204" pitchFamily="34" charset="0"/>
              </a:rPr>
              <a:t> </a:t>
            </a:r>
            <a:r>
              <a:rPr lang="en-US" sz="1800" kern="0" dirty="0" err="1">
                <a:effectLst/>
                <a:latin typeface="Times New Roman" panose="02020603050405020304" pitchFamily="18" charset="0"/>
                <a:ea typeface="Arial" panose="020B0604020202020204" pitchFamily="34" charset="0"/>
              </a:rPr>
              <a:t>đối</a:t>
            </a:r>
            <a:r>
              <a:rPr lang="en-US" sz="1800" kern="0" dirty="0">
                <a:effectLst/>
                <a:latin typeface="Times New Roman" panose="02020603050405020304" pitchFamily="18" charset="0"/>
                <a:ea typeface="Arial" panose="020B0604020202020204" pitchFamily="34" charset="0"/>
              </a:rPr>
              <a:t> </a:t>
            </a:r>
            <a:r>
              <a:rPr lang="en-US" sz="1800" kern="0" dirty="0" err="1">
                <a:effectLst/>
                <a:latin typeface="Times New Roman" panose="02020603050405020304" pitchFamily="18" charset="0"/>
                <a:ea typeface="Arial" panose="020B0604020202020204" pitchFamily="34" charset="0"/>
              </a:rPr>
              <a:t>tượng</a:t>
            </a:r>
            <a:r>
              <a:rPr lang="en-US" sz="1800" kern="0" dirty="0">
                <a:effectLst/>
                <a:latin typeface="Times New Roman" panose="02020603050405020304" pitchFamily="18" charset="0"/>
                <a:ea typeface="Arial" panose="020B0604020202020204" pitchFamily="34" charset="0"/>
              </a:rPr>
              <a:t>.</a:t>
            </a:r>
            <a:endParaRPr lang="en-US" dirty="0"/>
          </a:p>
        </p:txBody>
      </p:sp>
      <p:sp>
        <p:nvSpPr>
          <p:cNvPr id="9" name="Rectangle 8">
            <a:extLst>
              <a:ext uri="{FF2B5EF4-FFF2-40B4-BE49-F238E27FC236}">
                <a16:creationId xmlns:a16="http://schemas.microsoft.com/office/drawing/2014/main" id="{E6DE9C31-7506-9DDA-213F-E1AAF5EA6042}"/>
              </a:ext>
            </a:extLst>
          </p:cNvPr>
          <p:cNvSpPr/>
          <p:nvPr/>
        </p:nvSpPr>
        <p:spPr>
          <a:xfrm>
            <a:off x="8005137" y="3486152"/>
            <a:ext cx="1497464" cy="265747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800" kern="0" dirty="0" err="1">
                <a:effectLst/>
                <a:latin typeface="Times New Roman" panose="02020603050405020304" pitchFamily="18" charset="0"/>
                <a:ea typeface="Arial" panose="020B0604020202020204" pitchFamily="34" charset="0"/>
              </a:rPr>
              <a:t>Làm</a:t>
            </a:r>
            <a:r>
              <a:rPr lang="en-US" sz="1800" kern="0" dirty="0">
                <a:effectLst/>
                <a:latin typeface="Times New Roman" panose="02020603050405020304" pitchFamily="18" charset="0"/>
                <a:ea typeface="Arial" panose="020B0604020202020204" pitchFamily="34" charset="0"/>
              </a:rPr>
              <a:t> </a:t>
            </a:r>
            <a:r>
              <a:rPr lang="en-US" sz="1800" kern="0" dirty="0" err="1">
                <a:effectLst/>
                <a:latin typeface="Times New Roman" panose="02020603050405020304" pitchFamily="18" charset="0"/>
                <a:ea typeface="Arial" panose="020B0604020202020204" pitchFamily="34" charset="0"/>
              </a:rPr>
              <a:t>mới</a:t>
            </a:r>
            <a:r>
              <a:rPr lang="en-US" sz="1800" kern="0" dirty="0">
                <a:effectLst/>
                <a:latin typeface="Times New Roman" panose="02020603050405020304" pitchFamily="18" charset="0"/>
                <a:ea typeface="Arial" panose="020B0604020202020204" pitchFamily="34" charset="0"/>
              </a:rPr>
              <a:t> </a:t>
            </a:r>
            <a:r>
              <a:rPr lang="en-US" sz="1800" kern="0" dirty="0" err="1">
                <a:effectLst/>
                <a:latin typeface="Times New Roman" panose="02020603050405020304" pitchFamily="18" charset="0"/>
                <a:ea typeface="Arial" panose="020B0604020202020204" pitchFamily="34" charset="0"/>
              </a:rPr>
              <a:t>cách</a:t>
            </a:r>
            <a:r>
              <a:rPr lang="en-US" sz="1800" kern="0" dirty="0">
                <a:effectLst/>
                <a:latin typeface="Times New Roman" panose="02020603050405020304" pitchFamily="18" charset="0"/>
                <a:ea typeface="Arial" panose="020B0604020202020204" pitchFamily="34" charset="0"/>
              </a:rPr>
              <a:t> </a:t>
            </a:r>
            <a:r>
              <a:rPr lang="en-US" sz="1800" kern="0" dirty="0" err="1">
                <a:effectLst/>
                <a:latin typeface="Times New Roman" panose="02020603050405020304" pitchFamily="18" charset="0"/>
                <a:ea typeface="Arial" panose="020B0604020202020204" pitchFamily="34" charset="0"/>
              </a:rPr>
              <a:t>biểu</a:t>
            </a:r>
            <a:r>
              <a:rPr lang="en-US" sz="1800" kern="0" dirty="0">
                <a:effectLst/>
                <a:latin typeface="Times New Roman" panose="02020603050405020304" pitchFamily="18" charset="0"/>
                <a:ea typeface="Arial" panose="020B0604020202020204" pitchFamily="34" charset="0"/>
              </a:rPr>
              <a:t> </a:t>
            </a:r>
            <a:r>
              <a:rPr lang="en-US" sz="1800" kern="0" dirty="0" err="1">
                <a:effectLst/>
                <a:latin typeface="Times New Roman" panose="02020603050405020304" pitchFamily="18" charset="0"/>
                <a:ea typeface="Arial" panose="020B0604020202020204" pitchFamily="34" charset="0"/>
              </a:rPr>
              <a:t>đạt</a:t>
            </a:r>
            <a:r>
              <a:rPr lang="en-US" sz="1800" kern="0" dirty="0">
                <a:effectLst/>
                <a:latin typeface="Times New Roman" panose="02020603050405020304" pitchFamily="18" charset="0"/>
                <a:ea typeface="Arial" panose="020B0604020202020204" pitchFamily="34" charset="0"/>
              </a:rPr>
              <a:t> </a:t>
            </a:r>
            <a:r>
              <a:rPr lang="en-US" sz="1800" kern="0" dirty="0" err="1">
                <a:effectLst/>
                <a:latin typeface="Times New Roman" panose="02020603050405020304" pitchFamily="18" charset="0"/>
                <a:ea typeface="Arial" panose="020B0604020202020204" pitchFamily="34" charset="0"/>
              </a:rPr>
              <a:t>tránh</a:t>
            </a:r>
            <a:r>
              <a:rPr lang="en-US" sz="1800" kern="0" dirty="0">
                <a:effectLst/>
                <a:latin typeface="Times New Roman" panose="02020603050405020304" pitchFamily="18" charset="0"/>
                <a:ea typeface="Arial" panose="020B0604020202020204" pitchFamily="34" charset="0"/>
              </a:rPr>
              <a:t> </a:t>
            </a:r>
            <a:r>
              <a:rPr lang="en-US" sz="1800" kern="0" dirty="0" err="1">
                <a:effectLst/>
                <a:latin typeface="Times New Roman" panose="02020603050405020304" pitchFamily="18" charset="0"/>
                <a:ea typeface="Arial" panose="020B0604020202020204" pitchFamily="34" charset="0"/>
              </a:rPr>
              <a:t>sự</a:t>
            </a:r>
            <a:r>
              <a:rPr lang="en-US" sz="1800" kern="0" dirty="0">
                <a:effectLst/>
                <a:latin typeface="Times New Roman" panose="02020603050405020304" pitchFamily="18" charset="0"/>
                <a:ea typeface="Arial" panose="020B0604020202020204" pitchFamily="34" charset="0"/>
              </a:rPr>
              <a:t> </a:t>
            </a:r>
            <a:r>
              <a:rPr lang="en-US" sz="1800" kern="0" dirty="0" err="1">
                <a:effectLst/>
                <a:latin typeface="Times New Roman" panose="02020603050405020304" pitchFamily="18" charset="0"/>
                <a:ea typeface="Arial" panose="020B0604020202020204" pitchFamily="34" charset="0"/>
              </a:rPr>
              <a:t>sáo</a:t>
            </a:r>
            <a:r>
              <a:rPr lang="en-US" sz="1800" kern="0" dirty="0">
                <a:effectLst/>
                <a:latin typeface="Times New Roman" panose="02020603050405020304" pitchFamily="18" charset="0"/>
                <a:ea typeface="Arial" panose="020B0604020202020204" pitchFamily="34" charset="0"/>
              </a:rPr>
              <a:t> </a:t>
            </a:r>
            <a:r>
              <a:rPr lang="en-US" sz="1800" kern="0" dirty="0" err="1">
                <a:effectLst/>
                <a:latin typeface="Times New Roman" panose="02020603050405020304" pitchFamily="18" charset="0"/>
                <a:ea typeface="Arial" panose="020B0604020202020204" pitchFamily="34" charset="0"/>
              </a:rPr>
              <a:t>mòn</a:t>
            </a:r>
            <a:r>
              <a:rPr lang="en-US" sz="1800" kern="0" dirty="0">
                <a:effectLst/>
                <a:latin typeface="Times New Roman" panose="02020603050405020304" pitchFamily="18" charset="0"/>
                <a:ea typeface="Arial" panose="020B0604020202020204" pitchFamily="34" charset="0"/>
              </a:rPr>
              <a:t> </a:t>
            </a:r>
            <a:r>
              <a:rPr lang="en-US" sz="1800" kern="0" dirty="0" err="1">
                <a:effectLst/>
                <a:latin typeface="Times New Roman" panose="02020603050405020304" pitchFamily="18" charset="0"/>
                <a:ea typeface="Arial" panose="020B0604020202020204" pitchFamily="34" charset="0"/>
              </a:rPr>
              <a:t>trong</a:t>
            </a:r>
            <a:r>
              <a:rPr lang="en-US" sz="1800" kern="0" dirty="0">
                <a:effectLst/>
                <a:latin typeface="Times New Roman" panose="02020603050405020304" pitchFamily="18" charset="0"/>
                <a:ea typeface="Arial" panose="020B0604020202020204" pitchFamily="34" charset="0"/>
              </a:rPr>
              <a:t> </a:t>
            </a:r>
            <a:r>
              <a:rPr lang="en-US" sz="1800" kern="0" dirty="0" err="1">
                <a:effectLst/>
                <a:latin typeface="Times New Roman" panose="02020603050405020304" pitchFamily="18" charset="0"/>
                <a:ea typeface="Arial" panose="020B0604020202020204" pitchFamily="34" charset="0"/>
              </a:rPr>
              <a:t>sử</a:t>
            </a:r>
            <a:r>
              <a:rPr lang="en-US" sz="1800" kern="0" dirty="0">
                <a:effectLst/>
                <a:latin typeface="Times New Roman" panose="02020603050405020304" pitchFamily="18" charset="0"/>
                <a:ea typeface="Arial" panose="020B0604020202020204" pitchFamily="34" charset="0"/>
              </a:rPr>
              <a:t> </a:t>
            </a:r>
            <a:r>
              <a:rPr lang="en-US" sz="1800" kern="0" dirty="0" err="1">
                <a:effectLst/>
                <a:latin typeface="Times New Roman" panose="02020603050405020304" pitchFamily="18" charset="0"/>
                <a:ea typeface="Arial" panose="020B0604020202020204" pitchFamily="34" charset="0"/>
              </a:rPr>
              <a:t>dụng</a:t>
            </a:r>
            <a:r>
              <a:rPr lang="en-US" sz="1800" kern="0" dirty="0">
                <a:effectLst/>
                <a:latin typeface="Times New Roman" panose="02020603050405020304" pitchFamily="18" charset="0"/>
                <a:ea typeface="Arial" panose="020B0604020202020204" pitchFamily="34" charset="0"/>
              </a:rPr>
              <a:t> </a:t>
            </a:r>
            <a:r>
              <a:rPr lang="en-US" sz="1800" kern="0" dirty="0" err="1">
                <a:effectLst/>
                <a:latin typeface="Times New Roman" panose="02020603050405020304" pitchFamily="18" charset="0"/>
                <a:ea typeface="Arial" panose="020B0604020202020204" pitchFamily="34" charset="0"/>
              </a:rPr>
              <a:t>ngôn</a:t>
            </a:r>
            <a:r>
              <a:rPr lang="en-US" sz="1800" kern="0" dirty="0">
                <a:effectLst/>
                <a:latin typeface="Times New Roman" panose="02020603050405020304" pitchFamily="18" charset="0"/>
                <a:ea typeface="Arial" panose="020B0604020202020204" pitchFamily="34" charset="0"/>
              </a:rPr>
              <a:t> </a:t>
            </a:r>
            <a:r>
              <a:rPr lang="en-US" sz="1800" kern="0" dirty="0" err="1">
                <a:effectLst/>
                <a:latin typeface="Times New Roman" panose="02020603050405020304" pitchFamily="18" charset="0"/>
                <a:ea typeface="Arial" panose="020B0604020202020204" pitchFamily="34" charset="0"/>
              </a:rPr>
              <a:t>ngữ</a:t>
            </a:r>
            <a:r>
              <a:rPr lang="en-US" sz="1800" kern="0" dirty="0">
                <a:effectLst/>
                <a:latin typeface="Times New Roman" panose="02020603050405020304" pitchFamily="18" charset="0"/>
                <a:ea typeface="Arial" panose="020B0604020202020204" pitchFamily="34" charset="0"/>
              </a:rPr>
              <a:t>.</a:t>
            </a:r>
            <a:endParaRPr lang="en-US" dirty="0"/>
          </a:p>
        </p:txBody>
      </p:sp>
      <p:sp>
        <p:nvSpPr>
          <p:cNvPr id="10" name="Rectangle 9">
            <a:extLst>
              <a:ext uri="{FF2B5EF4-FFF2-40B4-BE49-F238E27FC236}">
                <a16:creationId xmlns:a16="http://schemas.microsoft.com/office/drawing/2014/main" id="{0DB7CA81-417D-E12C-7D41-B32BAFA35B69}"/>
              </a:ext>
            </a:extLst>
          </p:cNvPr>
          <p:cNvSpPr/>
          <p:nvPr/>
        </p:nvSpPr>
        <p:spPr>
          <a:xfrm>
            <a:off x="6369036" y="3486152"/>
            <a:ext cx="1497464" cy="265747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800"/>
              </a:spcAft>
            </a:pP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Gợi</a:t>
            </a:r>
            <a:r>
              <a:rPr lang="en-US" dirty="0">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những</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liên</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tưởng</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lạ</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lùng</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mới</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mẻ</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cho</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người</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đọc</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40026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arn(inVertic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barn(inVertical)">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barn(inVertical)">
                                      <p:cBhvr>
                                        <p:cTn id="29" dur="5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barn(inVertical)">
                                      <p:cBhvr>
                                        <p:cTn id="34" dur="500"/>
                                        <p:tgtEl>
                                          <p:spTgt spid="6"/>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fade">
                                      <p:cBhvr>
                                        <p:cTn id="46" dur="1000"/>
                                        <p:tgtEl>
                                          <p:spTgt spid="10"/>
                                        </p:tgtEl>
                                      </p:cBhvr>
                                    </p:animEffect>
                                    <p:anim calcmode="lin" valueType="num">
                                      <p:cBhvr>
                                        <p:cTn id="47" dur="1000" fill="hold"/>
                                        <p:tgtEl>
                                          <p:spTgt spid="10"/>
                                        </p:tgtEl>
                                        <p:attrNameLst>
                                          <p:attrName>ppt_x</p:attrName>
                                        </p:attrNameLst>
                                      </p:cBhvr>
                                      <p:tavLst>
                                        <p:tav tm="0">
                                          <p:val>
                                            <p:strVal val="#ppt_x"/>
                                          </p:val>
                                        </p:tav>
                                        <p:tav tm="100000">
                                          <p:val>
                                            <p:strVal val="#ppt_x"/>
                                          </p:val>
                                        </p:tav>
                                      </p:tavLst>
                                    </p:anim>
                                    <p:anim calcmode="lin" valueType="num">
                                      <p:cBhvr>
                                        <p:cTn id="48"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9"/>
                                        </p:tgtEl>
                                        <p:attrNameLst>
                                          <p:attrName>style.visibility</p:attrName>
                                        </p:attrNameLst>
                                      </p:cBhvr>
                                      <p:to>
                                        <p:strVal val="visible"/>
                                      </p:to>
                                    </p:set>
                                    <p:animEffect transition="in" filter="fade">
                                      <p:cBhvr>
                                        <p:cTn id="53" dur="1000"/>
                                        <p:tgtEl>
                                          <p:spTgt spid="9"/>
                                        </p:tgtEl>
                                      </p:cBhvr>
                                    </p:animEffect>
                                    <p:anim calcmode="lin" valueType="num">
                                      <p:cBhvr>
                                        <p:cTn id="54" dur="1000" fill="hold"/>
                                        <p:tgtEl>
                                          <p:spTgt spid="9"/>
                                        </p:tgtEl>
                                        <p:attrNameLst>
                                          <p:attrName>ppt_x</p:attrName>
                                        </p:attrNameLst>
                                      </p:cBhvr>
                                      <p:tavLst>
                                        <p:tav tm="0">
                                          <p:val>
                                            <p:strVal val="#ppt_x"/>
                                          </p:val>
                                        </p:tav>
                                        <p:tav tm="100000">
                                          <p:val>
                                            <p:strVal val="#ppt_x"/>
                                          </p:val>
                                        </p:tav>
                                      </p:tavLst>
                                    </p:anim>
                                    <p:anim calcmode="lin" valueType="num">
                                      <p:cBhvr>
                                        <p:cTn id="5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6" grpId="0" animBg="1"/>
      <p:bldP spid="7" grpId="0" animBg="1"/>
      <p:bldP spid="8" grpId="0" animBg="1"/>
      <p:bldP spid="9"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30C71-D99A-D988-572E-56655D28ECC6}"/>
              </a:ext>
            </a:extLst>
          </p:cNvPr>
          <p:cNvSpPr>
            <a:spLocks noGrp="1"/>
          </p:cNvSpPr>
          <p:nvPr>
            <p:ph type="title"/>
          </p:nvPr>
        </p:nvSpPr>
        <p:spPr>
          <a:xfrm>
            <a:off x="628036" y="304800"/>
            <a:ext cx="8695266" cy="1476375"/>
          </a:xfrm>
        </p:spPr>
        <p:txBody>
          <a:bodyPr>
            <a:normAutofit fontScale="90000"/>
          </a:bodyPr>
          <a:lstStyle/>
          <a:p>
            <a:pPr algn="ctr"/>
            <a:r>
              <a:rPr lang="en-US" b="1" dirty="0">
                <a:latin typeface="Times New Roman" panose="02020603050405020304" pitchFamily="18" charset="0"/>
                <a:cs typeface="Times New Roman" panose="02020603050405020304" pitchFamily="18" charset="0"/>
              </a:rPr>
              <a:t>PHIẾU HỌC TẬP 01:</a:t>
            </a:r>
            <a:br>
              <a:rPr lang="en-US" b="1" dirty="0">
                <a:latin typeface="Times New Roman" panose="02020603050405020304" pitchFamily="18" charset="0"/>
                <a:cs typeface="Times New Roman" panose="02020603050405020304" pitchFamily="18" charset="0"/>
              </a:rPr>
            </a:br>
            <a:br>
              <a:rPr lang="en-US" b="1"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Chỉ</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Nguyễn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Tuân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ngữ</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đẹp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trữ</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dòng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ngữ</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sau</a:t>
            </a:r>
            <a:r>
              <a:rPr lang="en-US" dirty="0">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5FCA57A-C320-B297-01B3-F1D217F4AD46}"/>
              </a:ext>
            </a:extLst>
          </p:cNvPr>
          <p:cNvSpPr>
            <a:spLocks noGrp="1"/>
          </p:cNvSpPr>
          <p:nvPr>
            <p:ph idx="1"/>
          </p:nvPr>
        </p:nvSpPr>
        <p:spPr>
          <a:xfrm>
            <a:off x="677334" y="2133600"/>
            <a:ext cx="8839889" cy="3907761"/>
          </a:xfrm>
        </p:spPr>
        <p:txBody>
          <a:bodyPr/>
          <a:lstStyle/>
          <a:p>
            <a:r>
              <a:rPr lang="en-US" i="1" dirty="0" err="1">
                <a:latin typeface="Times New Roman" panose="02020603050405020304" pitchFamily="18" charset="0"/>
                <a:cs typeface="Times New Roman" panose="02020603050405020304" pitchFamily="18" charset="0"/>
              </a:rPr>
              <a:t>Hình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như</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mà</a:t>
            </a:r>
            <a:r>
              <a:rPr lang="en-US" i="1" dirty="0">
                <a:latin typeface="Times New Roman" panose="02020603050405020304" pitchFamily="18" charset="0"/>
                <a:cs typeface="Times New Roman" panose="02020603050405020304" pitchFamily="18" charset="0"/>
              </a:rPr>
              <a:t> ta </a:t>
            </a:r>
            <a:r>
              <a:rPr lang="en-US" i="1" dirty="0" err="1">
                <a:latin typeface="Times New Roman" panose="02020603050405020304" pitchFamily="18" charset="0"/>
                <a:cs typeface="Times New Roman" panose="02020603050405020304" pitchFamily="18" charset="0"/>
              </a:rPr>
              <a:t>đã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quen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đọc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bản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đồ</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núi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thì</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mỗi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lúc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ngồi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tàu</a:t>
            </a:r>
            <a:r>
              <a:rPr lang="en-US" i="1" dirty="0">
                <a:latin typeface="Times New Roman" panose="02020603050405020304" pitchFamily="18" charset="0"/>
                <a:cs typeface="Times New Roman" panose="02020603050405020304" pitchFamily="18" charset="0"/>
              </a:rPr>
              <a:t> bay </a:t>
            </a:r>
            <a:r>
              <a:rPr lang="en-US" i="1" dirty="0" err="1">
                <a:latin typeface="Times New Roman" panose="02020603050405020304" pitchFamily="18" charset="0"/>
                <a:cs typeface="Times New Roman" panose="02020603050405020304" pitchFamily="18" charset="0"/>
              </a:rPr>
              <a:t>trên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chiều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cao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nhìn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xuống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nước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Tổ</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quốc</a:t>
            </a:r>
            <a:r>
              <a:rPr lang="en-US" i="1" dirty="0">
                <a:latin typeface="Times New Roman" panose="02020603050405020304" pitchFamily="18" charset="0"/>
                <a:cs typeface="Times New Roman" panose="02020603050405020304" pitchFamily="18" charset="0"/>
              </a:rPr>
              <a:t> bao la, </a:t>
            </a:r>
            <a:r>
              <a:rPr lang="en-US" i="1" dirty="0" err="1">
                <a:latin typeface="Times New Roman" panose="02020603050405020304" pitchFamily="18" charset="0"/>
                <a:cs typeface="Times New Roman" panose="02020603050405020304" pitchFamily="18" charset="0"/>
              </a:rPr>
              <a:t>càng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thấy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quen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thuộc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với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từng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nét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tãi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dương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đá</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lờ</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lờ</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bóng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mây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dưới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mình</a:t>
            </a:r>
            <a:r>
              <a:rPr lang="en-US" i="1" dirty="0">
                <a:latin typeface="Times New Roman" panose="02020603050405020304" pitchFamily="18" charset="0"/>
                <a:cs typeface="Times New Roman" panose="02020603050405020304" pitchFamily="18" charset="0"/>
              </a:rPr>
              <a:t>. Con </a:t>
            </a:r>
            <a:r>
              <a:rPr lang="en-US" i="1" dirty="0" err="1">
                <a:latin typeface="Times New Roman" panose="02020603050405020304" pitchFamily="18" charset="0"/>
                <a:cs typeface="Times New Roman" panose="02020603050405020304" pitchFamily="18" charset="0"/>
              </a:rPr>
              <a:t>Sông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tuôn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dài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tuôn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dài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như</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áng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tóc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trữ</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tình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đầu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tóc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tóc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ẩn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hiện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mây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Tây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Bắc</a:t>
            </a:r>
            <a:r>
              <a:rPr lang="en-US" i="1" dirty="0">
                <a:latin typeface="Times New Roman" panose="02020603050405020304" pitchFamily="18" charset="0"/>
                <a:cs typeface="Times New Roman" panose="02020603050405020304" pitchFamily="18" charset="0"/>
              </a:rPr>
              <a:t> bung </a:t>
            </a:r>
            <a:r>
              <a:rPr lang="en-US" i="1" dirty="0" err="1">
                <a:latin typeface="Times New Roman" panose="02020603050405020304" pitchFamily="18" charset="0"/>
                <a:cs typeface="Times New Roman" panose="02020603050405020304" pitchFamily="18" charset="0"/>
              </a:rPr>
              <a:t>nở</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hoa</a:t>
            </a:r>
            <a:r>
              <a:rPr lang="en-US" i="1" dirty="0">
                <a:latin typeface="Times New Roman" panose="02020603050405020304" pitchFamily="18" charset="0"/>
                <a:cs typeface="Times New Roman" panose="02020603050405020304" pitchFamily="18" charset="0"/>
              </a:rPr>
              <a:t> ban </a:t>
            </a:r>
            <a:r>
              <a:rPr lang="en-US" i="1" dirty="0" err="1">
                <a:latin typeface="Times New Roman" panose="02020603050405020304" pitchFamily="18" charset="0"/>
                <a:cs typeface="Times New Roman" panose="02020603050405020304" pitchFamily="18" charset="0"/>
              </a:rPr>
              <a:t>hoa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gạo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tháng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hai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cuồn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cuộn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mù</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khói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Mèo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đốt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nương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xuân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Tôi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nhìn</a:t>
            </a:r>
            <a:r>
              <a:rPr lang="en-US" i="1" dirty="0">
                <a:latin typeface="Times New Roman" panose="02020603050405020304" pitchFamily="18" charset="0"/>
                <a:cs typeface="Times New Roman" panose="02020603050405020304" pitchFamily="18" charset="0"/>
              </a:rPr>
              <a:t> say </a:t>
            </a:r>
            <a:r>
              <a:rPr lang="en-US" i="1" dirty="0" err="1">
                <a:latin typeface="Times New Roman" panose="02020603050405020304" pitchFamily="18" charset="0"/>
                <a:cs typeface="Times New Roman" panose="02020603050405020304" pitchFamily="18" charset="0"/>
              </a:rPr>
              <a:t>sưa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mây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mùa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xuân</a:t>
            </a:r>
            <a:r>
              <a:rPr lang="en-US" i="1" dirty="0">
                <a:latin typeface="Times New Roman" panose="02020603050405020304" pitchFamily="18" charset="0"/>
                <a:cs typeface="Times New Roman" panose="02020603050405020304" pitchFamily="18" charset="0"/>
              </a:rPr>
              <a:t> bay </a:t>
            </a:r>
            <a:r>
              <a:rPr lang="en-US" i="1" dirty="0" err="1">
                <a:latin typeface="Times New Roman" panose="02020603050405020304" pitchFamily="18" charset="0"/>
                <a:cs typeface="Times New Roman" panose="02020603050405020304" pitchFamily="18" charset="0"/>
              </a:rPr>
              <a:t>trên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tôi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xuyên</a:t>
            </a:r>
            <a:r>
              <a:rPr lang="en-US" i="1" dirty="0">
                <a:latin typeface="Times New Roman" panose="02020603050405020304" pitchFamily="18" charset="0"/>
                <a:cs typeface="Times New Roman" panose="02020603050405020304" pitchFamily="18" charset="0"/>
              </a:rPr>
              <a:t> qua </a:t>
            </a:r>
            <a:r>
              <a:rPr lang="en-US" i="1" dirty="0" err="1">
                <a:latin typeface="Times New Roman" panose="02020603050405020304" pitchFamily="18" charset="0"/>
                <a:cs typeface="Times New Roman" panose="02020603050405020304" pitchFamily="18" charset="0"/>
              </a:rPr>
              <a:t>đám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mây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mùa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nhìn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xuống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dòng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nước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Mùa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xuân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dòng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xanh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ngọc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bích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chứ</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nước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xanh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màu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xanh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canh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hến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của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Gâm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Sông</a:t>
            </a:r>
            <a:r>
              <a:rPr lang="en-US" i="1" dirty="0">
                <a:latin typeface="Times New Roman" panose="02020603050405020304" pitchFamily="18" charset="0"/>
                <a:cs typeface="Times New Roman" panose="02020603050405020304" pitchFamily="18" charset="0"/>
              </a:rPr>
              <a:t> Lô. </a:t>
            </a:r>
            <a:r>
              <a:rPr lang="en-US" i="1" dirty="0" err="1">
                <a:latin typeface="Times New Roman" panose="02020603050405020304" pitchFamily="18" charset="0"/>
                <a:cs typeface="Times New Roman" panose="02020603050405020304" pitchFamily="18" charset="0"/>
              </a:rPr>
              <a:t>Mùa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nước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lừ</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lừ</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chín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đỏ</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như</a:t>
            </a:r>
            <a:r>
              <a:rPr lang="en-US" i="1" dirty="0">
                <a:latin typeface="Times New Roman" panose="02020603050405020304" pitchFamily="18" charset="0"/>
                <a:cs typeface="Times New Roman" panose="02020603050405020304" pitchFamily="18" charset="0"/>
              </a:rPr>
              <a:t> da </a:t>
            </a:r>
            <a:r>
              <a:rPr lang="en-US" i="1" dirty="0" err="1">
                <a:latin typeface="Times New Roman" panose="02020603050405020304" pitchFamily="18" charset="0"/>
                <a:cs typeface="Times New Roman" panose="02020603050405020304" pitchFamily="18" charset="0"/>
              </a:rPr>
              <a:t>mặt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bầm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vì</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rượu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bữa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lừ</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lừ</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màu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đỏ</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giận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dữ</a:t>
            </a:r>
            <a:r>
              <a:rPr lang="en-US" i="1" dirty="0">
                <a:latin typeface="Times New Roman" panose="02020603050405020304" pitchFamily="18" charset="0"/>
                <a:cs typeface="Times New Roman" panose="02020603050405020304" pitchFamily="18" charset="0"/>
              </a:rPr>
              <a:t> ở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mãn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bực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bội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gì</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mỗi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độ</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về</a:t>
            </a:r>
            <a:r>
              <a:rPr lang="en-US"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endParaRPr lang="en-US" dirty="0"/>
          </a:p>
        </p:txBody>
      </p:sp>
      <p:sp>
        <p:nvSpPr>
          <p:cNvPr id="6" name="TextBox 5">
            <a:extLst>
              <a:ext uri="{FF2B5EF4-FFF2-40B4-BE49-F238E27FC236}">
                <a16:creationId xmlns:a16="http://schemas.microsoft.com/office/drawing/2014/main" id="{C404B653-0BC3-7AD3-C282-C330D2CFE15B}"/>
              </a:ext>
            </a:extLst>
          </p:cNvPr>
          <p:cNvSpPr txBox="1"/>
          <p:nvPr/>
        </p:nvSpPr>
        <p:spPr>
          <a:xfrm>
            <a:off x="7651102" y="2399914"/>
            <a:ext cx="6102220" cy="369332"/>
          </a:xfrm>
          <a:prstGeom prst="rect">
            <a:avLst/>
          </a:prstGeom>
          <a:noFill/>
        </p:spPr>
        <p:txBody>
          <a:bodyPr wrap="square">
            <a:spAutoFit/>
          </a:bodyPr>
          <a:lstStyle/>
          <a:p>
            <a:r>
              <a:rPr lang="en-US" i="1" dirty="0" err="1">
                <a:latin typeface="Times New Roman" panose="02020603050405020304" pitchFamily="18" charset="0"/>
                <a:cs typeface="Times New Roman" panose="02020603050405020304" pitchFamily="18" charset="0"/>
              </a:rPr>
              <a:t>nét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sông</a:t>
            </a:r>
            <a:endParaRPr lang="en-US" dirty="0"/>
          </a:p>
        </p:txBody>
      </p:sp>
      <p:sp>
        <p:nvSpPr>
          <p:cNvPr id="8" name="TextBox 7">
            <a:extLst>
              <a:ext uri="{FF2B5EF4-FFF2-40B4-BE49-F238E27FC236}">
                <a16:creationId xmlns:a16="http://schemas.microsoft.com/office/drawing/2014/main" id="{0491AA5A-D418-E22B-5BB6-035275BB3606}"/>
              </a:ext>
            </a:extLst>
          </p:cNvPr>
          <p:cNvSpPr txBox="1"/>
          <p:nvPr/>
        </p:nvSpPr>
        <p:spPr>
          <a:xfrm>
            <a:off x="2741452" y="2666228"/>
            <a:ext cx="6102220" cy="369332"/>
          </a:xfrm>
          <a:prstGeom prst="rect">
            <a:avLst/>
          </a:prstGeom>
          <a:noFill/>
        </p:spPr>
        <p:txBody>
          <a:bodyPr wrap="square">
            <a:spAutoFit/>
          </a:bodyPr>
          <a:lstStyle/>
          <a:p>
            <a:r>
              <a:rPr lang="en-US" i="1" dirty="0" err="1">
                <a:latin typeface="Times New Roman" panose="02020603050405020304" pitchFamily="18" charset="0"/>
                <a:cs typeface="Times New Roman" panose="02020603050405020304" pitchFamily="18" charset="0"/>
              </a:rPr>
              <a:t>lờ</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lờ</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bóng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mây</a:t>
            </a:r>
            <a:endParaRPr lang="en-US" dirty="0"/>
          </a:p>
        </p:txBody>
      </p:sp>
      <p:sp>
        <p:nvSpPr>
          <p:cNvPr id="10" name="TextBox 9">
            <a:extLst>
              <a:ext uri="{FF2B5EF4-FFF2-40B4-BE49-F238E27FC236}">
                <a16:creationId xmlns:a16="http://schemas.microsoft.com/office/drawing/2014/main" id="{CFD72F7A-F7B3-5E6C-2B39-EB2C333E4E28}"/>
              </a:ext>
            </a:extLst>
          </p:cNvPr>
          <p:cNvSpPr txBox="1"/>
          <p:nvPr/>
        </p:nvSpPr>
        <p:spPr>
          <a:xfrm>
            <a:off x="7018177" y="2697314"/>
            <a:ext cx="6102220" cy="369332"/>
          </a:xfrm>
          <a:prstGeom prst="rect">
            <a:avLst/>
          </a:prstGeom>
          <a:noFill/>
        </p:spPr>
        <p:txBody>
          <a:bodyPr wrap="square">
            <a:spAutoFit/>
          </a:bodyPr>
          <a:lstStyle/>
          <a:p>
            <a:r>
              <a:rPr lang="en-US" i="1" dirty="0" err="1">
                <a:latin typeface="Times New Roman" panose="02020603050405020304" pitchFamily="18" charset="0"/>
                <a:cs typeface="Times New Roman" panose="02020603050405020304" pitchFamily="18" charset="0"/>
              </a:rPr>
              <a:t>tuôn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dài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tuôn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dài</a:t>
            </a:r>
            <a:r>
              <a:rPr lang="en-US" i="1" dirty="0">
                <a:latin typeface="Times New Roman" panose="02020603050405020304" pitchFamily="18" charset="0"/>
                <a:cs typeface="Times New Roman" panose="02020603050405020304" pitchFamily="18" charset="0"/>
              </a:rPr>
              <a:t> </a:t>
            </a:r>
            <a:endParaRPr lang="en-US" dirty="0"/>
          </a:p>
        </p:txBody>
      </p:sp>
    </p:spTree>
    <p:extLst>
      <p:ext uri="{BB962C8B-B14F-4D97-AF65-F5344CB8AC3E}">
        <p14:creationId xmlns:p14="http://schemas.microsoft.com/office/powerpoint/2010/main" val="255979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p:bldP spid="8"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3"/>
                </a:solidFill>
                <a:latin typeface="Times New Roman" panose="02020603050405020304" pitchFamily="18" charset="0"/>
                <a:cs typeface="Times New Roman" panose="02020603050405020304" pitchFamily="18" charset="0"/>
              </a:rPr>
              <a:t>III.  </a:t>
            </a:r>
            <a:r>
              <a:rPr lang="en-US" dirty="0" err="1">
                <a:solidFill>
                  <a:schemeClr val="accent3"/>
                </a:solidFill>
                <a:latin typeface="Times New Roman" panose="02020603050405020304" pitchFamily="18" charset="0"/>
                <a:cs typeface="Times New Roman" panose="02020603050405020304" pitchFamily="18" charset="0"/>
              </a:rPr>
              <a:t>Luyện</a:t>
            </a:r>
            <a:r>
              <a:rPr lang="en-US" dirty="0">
                <a:solidFill>
                  <a:schemeClr val="accent3"/>
                </a:solidFill>
                <a:latin typeface="Times New Roman" panose="02020603050405020304" pitchFamily="18" charset="0"/>
                <a:cs typeface="Times New Roman" panose="02020603050405020304" pitchFamily="18" charset="0"/>
              </a:rPr>
              <a:t> </a:t>
            </a:r>
            <a:r>
              <a:rPr lang="en-US" dirty="0" err="1">
                <a:solidFill>
                  <a:schemeClr val="accent3"/>
                </a:solidFill>
                <a:latin typeface="Times New Roman" panose="02020603050405020304" pitchFamily="18" charset="0"/>
                <a:cs typeface="Times New Roman" panose="02020603050405020304" pitchFamily="18" charset="0"/>
              </a:rPr>
              <a:t>tập</a:t>
            </a:r>
            <a:r>
              <a:rPr lang="en-US" dirty="0">
                <a:solidFill>
                  <a:schemeClr val="accent3"/>
                </a:solidFill>
                <a:latin typeface="Times New Roman" panose="02020603050405020304" pitchFamily="18" charset="0"/>
                <a:cs typeface="Times New Roman" panose="02020603050405020304" pitchFamily="18" charset="0"/>
              </a:rPr>
              <a:t>, </a:t>
            </a:r>
            <a:r>
              <a:rPr lang="en-US" dirty="0" err="1">
                <a:solidFill>
                  <a:schemeClr val="accent3"/>
                </a:solidFill>
                <a:latin typeface="Times New Roman" panose="02020603050405020304" pitchFamily="18" charset="0"/>
                <a:cs typeface="Times New Roman" panose="02020603050405020304" pitchFamily="18" charset="0"/>
              </a:rPr>
              <a:t>vận</a:t>
            </a:r>
            <a:r>
              <a:rPr lang="en-US" dirty="0">
                <a:solidFill>
                  <a:schemeClr val="accent3"/>
                </a:solidFill>
                <a:latin typeface="Times New Roman" panose="02020603050405020304" pitchFamily="18" charset="0"/>
                <a:cs typeface="Times New Roman" panose="02020603050405020304" pitchFamily="18" charset="0"/>
              </a:rPr>
              <a:t> </a:t>
            </a:r>
            <a:r>
              <a:rPr lang="en-US" dirty="0" err="1">
                <a:solidFill>
                  <a:schemeClr val="accent3"/>
                </a:solidFill>
                <a:latin typeface="Times New Roman" panose="02020603050405020304" pitchFamily="18" charset="0"/>
                <a:cs typeface="Times New Roman" panose="02020603050405020304" pitchFamily="18" charset="0"/>
              </a:rPr>
              <a:t>dụng</a:t>
            </a:r>
            <a:endParaRPr lang="en-US" dirty="0">
              <a:solidFill>
                <a:schemeClr val="accent3"/>
              </a:solidFill>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16979534"/>
              </p:ext>
            </p:extLst>
          </p:nvPr>
        </p:nvGraphicFramePr>
        <p:xfrm>
          <a:off x="1295398" y="2643188"/>
          <a:ext cx="9505952" cy="2895600"/>
        </p:xfrm>
        <a:graphic>
          <a:graphicData uri="http://schemas.openxmlformats.org/drawingml/2006/table">
            <a:tbl>
              <a:tblPr firstRow="1" bandRow="1">
                <a:tableStyleId>{5C22544A-7EE6-4342-B048-85BDC9FD1C3A}</a:tableStyleId>
              </a:tblPr>
              <a:tblGrid>
                <a:gridCol w="4752976">
                  <a:extLst>
                    <a:ext uri="{9D8B030D-6E8A-4147-A177-3AD203B41FA5}">
                      <a16:colId xmlns:a16="http://schemas.microsoft.com/office/drawing/2014/main" val="1666275466"/>
                    </a:ext>
                  </a:extLst>
                </a:gridCol>
                <a:gridCol w="4752976">
                  <a:extLst>
                    <a:ext uri="{9D8B030D-6E8A-4147-A177-3AD203B41FA5}">
                      <a16:colId xmlns:a16="http://schemas.microsoft.com/office/drawing/2014/main" val="2414437317"/>
                    </a:ext>
                  </a:extLst>
                </a:gridCol>
              </a:tblGrid>
              <a:tr h="373856">
                <a:tc>
                  <a:txBody>
                    <a:bodyPr/>
                    <a:lstStyle/>
                    <a:p>
                      <a:pPr algn="ctr"/>
                      <a:r>
                        <a:rPr lang="en-US" sz="3200" dirty="0" err="1">
                          <a:latin typeface="Times New Roman" panose="02020603050405020304" pitchFamily="18" charset="0"/>
                          <a:cs typeface="Times New Roman" panose="02020603050405020304" pitchFamily="18" charset="0"/>
                        </a:rPr>
                        <a:t>Nhóm</a:t>
                      </a:r>
                      <a:endParaRPr lang="en-US" sz="3200" dirty="0">
                        <a:latin typeface="Times New Roman" panose="02020603050405020304" pitchFamily="18" charset="0"/>
                        <a:cs typeface="Times New Roman" panose="02020603050405020304" pitchFamily="18" charset="0"/>
                      </a:endParaRPr>
                    </a:p>
                  </a:txBody>
                  <a:tcPr/>
                </a:tc>
                <a:tc>
                  <a:txBody>
                    <a:bodyPr/>
                    <a:lstStyle/>
                    <a:p>
                      <a:pPr algn="ctr"/>
                      <a:r>
                        <a:rPr lang="en-US" sz="3200" dirty="0" err="1">
                          <a:latin typeface="Times New Roman" panose="02020603050405020304" pitchFamily="18" charset="0"/>
                          <a:cs typeface="Times New Roman" panose="02020603050405020304" pitchFamily="18" charset="0"/>
                        </a:rPr>
                        <a:t>Nhiệm</a:t>
                      </a:r>
                      <a:r>
                        <a:rPr lang="en-US" sz="3200" baseline="0" dirty="0">
                          <a:latin typeface="Times New Roman" panose="02020603050405020304" pitchFamily="18" charset="0"/>
                          <a:cs typeface="Times New Roman" panose="02020603050405020304" pitchFamily="18" charset="0"/>
                        </a:rPr>
                        <a:t> </a:t>
                      </a:r>
                      <a:r>
                        <a:rPr lang="en-US" sz="3200" baseline="0" dirty="0" err="1">
                          <a:latin typeface="Times New Roman" panose="02020603050405020304" pitchFamily="18" charset="0"/>
                          <a:cs typeface="Times New Roman" panose="02020603050405020304" pitchFamily="18" charset="0"/>
                        </a:rPr>
                        <a:t>vụ</a:t>
                      </a:r>
                      <a:endParaRPr lang="en-US" sz="3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55017411"/>
                  </a:ext>
                </a:extLst>
              </a:tr>
              <a:tr h="373856">
                <a:tc>
                  <a:txBody>
                    <a:bodyPr/>
                    <a:lstStyle/>
                    <a:p>
                      <a:pPr algn="ctr"/>
                      <a:r>
                        <a:rPr lang="en-US" sz="3200" dirty="0" err="1">
                          <a:latin typeface="Times New Roman" panose="02020603050405020304" pitchFamily="18" charset="0"/>
                          <a:cs typeface="Times New Roman" panose="02020603050405020304" pitchFamily="18" charset="0"/>
                        </a:rPr>
                        <a:t>Nhóm</a:t>
                      </a:r>
                      <a:r>
                        <a:rPr lang="en-US" sz="3200" baseline="0" dirty="0">
                          <a:latin typeface="Times New Roman" panose="02020603050405020304" pitchFamily="18" charset="0"/>
                          <a:cs typeface="Times New Roman" panose="02020603050405020304" pitchFamily="18" charset="0"/>
                        </a:rPr>
                        <a:t> 1</a:t>
                      </a:r>
                      <a:endParaRPr lang="en-US" sz="3200" dirty="0">
                        <a:latin typeface="Times New Roman" panose="02020603050405020304" pitchFamily="18" charset="0"/>
                        <a:cs typeface="Times New Roman" panose="02020603050405020304" pitchFamily="18" charset="0"/>
                      </a:endParaRPr>
                    </a:p>
                  </a:txBody>
                  <a:tcPr/>
                </a:tc>
                <a:tc>
                  <a:txBody>
                    <a:bodyPr/>
                    <a:lstStyle/>
                    <a:p>
                      <a:pPr algn="ctr"/>
                      <a:r>
                        <a:rPr lang="en-US" sz="3200" dirty="0" err="1">
                          <a:latin typeface="Times New Roman" panose="02020603050405020304" pitchFamily="18" charset="0"/>
                          <a:cs typeface="Times New Roman" panose="02020603050405020304" pitchFamily="18" charset="0"/>
                        </a:rPr>
                        <a:t>Phiếu</a:t>
                      </a:r>
                      <a:r>
                        <a:rPr lang="en-US" sz="3200" baseline="0" dirty="0">
                          <a:latin typeface="Times New Roman" panose="02020603050405020304" pitchFamily="18" charset="0"/>
                          <a:cs typeface="Times New Roman" panose="02020603050405020304" pitchFamily="18" charset="0"/>
                        </a:rPr>
                        <a:t> </a:t>
                      </a:r>
                      <a:r>
                        <a:rPr lang="en-US" sz="3200" baseline="0" dirty="0" err="1">
                          <a:latin typeface="Times New Roman" panose="02020603050405020304" pitchFamily="18" charset="0"/>
                          <a:cs typeface="Times New Roman" panose="02020603050405020304" pitchFamily="18" charset="0"/>
                        </a:rPr>
                        <a:t>học</a:t>
                      </a:r>
                      <a:r>
                        <a:rPr lang="en-US" sz="3200" baseline="0" dirty="0">
                          <a:latin typeface="Times New Roman" panose="02020603050405020304" pitchFamily="18" charset="0"/>
                          <a:cs typeface="Times New Roman" panose="02020603050405020304" pitchFamily="18" charset="0"/>
                        </a:rPr>
                        <a:t> </a:t>
                      </a:r>
                      <a:r>
                        <a:rPr lang="en-US" sz="3200" baseline="0" dirty="0" err="1">
                          <a:latin typeface="Times New Roman" panose="02020603050405020304" pitchFamily="18" charset="0"/>
                          <a:cs typeface="Times New Roman" panose="02020603050405020304" pitchFamily="18" charset="0"/>
                        </a:rPr>
                        <a:t>tập</a:t>
                      </a:r>
                      <a:r>
                        <a:rPr lang="en-US" sz="3200" baseline="0" dirty="0">
                          <a:latin typeface="Times New Roman" panose="02020603050405020304" pitchFamily="18" charset="0"/>
                          <a:cs typeface="Times New Roman" panose="02020603050405020304" pitchFamily="18" charset="0"/>
                        </a:rPr>
                        <a:t> </a:t>
                      </a:r>
                      <a:r>
                        <a:rPr lang="en-US" sz="3200" baseline="0" dirty="0" err="1">
                          <a:latin typeface="Times New Roman" panose="02020603050405020304" pitchFamily="18" charset="0"/>
                          <a:cs typeface="Times New Roman" panose="02020603050405020304" pitchFamily="18" charset="0"/>
                        </a:rPr>
                        <a:t>số</a:t>
                      </a:r>
                      <a:r>
                        <a:rPr lang="en-US" sz="3200" baseline="0" dirty="0">
                          <a:latin typeface="Times New Roman" panose="02020603050405020304" pitchFamily="18" charset="0"/>
                          <a:cs typeface="Times New Roman" panose="02020603050405020304" pitchFamily="18" charset="0"/>
                        </a:rPr>
                        <a:t> 2</a:t>
                      </a:r>
                    </a:p>
                  </a:txBody>
                  <a:tcPr/>
                </a:tc>
                <a:extLst>
                  <a:ext uri="{0D108BD9-81ED-4DB2-BD59-A6C34878D82A}">
                    <a16:rowId xmlns:a16="http://schemas.microsoft.com/office/drawing/2014/main" val="2486023147"/>
                  </a:ext>
                </a:extLst>
              </a:tr>
              <a:tr h="373856">
                <a:tc>
                  <a:txBody>
                    <a:bodyPr/>
                    <a:lstStyle/>
                    <a:p>
                      <a:pPr algn="ctr"/>
                      <a:r>
                        <a:rPr lang="en-US" sz="3200" dirty="0" err="1">
                          <a:latin typeface="Times New Roman" panose="02020603050405020304" pitchFamily="18" charset="0"/>
                          <a:cs typeface="Times New Roman" panose="02020603050405020304" pitchFamily="18" charset="0"/>
                        </a:rPr>
                        <a:t>Nhóm</a:t>
                      </a:r>
                      <a:r>
                        <a:rPr lang="en-US" sz="3200" baseline="0" dirty="0">
                          <a:latin typeface="Times New Roman" panose="02020603050405020304" pitchFamily="18" charset="0"/>
                          <a:cs typeface="Times New Roman" panose="02020603050405020304" pitchFamily="18" charset="0"/>
                        </a:rPr>
                        <a:t> 2</a:t>
                      </a:r>
                      <a:endParaRPr lang="en-US" sz="3200" dirty="0">
                        <a:latin typeface="Times New Roman" panose="02020603050405020304" pitchFamily="18" charset="0"/>
                        <a:cs typeface="Times New Roman" panose="02020603050405020304" pitchFamily="18" charset="0"/>
                      </a:endParaRPr>
                    </a:p>
                  </a:txBody>
                  <a:tcPr/>
                </a:tc>
                <a:tc>
                  <a:txBody>
                    <a:bodyPr/>
                    <a:lstStyle/>
                    <a:p>
                      <a:pPr algn="ctr"/>
                      <a:r>
                        <a:rPr lang="en-US" sz="3200" dirty="0" err="1">
                          <a:latin typeface="Times New Roman" panose="02020603050405020304" pitchFamily="18" charset="0"/>
                          <a:cs typeface="Times New Roman" panose="02020603050405020304" pitchFamily="18" charset="0"/>
                        </a:rPr>
                        <a:t>Phiếu</a:t>
                      </a:r>
                      <a:r>
                        <a:rPr lang="en-US" sz="3200" baseline="0" dirty="0">
                          <a:latin typeface="Times New Roman" panose="02020603050405020304" pitchFamily="18" charset="0"/>
                          <a:cs typeface="Times New Roman" panose="02020603050405020304" pitchFamily="18" charset="0"/>
                        </a:rPr>
                        <a:t> </a:t>
                      </a:r>
                      <a:r>
                        <a:rPr lang="en-US" sz="3200" baseline="0" dirty="0" err="1">
                          <a:latin typeface="Times New Roman" panose="02020603050405020304" pitchFamily="18" charset="0"/>
                          <a:cs typeface="Times New Roman" panose="02020603050405020304" pitchFamily="18" charset="0"/>
                        </a:rPr>
                        <a:t>học</a:t>
                      </a:r>
                      <a:r>
                        <a:rPr lang="en-US" sz="3200" baseline="0" dirty="0">
                          <a:latin typeface="Times New Roman" panose="02020603050405020304" pitchFamily="18" charset="0"/>
                          <a:cs typeface="Times New Roman" panose="02020603050405020304" pitchFamily="18" charset="0"/>
                        </a:rPr>
                        <a:t> </a:t>
                      </a:r>
                      <a:r>
                        <a:rPr lang="en-US" sz="3200" baseline="0" dirty="0" err="1">
                          <a:latin typeface="Times New Roman" panose="02020603050405020304" pitchFamily="18" charset="0"/>
                          <a:cs typeface="Times New Roman" panose="02020603050405020304" pitchFamily="18" charset="0"/>
                        </a:rPr>
                        <a:t>tập</a:t>
                      </a:r>
                      <a:r>
                        <a:rPr lang="en-US" sz="3200" baseline="0" dirty="0">
                          <a:latin typeface="Times New Roman" panose="02020603050405020304" pitchFamily="18" charset="0"/>
                          <a:cs typeface="Times New Roman" panose="02020603050405020304" pitchFamily="18" charset="0"/>
                        </a:rPr>
                        <a:t> </a:t>
                      </a:r>
                      <a:r>
                        <a:rPr lang="en-US" sz="3200" baseline="0" dirty="0" err="1">
                          <a:latin typeface="Times New Roman" panose="02020603050405020304" pitchFamily="18" charset="0"/>
                          <a:cs typeface="Times New Roman" panose="02020603050405020304" pitchFamily="18" charset="0"/>
                        </a:rPr>
                        <a:t>số</a:t>
                      </a:r>
                      <a:r>
                        <a:rPr lang="en-US" sz="3200" baseline="0" dirty="0">
                          <a:latin typeface="Times New Roman" panose="02020603050405020304" pitchFamily="18" charset="0"/>
                          <a:cs typeface="Times New Roman" panose="02020603050405020304" pitchFamily="18" charset="0"/>
                        </a:rPr>
                        <a:t> 2</a:t>
                      </a:r>
                    </a:p>
                  </a:txBody>
                  <a:tcPr/>
                </a:tc>
                <a:extLst>
                  <a:ext uri="{0D108BD9-81ED-4DB2-BD59-A6C34878D82A}">
                    <a16:rowId xmlns:a16="http://schemas.microsoft.com/office/drawing/2014/main" val="1608880518"/>
                  </a:ext>
                </a:extLst>
              </a:tr>
              <a:tr h="373856">
                <a:tc>
                  <a:txBody>
                    <a:bodyPr/>
                    <a:lstStyle/>
                    <a:p>
                      <a:pPr algn="ctr"/>
                      <a:r>
                        <a:rPr lang="en-US" sz="3200" dirty="0" err="1">
                          <a:latin typeface="Times New Roman" panose="02020603050405020304" pitchFamily="18" charset="0"/>
                          <a:cs typeface="Times New Roman" panose="02020603050405020304" pitchFamily="18" charset="0"/>
                        </a:rPr>
                        <a:t>Nhóm</a:t>
                      </a:r>
                      <a:r>
                        <a:rPr lang="en-US" sz="3200" baseline="0" dirty="0">
                          <a:latin typeface="Times New Roman" panose="02020603050405020304" pitchFamily="18" charset="0"/>
                          <a:cs typeface="Times New Roman" panose="02020603050405020304" pitchFamily="18" charset="0"/>
                        </a:rPr>
                        <a:t> 3</a:t>
                      </a:r>
                      <a:endParaRPr lang="en-US" sz="3200" dirty="0">
                        <a:latin typeface="Times New Roman" panose="02020603050405020304" pitchFamily="18" charset="0"/>
                        <a:cs typeface="Times New Roman" panose="02020603050405020304" pitchFamily="18" charset="0"/>
                      </a:endParaRPr>
                    </a:p>
                  </a:txBody>
                  <a:tcPr/>
                </a:tc>
                <a:tc>
                  <a:txBody>
                    <a:bodyPr/>
                    <a:lstStyle/>
                    <a:p>
                      <a:pPr algn="ctr"/>
                      <a:r>
                        <a:rPr lang="en-US" sz="3200" dirty="0" err="1">
                          <a:latin typeface="Times New Roman" panose="02020603050405020304" pitchFamily="18" charset="0"/>
                          <a:cs typeface="Times New Roman" panose="02020603050405020304" pitchFamily="18" charset="0"/>
                        </a:rPr>
                        <a:t>Phiếu</a:t>
                      </a:r>
                      <a:r>
                        <a:rPr lang="en-US" sz="3200" baseline="0" dirty="0">
                          <a:latin typeface="Times New Roman" panose="02020603050405020304" pitchFamily="18" charset="0"/>
                          <a:cs typeface="Times New Roman" panose="02020603050405020304" pitchFamily="18" charset="0"/>
                        </a:rPr>
                        <a:t> </a:t>
                      </a:r>
                      <a:r>
                        <a:rPr lang="en-US" sz="3200" baseline="0" dirty="0" err="1">
                          <a:latin typeface="Times New Roman" panose="02020603050405020304" pitchFamily="18" charset="0"/>
                          <a:cs typeface="Times New Roman" panose="02020603050405020304" pitchFamily="18" charset="0"/>
                        </a:rPr>
                        <a:t>học</a:t>
                      </a:r>
                      <a:r>
                        <a:rPr lang="en-US" sz="3200" baseline="0" dirty="0">
                          <a:latin typeface="Times New Roman" panose="02020603050405020304" pitchFamily="18" charset="0"/>
                          <a:cs typeface="Times New Roman" panose="02020603050405020304" pitchFamily="18" charset="0"/>
                        </a:rPr>
                        <a:t> </a:t>
                      </a:r>
                      <a:r>
                        <a:rPr lang="en-US" sz="3200" baseline="0" dirty="0" err="1">
                          <a:latin typeface="Times New Roman" panose="02020603050405020304" pitchFamily="18" charset="0"/>
                          <a:cs typeface="Times New Roman" panose="02020603050405020304" pitchFamily="18" charset="0"/>
                        </a:rPr>
                        <a:t>tập</a:t>
                      </a:r>
                      <a:r>
                        <a:rPr lang="en-US" sz="3200" baseline="0" dirty="0">
                          <a:latin typeface="Times New Roman" panose="02020603050405020304" pitchFamily="18" charset="0"/>
                          <a:cs typeface="Times New Roman" panose="02020603050405020304" pitchFamily="18" charset="0"/>
                        </a:rPr>
                        <a:t> </a:t>
                      </a:r>
                      <a:r>
                        <a:rPr lang="en-US" sz="3200" baseline="0" dirty="0" err="1">
                          <a:latin typeface="Times New Roman" panose="02020603050405020304" pitchFamily="18" charset="0"/>
                          <a:cs typeface="Times New Roman" panose="02020603050405020304" pitchFamily="18" charset="0"/>
                        </a:rPr>
                        <a:t>số</a:t>
                      </a:r>
                      <a:r>
                        <a:rPr lang="en-US" sz="3200" baseline="0" dirty="0">
                          <a:latin typeface="Times New Roman" panose="02020603050405020304" pitchFamily="18" charset="0"/>
                          <a:cs typeface="Times New Roman" panose="02020603050405020304" pitchFamily="18" charset="0"/>
                        </a:rPr>
                        <a:t> 3</a:t>
                      </a:r>
                    </a:p>
                  </a:txBody>
                  <a:tcPr/>
                </a:tc>
                <a:extLst>
                  <a:ext uri="{0D108BD9-81ED-4DB2-BD59-A6C34878D82A}">
                    <a16:rowId xmlns:a16="http://schemas.microsoft.com/office/drawing/2014/main" val="105826169"/>
                  </a:ext>
                </a:extLst>
              </a:tr>
              <a:tr h="373856">
                <a:tc>
                  <a:txBody>
                    <a:bodyPr/>
                    <a:lstStyle/>
                    <a:p>
                      <a:pPr algn="ctr"/>
                      <a:r>
                        <a:rPr lang="en-US" sz="3200" dirty="0" err="1">
                          <a:latin typeface="Times New Roman" panose="02020603050405020304" pitchFamily="18" charset="0"/>
                          <a:cs typeface="Times New Roman" panose="02020603050405020304" pitchFamily="18" charset="0"/>
                        </a:rPr>
                        <a:t>Nhóm</a:t>
                      </a:r>
                      <a:r>
                        <a:rPr lang="en-US" sz="3200" baseline="0" dirty="0">
                          <a:latin typeface="Times New Roman" panose="02020603050405020304" pitchFamily="18" charset="0"/>
                          <a:cs typeface="Times New Roman" panose="02020603050405020304" pitchFamily="18" charset="0"/>
                        </a:rPr>
                        <a:t> 4</a:t>
                      </a:r>
                      <a:endParaRPr lang="en-US" sz="3200" dirty="0">
                        <a:latin typeface="Times New Roman" panose="02020603050405020304" pitchFamily="18" charset="0"/>
                        <a:cs typeface="Times New Roman" panose="02020603050405020304" pitchFamily="18" charset="0"/>
                      </a:endParaRPr>
                    </a:p>
                  </a:txBody>
                  <a:tcPr/>
                </a:tc>
                <a:tc>
                  <a:txBody>
                    <a:bodyPr/>
                    <a:lstStyle/>
                    <a:p>
                      <a:pPr algn="ctr"/>
                      <a:r>
                        <a:rPr lang="en-US" sz="3200" dirty="0" err="1">
                          <a:latin typeface="Times New Roman" panose="02020603050405020304" pitchFamily="18" charset="0"/>
                          <a:cs typeface="Times New Roman" panose="02020603050405020304" pitchFamily="18" charset="0"/>
                        </a:rPr>
                        <a:t>Phiếu</a:t>
                      </a:r>
                      <a:r>
                        <a:rPr lang="en-US" sz="3200" baseline="0" dirty="0">
                          <a:latin typeface="Times New Roman" panose="02020603050405020304" pitchFamily="18" charset="0"/>
                          <a:cs typeface="Times New Roman" panose="02020603050405020304" pitchFamily="18" charset="0"/>
                        </a:rPr>
                        <a:t> </a:t>
                      </a:r>
                      <a:r>
                        <a:rPr lang="en-US" sz="3200" baseline="0" dirty="0" err="1">
                          <a:latin typeface="Times New Roman" panose="02020603050405020304" pitchFamily="18" charset="0"/>
                          <a:cs typeface="Times New Roman" panose="02020603050405020304" pitchFamily="18" charset="0"/>
                        </a:rPr>
                        <a:t>học</a:t>
                      </a:r>
                      <a:r>
                        <a:rPr lang="en-US" sz="3200" baseline="0" dirty="0">
                          <a:latin typeface="Times New Roman" panose="02020603050405020304" pitchFamily="18" charset="0"/>
                          <a:cs typeface="Times New Roman" panose="02020603050405020304" pitchFamily="18" charset="0"/>
                        </a:rPr>
                        <a:t> </a:t>
                      </a:r>
                      <a:r>
                        <a:rPr lang="en-US" sz="3200" baseline="0" dirty="0" err="1">
                          <a:latin typeface="Times New Roman" panose="02020603050405020304" pitchFamily="18" charset="0"/>
                          <a:cs typeface="Times New Roman" panose="02020603050405020304" pitchFamily="18" charset="0"/>
                        </a:rPr>
                        <a:t>tập</a:t>
                      </a:r>
                      <a:r>
                        <a:rPr lang="en-US" sz="3200" baseline="0" dirty="0">
                          <a:latin typeface="Times New Roman" panose="02020603050405020304" pitchFamily="18" charset="0"/>
                          <a:cs typeface="Times New Roman" panose="02020603050405020304" pitchFamily="18" charset="0"/>
                        </a:rPr>
                        <a:t> </a:t>
                      </a:r>
                      <a:r>
                        <a:rPr lang="en-US" sz="3200" baseline="0" dirty="0" err="1">
                          <a:latin typeface="Times New Roman" panose="02020603050405020304" pitchFamily="18" charset="0"/>
                          <a:cs typeface="Times New Roman" panose="02020603050405020304" pitchFamily="18" charset="0"/>
                        </a:rPr>
                        <a:t>số</a:t>
                      </a:r>
                      <a:r>
                        <a:rPr lang="en-US" sz="3200" baseline="0" dirty="0">
                          <a:latin typeface="Times New Roman" panose="02020603050405020304" pitchFamily="18" charset="0"/>
                          <a:cs typeface="Times New Roman" panose="02020603050405020304" pitchFamily="18" charset="0"/>
                        </a:rPr>
                        <a:t> 3</a:t>
                      </a:r>
                    </a:p>
                  </a:txBody>
                  <a:tcPr/>
                </a:tc>
                <a:extLst>
                  <a:ext uri="{0D108BD9-81ED-4DB2-BD59-A6C34878D82A}">
                    <a16:rowId xmlns:a16="http://schemas.microsoft.com/office/drawing/2014/main" val="4113072564"/>
                  </a:ext>
                </a:extLst>
              </a:tr>
            </a:tbl>
          </a:graphicData>
        </a:graphic>
      </p:graphicFrame>
    </p:spTree>
    <p:extLst>
      <p:ext uri="{BB962C8B-B14F-4D97-AF65-F5344CB8AC3E}">
        <p14:creationId xmlns:p14="http://schemas.microsoft.com/office/powerpoint/2010/main" val="1925900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8" presetClass="emph" presetSubtype="0" fill="hold" grpId="0" nodeType="clickEffect">
                                  <p:stCondLst>
                                    <p:cond delay="0"/>
                                  </p:stCondLst>
                                  <p:iterate type="lt">
                                    <p:tmPct val="10000"/>
                                  </p:iterate>
                                  <p:childTnLst>
                                    <p:animClr clrSpc="rgb" dir="cw">
                                      <p:cBhvr override="childStyle">
                                        <p:cTn id="6" dur="500" fill="hold"/>
                                        <p:tgtEl>
                                          <p:spTgt spid="2"/>
                                        </p:tgtEl>
                                        <p:attrNameLst>
                                          <p:attrName>style.color</p:attrName>
                                        </p:attrNameLst>
                                      </p:cBhvr>
                                      <p:to>
                                        <a:schemeClr val="accent2"/>
                                      </p:to>
                                    </p:animClr>
                                    <p:animClr clrSpc="rgb" dir="cw">
                                      <p:cBhvr>
                                        <p:cTn id="7" dur="500" fill="hold"/>
                                        <p:tgtEl>
                                          <p:spTgt spid="2"/>
                                        </p:tgtEl>
                                        <p:attrNameLst>
                                          <p:attrName>fillcolor</p:attrName>
                                        </p:attrNameLst>
                                      </p:cBhvr>
                                      <p:to>
                                        <a:schemeClr val="accent2"/>
                                      </p:to>
                                    </p:animClr>
                                    <p:set>
                                      <p:cBhvr>
                                        <p:cTn id="8" dur="500" fill="hold"/>
                                        <p:tgtEl>
                                          <p:spTgt spid="2"/>
                                        </p:tgtEl>
                                        <p:attrNameLst>
                                          <p:attrName>fill.type</p:attrName>
                                        </p:attrNameLst>
                                      </p:cBhvr>
                                      <p:to>
                                        <p:strVal val="solid"/>
                                      </p:to>
                                    </p:set>
                                    <p:anim to="1.5" calcmode="lin" valueType="num">
                                      <p:cBhvr override="childStyle">
                                        <p:cTn id="9" dur="500" fill="hold"/>
                                        <p:tgtEl>
                                          <p:spTgt spid="2"/>
                                        </p:tgtEl>
                                        <p:attrNameLst>
                                          <p:attrName>style.fontSize</p:attrName>
                                        </p:attrNameLst>
                                      </p:cBhvr>
                                    </p:anim>
                                  </p:childTnLst>
                                </p:cTn>
                              </p:par>
                            </p:childTnLst>
                          </p:cTn>
                        </p:par>
                      </p:childTnLst>
                    </p:cTn>
                  </p:par>
                  <p:par>
                    <p:cTn id="10" fill="hold">
                      <p:stCondLst>
                        <p:cond delay="indefinite"/>
                      </p:stCondLst>
                      <p:childTnLst>
                        <p:par>
                          <p:cTn id="11" fill="hold">
                            <p:stCondLst>
                              <p:cond delay="0"/>
                            </p:stCondLst>
                            <p:childTnLst>
                              <p:par>
                                <p:cTn id="12" presetID="8" presetClass="entr" presetSubtype="16"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diamond(in)">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9796" y="186611"/>
            <a:ext cx="9685175" cy="1474237"/>
          </a:xfrm>
        </p:spPr>
        <p:txBody>
          <a:bodyPr>
            <a:normAutofit fontScale="90000"/>
          </a:bodyPr>
          <a:lstStyle/>
          <a:p>
            <a:r>
              <a:rPr lang="en-US" sz="3200" dirty="0" err="1">
                <a:latin typeface="Times New Roman" panose="02020603050405020304" pitchFamily="18" charset="0"/>
                <a:cs typeface="Times New Roman" panose="02020603050405020304" pitchFamily="18" charset="0"/>
              </a:rPr>
              <a:t>Phiếu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tập</a:t>
            </a:r>
            <a:r>
              <a:rPr lang="en-US" sz="3200" dirty="0">
                <a:latin typeface="Times New Roman" panose="02020603050405020304" pitchFamily="18" charset="0"/>
                <a:cs typeface="Times New Roman" panose="02020603050405020304" pitchFamily="18" charset="0"/>
              </a:rPr>
              <a:t> 02:</a:t>
            </a:r>
            <a:br>
              <a:rPr lang="en-US" sz="3200" dirty="0">
                <a:latin typeface="Times New Roman" panose="02020603050405020304" pitchFamily="18" charset="0"/>
                <a:cs typeface="Times New Roman" panose="02020603050405020304" pitchFamily="18" charset="0"/>
              </a:rPr>
            </a:br>
            <a:r>
              <a:rPr lang="en-US" sz="3200" dirty="0" err="1">
                <a:latin typeface="Times New Roman" panose="02020603050405020304" pitchFamily="18" charset="0"/>
                <a:cs typeface="Times New Roman" panose="02020603050405020304" pitchFamily="18" charset="0"/>
              </a:rPr>
              <a:t>Câu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giả</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đã</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bằng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tắc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ngôn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ngữ</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thường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là</a:t>
            </a:r>
            <a:r>
              <a:rPr lang="en-US" sz="3200" dirty="0">
                <a:latin typeface="Times New Roman" panose="02020603050405020304" pitchFamily="18" charset="0"/>
                <a:cs typeface="Times New Roman" panose="02020603050405020304" pitchFamily="18" charset="0"/>
              </a:rPr>
              <a: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60058680"/>
              </p:ext>
            </p:extLst>
          </p:nvPr>
        </p:nvGraphicFramePr>
        <p:xfrm>
          <a:off x="699796" y="2048376"/>
          <a:ext cx="9685175" cy="4019926"/>
        </p:xfrm>
        <a:graphic>
          <a:graphicData uri="http://schemas.openxmlformats.org/drawingml/2006/table">
            <a:tbl>
              <a:tblPr firstRow="1" bandRow="1">
                <a:tableStyleId>{5C22544A-7EE6-4342-B048-85BDC9FD1C3A}</a:tableStyleId>
              </a:tblPr>
              <a:tblGrid>
                <a:gridCol w="3881752">
                  <a:extLst>
                    <a:ext uri="{9D8B030D-6E8A-4147-A177-3AD203B41FA5}">
                      <a16:colId xmlns:a16="http://schemas.microsoft.com/office/drawing/2014/main" val="2548027472"/>
                    </a:ext>
                  </a:extLst>
                </a:gridCol>
                <a:gridCol w="5803423">
                  <a:extLst>
                    <a:ext uri="{9D8B030D-6E8A-4147-A177-3AD203B41FA5}">
                      <a16:colId xmlns:a16="http://schemas.microsoft.com/office/drawing/2014/main" val="1612734478"/>
                    </a:ext>
                  </a:extLst>
                </a:gridCol>
              </a:tblGrid>
              <a:tr h="395865">
                <a:tc>
                  <a:txBody>
                    <a:bodyPr/>
                    <a:lstStyle/>
                    <a:p>
                      <a:pPr algn="ctr"/>
                      <a:r>
                        <a:rPr lang="en-US" sz="2000" dirty="0" err="1">
                          <a:latin typeface="Times New Roman" panose="02020603050405020304" pitchFamily="18" charset="0"/>
                          <a:cs typeface="Times New Roman" panose="02020603050405020304" pitchFamily="18" charset="0"/>
                        </a:rPr>
                        <a:t>Ngữ</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liệu</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Đáp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án</a:t>
                      </a:r>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047700098"/>
                  </a:ext>
                </a:extLst>
              </a:tr>
              <a:tr h="1004888">
                <a:tc>
                  <a:txBody>
                    <a:bodyPr/>
                    <a:lstStyle/>
                    <a:p>
                      <a:r>
                        <a:rPr lang="en-US" sz="1800" kern="1200" dirty="0">
                          <a:solidFill>
                            <a:schemeClr val="dk1"/>
                          </a:solidFill>
                          <a:effectLst/>
                          <a:latin typeface="Times New Roman" panose="02020603050405020304" pitchFamily="18" charset="0"/>
                          <a:ea typeface="+mn-ea"/>
                          <a:cs typeface="Times New Roman" panose="02020603050405020304" pitchFamily="18" charset="0"/>
                        </a:rPr>
                        <a:t>“</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Xanh</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om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cổ</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thụ</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tròn</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xoe</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tán</a:t>
                      </a:r>
                      <a:endParaRPr lang="en-US" sz="18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Trắng</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xóa</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Tràng</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Giang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phẳng</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lặng</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tờ</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a:t>
                      </a:r>
                    </a:p>
                  </a:txBody>
                  <a:tcPr/>
                </a:tc>
                <a:tc>
                  <a:txBody>
                    <a:bodyPr/>
                    <a:lstStyle/>
                    <a:p>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159878593"/>
                  </a:ext>
                </a:extLst>
              </a:tr>
              <a:tr h="1309399">
                <a:tc>
                  <a:txBody>
                    <a:bodyPr/>
                    <a:lstStyle/>
                    <a:p>
                      <a:r>
                        <a:rPr lang="en-US" sz="1800" kern="1200" dirty="0">
                          <a:solidFill>
                            <a:schemeClr val="dk1"/>
                          </a:solidFill>
                          <a:effectLst/>
                          <a:latin typeface="Times New Roman" panose="02020603050405020304" pitchFamily="18" charset="0"/>
                          <a:ea typeface="+mn-ea"/>
                          <a:cs typeface="Times New Roman" panose="02020603050405020304" pitchFamily="18" charset="0"/>
                        </a:rPr>
                        <a:t>“Trong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vườn</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đêm</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ấy</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nhiều</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trăng</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quá</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a:t>
                      </a:r>
                    </a:p>
                    <a:p>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Ánh</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sáng</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tuôn</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đầy</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lối</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đi</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a:t>
                      </a:r>
                      <a:endParaRPr lang="en-US" sz="2000" b="1" dirty="0">
                        <a:latin typeface="Times New Roman" panose="02020603050405020304" pitchFamily="18" charset="0"/>
                        <a:cs typeface="Times New Roman" panose="02020603050405020304" pitchFamily="18" charset="0"/>
                      </a:endParaRPr>
                    </a:p>
                  </a:txBody>
                  <a:tcPr/>
                </a:tc>
                <a:tc>
                  <a:txBody>
                    <a:bodyPr/>
                    <a:lstStyle/>
                    <a:p>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121400817"/>
                  </a:ext>
                </a:extLst>
              </a:tr>
              <a:tr h="1309399">
                <a:tc>
                  <a:txBody>
                    <a:bodyPr/>
                    <a:lstStyle/>
                    <a:p>
                      <a:r>
                        <a:rPr lang="en-US" sz="2000" b="1" dirty="0" err="1">
                          <a:latin typeface="Times New Roman" panose="02020603050405020304" pitchFamily="18" charset="0"/>
                          <a:cs typeface="Times New Roman" panose="02020603050405020304" pitchFamily="18" charset="0"/>
                        </a:rPr>
                        <a:t>Tác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dụng</a:t>
                      </a:r>
                      <a:r>
                        <a:rPr lang="en-US" sz="2000" b="1" dirty="0">
                          <a:latin typeface="Times New Roman" panose="02020603050405020304" pitchFamily="18" charset="0"/>
                          <a:cs typeface="Times New Roman" panose="02020603050405020304" pitchFamily="18" charset="0"/>
                        </a:rPr>
                        <a:t>:</a:t>
                      </a:r>
                    </a:p>
                  </a:txBody>
                  <a:tcPr/>
                </a:tc>
                <a:tc>
                  <a:txBody>
                    <a:bodyPr/>
                    <a:lstStyle/>
                    <a:p>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969773145"/>
                  </a:ext>
                </a:extLst>
              </a:tr>
            </a:tbl>
          </a:graphicData>
        </a:graphic>
      </p:graphicFrame>
    </p:spTree>
    <p:extLst>
      <p:ext uri="{BB962C8B-B14F-4D97-AF65-F5344CB8AC3E}">
        <p14:creationId xmlns:p14="http://schemas.microsoft.com/office/powerpoint/2010/main" val="2473713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0"/>
            <a:ext cx="9601196" cy="1156996"/>
          </a:xfrm>
        </p:spPr>
        <p:txBody>
          <a:bodyPr>
            <a:normAutofit/>
          </a:bodyPr>
          <a:lstStyle/>
          <a:p>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ngôn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91098088"/>
              </p:ext>
            </p:extLst>
          </p:nvPr>
        </p:nvGraphicFramePr>
        <p:xfrm>
          <a:off x="699796" y="1091682"/>
          <a:ext cx="10655559" cy="5053789"/>
        </p:xfrm>
        <a:graphic>
          <a:graphicData uri="http://schemas.openxmlformats.org/drawingml/2006/table">
            <a:tbl>
              <a:tblPr firstRow="1" bandRow="1">
                <a:tableStyleId>{5C22544A-7EE6-4342-B048-85BDC9FD1C3A}</a:tableStyleId>
              </a:tblPr>
              <a:tblGrid>
                <a:gridCol w="4270675">
                  <a:extLst>
                    <a:ext uri="{9D8B030D-6E8A-4147-A177-3AD203B41FA5}">
                      <a16:colId xmlns:a16="http://schemas.microsoft.com/office/drawing/2014/main" val="2548027472"/>
                    </a:ext>
                  </a:extLst>
                </a:gridCol>
                <a:gridCol w="6384884">
                  <a:extLst>
                    <a:ext uri="{9D8B030D-6E8A-4147-A177-3AD203B41FA5}">
                      <a16:colId xmlns:a16="http://schemas.microsoft.com/office/drawing/2014/main" val="1612734478"/>
                    </a:ext>
                  </a:extLst>
                </a:gridCol>
              </a:tblGrid>
              <a:tr h="469399">
                <a:tc>
                  <a:txBody>
                    <a:bodyPr/>
                    <a:lstStyle/>
                    <a:p>
                      <a:pPr algn="ctr"/>
                      <a:r>
                        <a:rPr lang="en-US" sz="2000" dirty="0" err="1">
                          <a:latin typeface="Times New Roman" panose="02020603050405020304" pitchFamily="18" charset="0"/>
                          <a:cs typeface="Times New Roman" panose="02020603050405020304" pitchFamily="18" charset="0"/>
                        </a:rPr>
                        <a:t>Ngữ</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liệu</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Đáp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án</a:t>
                      </a:r>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047700098"/>
                  </a:ext>
                </a:extLst>
              </a:tr>
              <a:tr h="1181739">
                <a:tc>
                  <a:txBody>
                    <a:bodyPr/>
                    <a:lstStyle/>
                    <a:p>
                      <a:r>
                        <a:rPr lang="en-US" sz="1800" kern="1200" dirty="0">
                          <a:solidFill>
                            <a:schemeClr val="dk1"/>
                          </a:solidFill>
                          <a:effectLst/>
                          <a:latin typeface="Times New Roman" panose="02020603050405020304" pitchFamily="18" charset="0"/>
                          <a:ea typeface="+mn-ea"/>
                          <a:cs typeface="Times New Roman" panose="02020603050405020304" pitchFamily="18" charset="0"/>
                        </a:rPr>
                        <a:t>“</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Xanh</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om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cổ</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thụ</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tròn</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xoe</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tán</a:t>
                      </a:r>
                      <a:endParaRPr lang="en-US" sz="18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Trắng</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xóa</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Tràng</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Giang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phẳng</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lặng</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tờ</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a:t>
                      </a:r>
                    </a:p>
                  </a:txBody>
                  <a:tcPr/>
                </a:tc>
                <a:tc>
                  <a:txBody>
                    <a:bodyPr/>
                    <a:lstStyle/>
                    <a:p>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Xanh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om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cổ</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thụ</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tròn</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xoe</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tán</a:t>
                      </a:r>
                      <a:endParaRPr lang="en-US" sz="2000" kern="1200" dirty="0">
                        <a:solidFill>
                          <a:schemeClr val="dk1"/>
                        </a:solidFill>
                        <a:effectLst/>
                        <a:latin typeface="Times New Roman" panose="02020603050405020304" pitchFamily="18" charset="0"/>
                        <a:ea typeface="+mn-ea"/>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Sự</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khác</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biệt</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với</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thông</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thường</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thông</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thường</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tính</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từ</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thường</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đặt</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sau</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danh</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từ</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mà</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nó</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bổ</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nghĩa</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nhưng</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trong</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trường</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hợp</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này</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tính</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từ</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xanh</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om,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tròn</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xoe</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lại</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được</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đặt</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trước</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danh</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từ</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Cổ</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thụ</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tán</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a:t>
                      </a:r>
                      <a:endParaRPr lang="en-US" sz="1800" kern="1200" dirty="0">
                        <a:solidFill>
                          <a:schemeClr val="dk1"/>
                        </a:solidFill>
                        <a:effectLst/>
                        <a:latin typeface="Times New Roman" panose="02020603050405020304" pitchFamily="18" charset="0"/>
                        <a:ea typeface="+mn-ea"/>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159878593"/>
                  </a:ext>
                </a:extLst>
              </a:tr>
              <a:tr h="1291117">
                <a:tc>
                  <a:txBody>
                    <a:bodyPr/>
                    <a:lstStyle/>
                    <a:p>
                      <a:r>
                        <a:rPr lang="en-US" sz="1800" kern="1200" dirty="0">
                          <a:solidFill>
                            <a:schemeClr val="dk1"/>
                          </a:solidFill>
                          <a:effectLst/>
                          <a:latin typeface="Times New Roman" panose="02020603050405020304" pitchFamily="18" charset="0"/>
                          <a:ea typeface="+mn-ea"/>
                          <a:cs typeface="Times New Roman" panose="02020603050405020304" pitchFamily="18" charset="0"/>
                        </a:rPr>
                        <a:t>“Trong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vườn</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đêm</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ấy</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nhiều</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trăng</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quá</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a:t>
                      </a:r>
                    </a:p>
                    <a:p>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Ánh</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sáng</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tuôn</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đầy</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lối</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đi</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a:t>
                      </a:r>
                      <a:endParaRPr lang="en-US" sz="2000" b="1" dirty="0">
                        <a:latin typeface="Times New Roman" panose="02020603050405020304" pitchFamily="18" charset="0"/>
                        <a:cs typeface="Times New Roman" panose="02020603050405020304" pitchFamily="18"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Căn</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cứ</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xác</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định</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cách</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kết</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hợp</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từ</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lạ</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không</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gặp</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trong</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giao</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tiếp</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hằng</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ngày</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Lượng</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từ</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ít</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nhiều</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bình</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thường</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không</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bao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giờ</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kết</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hợp</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với</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danh</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từ</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Trăng</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bởi</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lẽ</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Trăng</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là</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sự</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vật</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duy</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nhất</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a:t>
                      </a:r>
                    </a:p>
                  </a:txBody>
                  <a:tcPr/>
                </a:tc>
                <a:extLst>
                  <a:ext uri="{0D108BD9-81ED-4DB2-BD59-A6C34878D82A}">
                    <a16:rowId xmlns:a16="http://schemas.microsoft.com/office/drawing/2014/main" val="1121400817"/>
                  </a:ext>
                </a:extLst>
              </a:tr>
              <a:tr h="1769273">
                <a:tc>
                  <a:txBody>
                    <a:bodyPr/>
                    <a:lstStyle/>
                    <a:p>
                      <a:r>
                        <a:rPr lang="en-US" sz="2000" b="1" dirty="0" err="1">
                          <a:latin typeface="Times New Roman" panose="02020603050405020304" pitchFamily="18" charset="0"/>
                          <a:cs typeface="Times New Roman" panose="02020603050405020304" pitchFamily="18" charset="0"/>
                        </a:rPr>
                        <a:t>Tác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dụng</a:t>
                      </a:r>
                      <a:r>
                        <a:rPr lang="en-US" sz="2000" b="1" dirty="0">
                          <a:latin typeface="Times New Roman" panose="02020603050405020304" pitchFamily="18" charset="0"/>
                          <a:cs typeface="Times New Roman" panose="02020603050405020304" pitchFamily="18" charset="0"/>
                        </a:rPr>
                        <a:t>:</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i="1" kern="1200" dirty="0">
                          <a:solidFill>
                            <a:schemeClr val="dk1"/>
                          </a:solidFill>
                          <a:effectLst/>
                          <a:latin typeface="Times New Roman" panose="02020603050405020304" pitchFamily="18" charset="0"/>
                          <a:ea typeface="+mn-ea"/>
                          <a:cs typeface="Times New Roman" panose="02020603050405020304" pitchFamily="18" charset="0"/>
                        </a:rPr>
                        <a:t>=&gt;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Sáng</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tạo</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bằng</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cách</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phá</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vỡ</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những</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quy</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tắc</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ngôn</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ngữ</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thông</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thường</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a:t>
                      </a:r>
                      <a:endParaRPr lang="en-US" sz="1800" kern="1200" dirty="0">
                        <a:solidFill>
                          <a:schemeClr val="dk1"/>
                        </a:solidFill>
                        <a:effectLst/>
                        <a:latin typeface="Times New Roman" panose="02020603050405020304" pitchFamily="18" charset="0"/>
                        <a:ea typeface="+mn-ea"/>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800" i="1" kern="1200" dirty="0">
                          <a:solidFill>
                            <a:schemeClr val="dk1"/>
                          </a:solidFill>
                          <a:effectLst/>
                          <a:latin typeface="Times New Roman" panose="02020603050405020304" pitchFamily="18" charset="0"/>
                          <a:ea typeface="+mn-ea"/>
                          <a:cs typeface="Times New Roman" panose="02020603050405020304" pitchFamily="18" charset="0"/>
                        </a:rPr>
                        <a:t>=&gt;</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Tạo</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sự</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độc</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đáo</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vượt</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ngoài</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lối</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nói</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thông</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thường</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bằng</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cách</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kết</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hợp</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bất</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i="1" kern="1200" dirty="0" err="1">
                          <a:solidFill>
                            <a:schemeClr val="dk1"/>
                          </a:solidFill>
                          <a:effectLst/>
                          <a:latin typeface="Times New Roman" panose="02020603050405020304" pitchFamily="18" charset="0"/>
                          <a:ea typeface="+mn-ea"/>
                          <a:cs typeface="Times New Roman" panose="02020603050405020304" pitchFamily="18" charset="0"/>
                        </a:rPr>
                        <a:t>ngờ</a:t>
                      </a:r>
                      <a:r>
                        <a:rPr lang="en-US" sz="1800" i="1" kern="1200" dirty="0">
                          <a:solidFill>
                            <a:schemeClr val="dk1"/>
                          </a:solidFill>
                          <a:effectLst/>
                          <a:latin typeface="Times New Roman" panose="02020603050405020304" pitchFamily="18" charset="0"/>
                          <a:ea typeface="+mn-ea"/>
                          <a:cs typeface="Times New Roman" panose="02020603050405020304" pitchFamily="18" charset="0"/>
                        </a:rPr>
                        <a:t>.</a:t>
                      </a:r>
                      <a:endParaRPr lang="en-US" sz="1800" kern="1200" dirty="0">
                        <a:solidFill>
                          <a:schemeClr val="dk1"/>
                        </a:solidFill>
                        <a:effectLst/>
                        <a:latin typeface="Times New Roman" panose="02020603050405020304" pitchFamily="18" charset="0"/>
                        <a:ea typeface="+mn-ea"/>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969773145"/>
                  </a:ext>
                </a:extLst>
              </a:tr>
            </a:tbl>
          </a:graphicData>
        </a:graphic>
      </p:graphicFrame>
    </p:spTree>
    <p:extLst>
      <p:ext uri="{BB962C8B-B14F-4D97-AF65-F5344CB8AC3E}">
        <p14:creationId xmlns:p14="http://schemas.microsoft.com/office/powerpoint/2010/main" val="134228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9796" y="186612"/>
            <a:ext cx="9685175" cy="1138336"/>
          </a:xfrm>
        </p:spPr>
        <p:txBody>
          <a:bodyPr>
            <a:normAutofit fontScale="90000"/>
          </a:bodyPr>
          <a:lstStyle/>
          <a:p>
            <a:r>
              <a:rPr lang="en-US" sz="3200" dirty="0" err="1">
                <a:latin typeface="Times New Roman" panose="02020603050405020304" pitchFamily="18" charset="0"/>
                <a:cs typeface="Times New Roman" panose="02020603050405020304" pitchFamily="18" charset="0"/>
              </a:rPr>
              <a:t>Phiếu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tập</a:t>
            </a:r>
            <a:r>
              <a:rPr lang="en-US" sz="3200" dirty="0">
                <a:latin typeface="Times New Roman" panose="02020603050405020304" pitchFamily="18" charset="0"/>
                <a:cs typeface="Times New Roman" panose="02020603050405020304" pitchFamily="18" charset="0"/>
              </a:rPr>
              <a:t> 03:</a:t>
            </a:r>
            <a:br>
              <a:rPr lang="en-US" sz="3200"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cụm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60573902"/>
              </p:ext>
            </p:extLst>
          </p:nvPr>
        </p:nvGraphicFramePr>
        <p:xfrm>
          <a:off x="699796" y="1492898"/>
          <a:ext cx="9685175" cy="3335118"/>
        </p:xfrm>
        <a:graphic>
          <a:graphicData uri="http://schemas.openxmlformats.org/drawingml/2006/table">
            <a:tbl>
              <a:tblPr firstRow="1" bandRow="1">
                <a:tableStyleId>{5C22544A-7EE6-4342-B048-85BDC9FD1C3A}</a:tableStyleId>
              </a:tblPr>
              <a:tblGrid>
                <a:gridCol w="3881752">
                  <a:extLst>
                    <a:ext uri="{9D8B030D-6E8A-4147-A177-3AD203B41FA5}">
                      <a16:colId xmlns:a16="http://schemas.microsoft.com/office/drawing/2014/main" val="2548027472"/>
                    </a:ext>
                  </a:extLst>
                </a:gridCol>
                <a:gridCol w="5803423">
                  <a:extLst>
                    <a:ext uri="{9D8B030D-6E8A-4147-A177-3AD203B41FA5}">
                      <a16:colId xmlns:a16="http://schemas.microsoft.com/office/drawing/2014/main" val="1612734478"/>
                    </a:ext>
                  </a:extLst>
                </a:gridCol>
              </a:tblGrid>
              <a:tr h="450993">
                <a:tc>
                  <a:txBody>
                    <a:bodyPr/>
                    <a:lstStyle/>
                    <a:p>
                      <a:pPr algn="ctr"/>
                      <a:r>
                        <a:rPr lang="en-US" sz="2000" dirty="0" err="1">
                          <a:latin typeface="Times New Roman" panose="02020603050405020304" pitchFamily="18" charset="0"/>
                          <a:cs typeface="Times New Roman" panose="02020603050405020304" pitchFamily="18" charset="0"/>
                        </a:rPr>
                        <a:t>cụm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hợp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thường</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Tác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ngữ</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hợp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thường</a:t>
                      </a:r>
                      <a:r>
                        <a:rPr lang="en-US" sz="2000" dirty="0">
                          <a:latin typeface="Times New Roman" panose="02020603050405020304" pitchFamily="18" charset="0"/>
                          <a:cs typeface="Times New Roman" panose="02020603050405020304" pitchFamily="18" charset="0"/>
                        </a:rPr>
                        <a:t>.</a:t>
                      </a:r>
                    </a:p>
                  </a:txBody>
                  <a:tcPr/>
                </a:tc>
                <a:extLst>
                  <a:ext uri="{0D108BD9-81ED-4DB2-BD59-A6C34878D82A}">
                    <a16:rowId xmlns:a16="http://schemas.microsoft.com/office/drawing/2014/main" val="2047700098"/>
                  </a:ext>
                </a:extLst>
              </a:tr>
              <a:tr h="1143745">
                <a:tc>
                  <a:txBody>
                    <a:bodyPr/>
                    <a:lstStyle/>
                    <a:p>
                      <a:r>
                        <a:rPr lang="en-US" sz="1800" kern="1200" dirty="0">
                          <a:solidFill>
                            <a:schemeClr val="dk1"/>
                          </a:solidFill>
                          <a:effectLst/>
                          <a:latin typeface="Times New Roman" panose="02020603050405020304" pitchFamily="18" charset="0"/>
                          <a:ea typeface="+mn-ea"/>
                          <a:cs typeface="Times New Roman" panose="02020603050405020304" pitchFamily="18" charset="0"/>
                        </a:rPr>
                        <a:t>a.</a:t>
                      </a:r>
                    </a:p>
                  </a:txBody>
                  <a:tcPr/>
                </a:tc>
                <a:tc>
                  <a:txBody>
                    <a:bodyPr/>
                    <a:lstStyle/>
                    <a:p>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159878593"/>
                  </a:ext>
                </a:extLst>
              </a:tr>
              <a:tr h="1490333">
                <a:tc>
                  <a:txBody>
                    <a:bodyPr/>
                    <a:lstStyle/>
                    <a:p>
                      <a:r>
                        <a:rPr lang="en-US" sz="1800" kern="1200" dirty="0">
                          <a:solidFill>
                            <a:schemeClr val="dk1"/>
                          </a:solidFill>
                          <a:effectLst/>
                          <a:latin typeface="Times New Roman" panose="02020603050405020304" pitchFamily="18" charset="0"/>
                          <a:ea typeface="+mn-ea"/>
                          <a:cs typeface="Times New Roman" panose="02020603050405020304" pitchFamily="18" charset="0"/>
                        </a:rPr>
                        <a:t>b. </a:t>
                      </a:r>
                      <a:endParaRPr lang="en-US" sz="2000" b="1" dirty="0">
                        <a:latin typeface="Times New Roman" panose="02020603050405020304" pitchFamily="18" charset="0"/>
                        <a:cs typeface="Times New Roman" panose="02020603050405020304" pitchFamily="18" charset="0"/>
                      </a:endParaRPr>
                    </a:p>
                  </a:txBody>
                  <a:tcPr/>
                </a:tc>
                <a:tc>
                  <a:txBody>
                    <a:bodyPr/>
                    <a:lstStyle/>
                    <a:p>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121400817"/>
                  </a:ext>
                </a:extLst>
              </a:tr>
            </a:tbl>
          </a:graphicData>
        </a:graphic>
      </p:graphicFrame>
    </p:spTree>
    <p:extLst>
      <p:ext uri="{BB962C8B-B14F-4D97-AF65-F5344CB8AC3E}">
        <p14:creationId xmlns:p14="http://schemas.microsoft.com/office/powerpoint/2010/main" val="1026917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86</TotalTime>
  <Words>963</Words>
  <Application>Microsoft Office PowerPoint</Application>
  <PresentationFormat>Widescreen</PresentationFormat>
  <Paragraphs>91</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Times New Roman</vt:lpstr>
      <vt:lpstr>Trebuchet MS</vt:lpstr>
      <vt:lpstr>Wingdings 3</vt:lpstr>
      <vt:lpstr>Facet</vt:lpstr>
      <vt:lpstr>PowerPoint Presentation</vt:lpstr>
      <vt:lpstr>Khởi động</vt:lpstr>
      <vt:lpstr>Tiết 74  : THỰC HÀNH TIẾNG VIỆT</vt:lpstr>
      <vt:lpstr>1. Tác dụng của việc phá vỡ những quy tắc ngôn ngữ thông thường trong văn bản nghệ thuật </vt:lpstr>
      <vt:lpstr>PHIẾU HỌC TẬP 01:   Chỉ ra tác dụng khi Nguyễn Tuân sử dụng các từ ngữ miêu tả vẻ đẹp trữ tình của dòng sông Đà, trong ngữ liệu sau: </vt:lpstr>
      <vt:lpstr>III.  Luyện tập, vận dụng</vt:lpstr>
      <vt:lpstr>Phiếu học tập 02: Câu thơ mà tác giả đã sáng tạo bằng cách phá vỡ những quy tắc ngôn ngữ thông thường là:</vt:lpstr>
      <vt:lpstr>Câu thơ mà tác giả đã sáng tạo bằng cách phá vỡ những quy tắc ngôn ngữ thông thường là:</vt:lpstr>
      <vt:lpstr>Phiếu học tập 03: Những cụm từ có cách kết hợp từ không bình thường là:</vt:lpstr>
      <vt:lpstr>Phiếu học tập 03: Những cụm từ có cách kết hợp từ không bình thường là:</vt:lpstr>
      <vt:lpstr>Phiếu học tập 04: (Làm việc theo cặp) Tìm từ gần nghĩa với từ miệt mài và kết hợp với từ Cái nắng để tạo thành từ có nghĩa, nhận xét về tác dụng của từ mới so với từ của tác giả</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Administrator</cp:lastModifiedBy>
  <cp:revision>4</cp:revision>
  <dcterms:created xsi:type="dcterms:W3CDTF">2023-08-08T12:45:09Z</dcterms:created>
  <dcterms:modified xsi:type="dcterms:W3CDTF">2023-08-11T05:03:22Z</dcterms:modified>
</cp:coreProperties>
</file>