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6" r:id="rId2"/>
    <p:sldId id="299" r:id="rId3"/>
    <p:sldId id="314" r:id="rId4"/>
    <p:sldId id="315" r:id="rId5"/>
    <p:sldId id="301" r:id="rId6"/>
    <p:sldId id="302" r:id="rId7"/>
    <p:sldId id="316" r:id="rId8"/>
    <p:sldId id="303" r:id="rId9"/>
    <p:sldId id="308" r:id="rId10"/>
    <p:sldId id="304" r:id="rId11"/>
    <p:sldId id="305" r:id="rId12"/>
    <p:sldId id="318" r:id="rId13"/>
    <p:sldId id="317" r:id="rId14"/>
    <p:sldId id="309" r:id="rId15"/>
    <p:sldId id="312" r:id="rId16"/>
    <p:sldId id="307" r:id="rId17"/>
    <p:sldId id="319" r:id="rId18"/>
    <p:sldId id="321" r:id="rId19"/>
    <p:sldId id="320" r:id="rId20"/>
    <p:sldId id="322" r:id="rId21"/>
    <p:sldId id="323" r:id="rId22"/>
    <p:sldId id="324" r:id="rId23"/>
    <p:sldId id="310" r:id="rId24"/>
    <p:sldId id="31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64" y="2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6D480B8-D725-99FA-80CF-3B12502053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7AD5D5-ECEA-26DB-6575-D65812DBFC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6F9ADF-0C0B-F580-63AE-E843BF1B480B}"/>
              </a:ext>
            </a:extLst>
          </p:cNvPr>
          <p:cNvSpPr>
            <a:spLocks noGrp="1" noChangeArrowheads="1"/>
          </p:cNvSpPr>
          <p:nvPr>
            <p:ph type="sldNum" sz="quarter" idx="12"/>
          </p:nvPr>
        </p:nvSpPr>
        <p:spPr>
          <a:ln/>
        </p:spPr>
        <p:txBody>
          <a:bodyPr/>
          <a:lstStyle>
            <a:lvl1pPr>
              <a:defRPr/>
            </a:lvl1pPr>
          </a:lstStyle>
          <a:p>
            <a:fld id="{72629C29-4C7A-4602-8441-45216D467887}" type="slidenum">
              <a:rPr lang="en-US" altLang="en-US"/>
              <a:pPr/>
              <a:t>‹#›</a:t>
            </a:fld>
            <a:endParaRPr lang="en-US" altLang="en-US"/>
          </a:p>
        </p:txBody>
      </p:sp>
    </p:spTree>
    <p:extLst>
      <p:ext uri="{BB962C8B-B14F-4D97-AF65-F5344CB8AC3E}">
        <p14:creationId xmlns:p14="http://schemas.microsoft.com/office/powerpoint/2010/main" val="1432141017"/>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C9ECDA-7179-37E0-D196-C99B92B54F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E90FF3-6A4F-BEC9-2FD6-1269E6BD95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F73997-CF35-C60F-BC50-77B1A0EE9945}"/>
              </a:ext>
            </a:extLst>
          </p:cNvPr>
          <p:cNvSpPr>
            <a:spLocks noGrp="1" noChangeArrowheads="1"/>
          </p:cNvSpPr>
          <p:nvPr>
            <p:ph type="sldNum" sz="quarter" idx="12"/>
          </p:nvPr>
        </p:nvSpPr>
        <p:spPr>
          <a:ln/>
        </p:spPr>
        <p:txBody>
          <a:bodyPr/>
          <a:lstStyle>
            <a:lvl1pPr>
              <a:defRPr/>
            </a:lvl1pPr>
          </a:lstStyle>
          <a:p>
            <a:fld id="{AD5978AB-ECE0-4F41-8F91-59686EBA6330}" type="slidenum">
              <a:rPr lang="en-US" altLang="en-US"/>
              <a:pPr/>
              <a:t>‹#›</a:t>
            </a:fld>
            <a:endParaRPr lang="en-US" altLang="en-US"/>
          </a:p>
        </p:txBody>
      </p:sp>
    </p:spTree>
    <p:extLst>
      <p:ext uri="{BB962C8B-B14F-4D97-AF65-F5344CB8AC3E}">
        <p14:creationId xmlns:p14="http://schemas.microsoft.com/office/powerpoint/2010/main" val="233092553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798107-3123-696F-0E25-78B91A4096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F033B1-316B-1E85-6B29-AD774A0961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D81A7F-CF79-B8C8-653A-A9EAED355682}"/>
              </a:ext>
            </a:extLst>
          </p:cNvPr>
          <p:cNvSpPr>
            <a:spLocks noGrp="1" noChangeArrowheads="1"/>
          </p:cNvSpPr>
          <p:nvPr>
            <p:ph type="sldNum" sz="quarter" idx="12"/>
          </p:nvPr>
        </p:nvSpPr>
        <p:spPr>
          <a:ln/>
        </p:spPr>
        <p:txBody>
          <a:bodyPr/>
          <a:lstStyle>
            <a:lvl1pPr>
              <a:defRPr/>
            </a:lvl1pPr>
          </a:lstStyle>
          <a:p>
            <a:fld id="{77B828F7-1AEE-4488-8939-02624A10E20A}" type="slidenum">
              <a:rPr lang="en-US" altLang="en-US"/>
              <a:pPr/>
              <a:t>‹#›</a:t>
            </a:fld>
            <a:endParaRPr lang="en-US" altLang="en-US"/>
          </a:p>
        </p:txBody>
      </p:sp>
    </p:spTree>
    <p:extLst>
      <p:ext uri="{BB962C8B-B14F-4D97-AF65-F5344CB8AC3E}">
        <p14:creationId xmlns:p14="http://schemas.microsoft.com/office/powerpoint/2010/main" val="338572588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5E8902-2821-BB48-FD79-AB32E1EEEF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5F91E2-40F6-23CD-AF1B-CCFFE60D0B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D16166-0B8F-A38D-DC18-7166B5F4501F}"/>
              </a:ext>
            </a:extLst>
          </p:cNvPr>
          <p:cNvSpPr>
            <a:spLocks noGrp="1" noChangeArrowheads="1"/>
          </p:cNvSpPr>
          <p:nvPr>
            <p:ph type="sldNum" sz="quarter" idx="12"/>
          </p:nvPr>
        </p:nvSpPr>
        <p:spPr>
          <a:ln/>
        </p:spPr>
        <p:txBody>
          <a:bodyPr/>
          <a:lstStyle>
            <a:lvl1pPr>
              <a:defRPr/>
            </a:lvl1pPr>
          </a:lstStyle>
          <a:p>
            <a:fld id="{10063BED-24AA-4548-9CCD-ABB8D0BD3111}" type="slidenum">
              <a:rPr lang="en-US" altLang="en-US"/>
              <a:pPr/>
              <a:t>‹#›</a:t>
            </a:fld>
            <a:endParaRPr lang="en-US" altLang="en-US"/>
          </a:p>
        </p:txBody>
      </p:sp>
    </p:spTree>
    <p:extLst>
      <p:ext uri="{BB962C8B-B14F-4D97-AF65-F5344CB8AC3E}">
        <p14:creationId xmlns:p14="http://schemas.microsoft.com/office/powerpoint/2010/main" val="4758537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88BB8E6-C732-C3DB-6E48-55688E1A618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9FCC67-AAB1-AEA1-5658-B59BB4FFC6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158A6C-0856-6BC0-82B7-2AD00CE03961}"/>
              </a:ext>
            </a:extLst>
          </p:cNvPr>
          <p:cNvSpPr>
            <a:spLocks noGrp="1" noChangeArrowheads="1"/>
          </p:cNvSpPr>
          <p:nvPr>
            <p:ph type="sldNum" sz="quarter" idx="12"/>
          </p:nvPr>
        </p:nvSpPr>
        <p:spPr>
          <a:ln/>
        </p:spPr>
        <p:txBody>
          <a:bodyPr/>
          <a:lstStyle>
            <a:lvl1pPr>
              <a:defRPr/>
            </a:lvl1pPr>
          </a:lstStyle>
          <a:p>
            <a:fld id="{42E40CEA-A003-4E70-A475-82BC92E53765}" type="slidenum">
              <a:rPr lang="en-US" altLang="en-US"/>
              <a:pPr/>
              <a:t>‹#›</a:t>
            </a:fld>
            <a:endParaRPr lang="en-US" altLang="en-US"/>
          </a:p>
        </p:txBody>
      </p:sp>
    </p:spTree>
    <p:extLst>
      <p:ext uri="{BB962C8B-B14F-4D97-AF65-F5344CB8AC3E}">
        <p14:creationId xmlns:p14="http://schemas.microsoft.com/office/powerpoint/2010/main" val="31041587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BABE970-F637-AD3E-453A-3926FACDB8D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9483ED5-FACD-6CDB-BA18-BF2853CD5E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8C7F8B-1DCA-406D-F6E7-DA2A65A7EED3}"/>
              </a:ext>
            </a:extLst>
          </p:cNvPr>
          <p:cNvSpPr>
            <a:spLocks noGrp="1" noChangeArrowheads="1"/>
          </p:cNvSpPr>
          <p:nvPr>
            <p:ph type="sldNum" sz="quarter" idx="12"/>
          </p:nvPr>
        </p:nvSpPr>
        <p:spPr>
          <a:ln/>
        </p:spPr>
        <p:txBody>
          <a:bodyPr/>
          <a:lstStyle>
            <a:lvl1pPr>
              <a:defRPr/>
            </a:lvl1pPr>
          </a:lstStyle>
          <a:p>
            <a:fld id="{FF3C783E-A36D-4D6E-B301-85CEF48F8409}" type="slidenum">
              <a:rPr lang="en-US" altLang="en-US"/>
              <a:pPr/>
              <a:t>‹#›</a:t>
            </a:fld>
            <a:endParaRPr lang="en-US" altLang="en-US"/>
          </a:p>
        </p:txBody>
      </p:sp>
    </p:spTree>
    <p:extLst>
      <p:ext uri="{BB962C8B-B14F-4D97-AF65-F5344CB8AC3E}">
        <p14:creationId xmlns:p14="http://schemas.microsoft.com/office/powerpoint/2010/main" val="87649470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B27E1BC-F7A4-49D9-66CD-D1CD309AECF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AB41801-59AD-80C8-1045-AFFAD432F7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8736981-8480-A399-15D3-3246CAB362F3}"/>
              </a:ext>
            </a:extLst>
          </p:cNvPr>
          <p:cNvSpPr>
            <a:spLocks noGrp="1" noChangeArrowheads="1"/>
          </p:cNvSpPr>
          <p:nvPr>
            <p:ph type="sldNum" sz="quarter" idx="12"/>
          </p:nvPr>
        </p:nvSpPr>
        <p:spPr>
          <a:ln/>
        </p:spPr>
        <p:txBody>
          <a:bodyPr/>
          <a:lstStyle>
            <a:lvl1pPr>
              <a:defRPr/>
            </a:lvl1pPr>
          </a:lstStyle>
          <a:p>
            <a:fld id="{83B143E2-F4B6-485D-9703-46475AD12805}" type="slidenum">
              <a:rPr lang="en-US" altLang="en-US"/>
              <a:pPr/>
              <a:t>‹#›</a:t>
            </a:fld>
            <a:endParaRPr lang="en-US" altLang="en-US"/>
          </a:p>
        </p:txBody>
      </p:sp>
    </p:spTree>
    <p:extLst>
      <p:ext uri="{BB962C8B-B14F-4D97-AF65-F5344CB8AC3E}">
        <p14:creationId xmlns:p14="http://schemas.microsoft.com/office/powerpoint/2010/main" val="2092894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4ADE6D1-338F-68DF-AF2E-625F86B880C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D1C88E0-76F5-E0AF-1784-33FC10C1A3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50B75E7-CC34-F0F3-BF28-0FC656D65331}"/>
              </a:ext>
            </a:extLst>
          </p:cNvPr>
          <p:cNvSpPr>
            <a:spLocks noGrp="1" noChangeArrowheads="1"/>
          </p:cNvSpPr>
          <p:nvPr>
            <p:ph type="sldNum" sz="quarter" idx="12"/>
          </p:nvPr>
        </p:nvSpPr>
        <p:spPr>
          <a:ln/>
        </p:spPr>
        <p:txBody>
          <a:bodyPr/>
          <a:lstStyle>
            <a:lvl1pPr>
              <a:defRPr/>
            </a:lvl1pPr>
          </a:lstStyle>
          <a:p>
            <a:fld id="{638C8166-321A-49BA-869D-5DEE6A2BC652}" type="slidenum">
              <a:rPr lang="en-US" altLang="en-US"/>
              <a:pPr/>
              <a:t>‹#›</a:t>
            </a:fld>
            <a:endParaRPr lang="en-US" altLang="en-US"/>
          </a:p>
        </p:txBody>
      </p:sp>
    </p:spTree>
    <p:extLst>
      <p:ext uri="{BB962C8B-B14F-4D97-AF65-F5344CB8AC3E}">
        <p14:creationId xmlns:p14="http://schemas.microsoft.com/office/powerpoint/2010/main" val="389729064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538D5A-EEC6-F70F-171C-67CC72AD75D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BDA4DD7-8076-77BF-AD0C-D7B5A7028B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11A9CD0-29D6-2486-C4AB-6AA436EB4242}"/>
              </a:ext>
            </a:extLst>
          </p:cNvPr>
          <p:cNvSpPr>
            <a:spLocks noGrp="1" noChangeArrowheads="1"/>
          </p:cNvSpPr>
          <p:nvPr>
            <p:ph type="sldNum" sz="quarter" idx="12"/>
          </p:nvPr>
        </p:nvSpPr>
        <p:spPr>
          <a:ln/>
        </p:spPr>
        <p:txBody>
          <a:bodyPr/>
          <a:lstStyle>
            <a:lvl1pPr>
              <a:defRPr/>
            </a:lvl1pPr>
          </a:lstStyle>
          <a:p>
            <a:fld id="{E6FE3E96-544D-4510-A9A7-800D366B7F88}" type="slidenum">
              <a:rPr lang="en-US" altLang="en-US"/>
              <a:pPr/>
              <a:t>‹#›</a:t>
            </a:fld>
            <a:endParaRPr lang="en-US" altLang="en-US"/>
          </a:p>
        </p:txBody>
      </p:sp>
    </p:spTree>
    <p:extLst>
      <p:ext uri="{BB962C8B-B14F-4D97-AF65-F5344CB8AC3E}">
        <p14:creationId xmlns:p14="http://schemas.microsoft.com/office/powerpoint/2010/main" val="188574528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BB8C801-852A-3478-F68D-234F901B76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0BA971-7722-44AC-A398-6DECB16F91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5D728CD-A29C-EF86-BFE7-3E6902E426CF}"/>
              </a:ext>
            </a:extLst>
          </p:cNvPr>
          <p:cNvSpPr>
            <a:spLocks noGrp="1" noChangeArrowheads="1"/>
          </p:cNvSpPr>
          <p:nvPr>
            <p:ph type="sldNum" sz="quarter" idx="12"/>
          </p:nvPr>
        </p:nvSpPr>
        <p:spPr>
          <a:ln/>
        </p:spPr>
        <p:txBody>
          <a:bodyPr/>
          <a:lstStyle>
            <a:lvl1pPr>
              <a:defRPr/>
            </a:lvl1pPr>
          </a:lstStyle>
          <a:p>
            <a:fld id="{71C2043D-53D3-49B1-B92A-D67D394D6EB7}" type="slidenum">
              <a:rPr lang="en-US" altLang="en-US"/>
              <a:pPr/>
              <a:t>‹#›</a:t>
            </a:fld>
            <a:endParaRPr lang="en-US" altLang="en-US"/>
          </a:p>
        </p:txBody>
      </p:sp>
    </p:spTree>
    <p:extLst>
      <p:ext uri="{BB962C8B-B14F-4D97-AF65-F5344CB8AC3E}">
        <p14:creationId xmlns:p14="http://schemas.microsoft.com/office/powerpoint/2010/main" val="1767822274"/>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1AD49DB-A7F1-ECC4-0810-5E7A931F17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ACBEB3-8D97-7056-2279-9B1122D97D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9E4F110-EC87-5A04-9C76-A0FB90144561}"/>
              </a:ext>
            </a:extLst>
          </p:cNvPr>
          <p:cNvSpPr>
            <a:spLocks noGrp="1" noChangeArrowheads="1"/>
          </p:cNvSpPr>
          <p:nvPr>
            <p:ph type="sldNum" sz="quarter" idx="12"/>
          </p:nvPr>
        </p:nvSpPr>
        <p:spPr>
          <a:ln/>
        </p:spPr>
        <p:txBody>
          <a:bodyPr/>
          <a:lstStyle>
            <a:lvl1pPr>
              <a:defRPr/>
            </a:lvl1pPr>
          </a:lstStyle>
          <a:p>
            <a:fld id="{3E5F1B8D-78AD-4EB2-BE48-6CC3AF15D043}" type="slidenum">
              <a:rPr lang="en-US" altLang="en-US"/>
              <a:pPr/>
              <a:t>‹#›</a:t>
            </a:fld>
            <a:endParaRPr lang="en-US" altLang="en-US"/>
          </a:p>
        </p:txBody>
      </p:sp>
    </p:spTree>
    <p:extLst>
      <p:ext uri="{BB962C8B-B14F-4D97-AF65-F5344CB8AC3E}">
        <p14:creationId xmlns:p14="http://schemas.microsoft.com/office/powerpoint/2010/main" val="251723177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9010" name="Rectangle 2">
            <a:extLst>
              <a:ext uri="{FF2B5EF4-FFF2-40B4-BE49-F238E27FC236}">
                <a16:creationId xmlns:a16="http://schemas.microsoft.com/office/drawing/2014/main" id="{5E7FD8E2-1515-988C-7BE1-71C2973A6190}"/>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99011" name="Rectangle 3">
            <a:extLst>
              <a:ext uri="{FF2B5EF4-FFF2-40B4-BE49-F238E27FC236}">
                <a16:creationId xmlns:a16="http://schemas.microsoft.com/office/drawing/2014/main" id="{86AF80C9-FD18-1DFB-397D-4681A9BB06AA}"/>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99012" name="Rectangle 4">
            <a:extLst>
              <a:ext uri="{FF2B5EF4-FFF2-40B4-BE49-F238E27FC236}">
                <a16:creationId xmlns:a16="http://schemas.microsoft.com/office/drawing/2014/main" id="{77C49680-184B-14D1-FA52-72D88961A66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299013" name="Rectangle 5">
            <a:extLst>
              <a:ext uri="{FF2B5EF4-FFF2-40B4-BE49-F238E27FC236}">
                <a16:creationId xmlns:a16="http://schemas.microsoft.com/office/drawing/2014/main" id="{EC26FC7A-2AA4-B9B0-DE44-4CC9837F33A3}"/>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299014" name="Rectangle 6">
            <a:extLst>
              <a:ext uri="{FF2B5EF4-FFF2-40B4-BE49-F238E27FC236}">
                <a16:creationId xmlns:a16="http://schemas.microsoft.com/office/drawing/2014/main" id="{13534F3C-60D7-B76D-8317-F596359D9CA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2DD8CD6A-404F-4F68-9CB2-D2A6D7A4F950}" type="slidenum">
              <a:rPr lang="en-US" altLang="en-US"/>
              <a:pPr/>
              <a:t>‹#›</a:t>
            </a:fld>
            <a:endParaRPr lang="en-US" altLang="en-US"/>
          </a:p>
        </p:txBody>
      </p:sp>
    </p:spTree>
    <p:extLst>
      <p:ext uri="{BB962C8B-B14F-4D97-AF65-F5344CB8AC3E}">
        <p14:creationId xmlns:p14="http://schemas.microsoft.com/office/powerpoint/2010/main" val="31991734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99010"/>
                                        </p:tgtEl>
                                        <p:attrNameLst>
                                          <p:attrName>style.visibility</p:attrName>
                                        </p:attrNameLst>
                                      </p:cBhvr>
                                      <p:to>
                                        <p:strVal val="visible"/>
                                      </p:to>
                                    </p:set>
                                    <p:animEffect transition="in" filter="fade">
                                      <p:cBhvr>
                                        <p:cTn id="7" dur="2000"/>
                                        <p:tgtEl>
                                          <p:spTgt spid="299010"/>
                                        </p:tgtEl>
                                      </p:cBhvr>
                                    </p:animEffect>
                                  </p:childTnLst>
                                </p:cTn>
                              </p:par>
                              <p:par>
                                <p:cTn id="8" presetID="10" presetClass="entr" presetSubtype="0" fill="hold" nodeType="withEffect">
                                  <p:stCondLst>
                                    <p:cond delay="0"/>
                                  </p:stCondLst>
                                  <p:childTnLst>
                                    <p:set>
                                      <p:cBhvr>
                                        <p:cTn id="9" dur="1" fill="hold">
                                          <p:stCondLst>
                                            <p:cond delay="0"/>
                                          </p:stCondLst>
                                        </p:cTn>
                                        <p:tgtEl>
                                          <p:spTgt spid="299011"/>
                                        </p:tgtEl>
                                        <p:attrNameLst>
                                          <p:attrName>style.visibility</p:attrName>
                                        </p:attrNameLst>
                                      </p:cBhvr>
                                      <p:to>
                                        <p:strVal val="visible"/>
                                      </p:to>
                                    </p:set>
                                    <p:animEffect transition="in" filter="fade">
                                      <p:cBhvr>
                                        <p:cTn id="10" dur="2000"/>
                                        <p:tgtEl>
                                          <p:spTgt spid="299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0" grpId="0"/>
      <p:bldP spid="299011" grpId="0">
        <p:tmplLst>
          <p:tmpl>
            <p:tnLst>
              <p:par>
                <p:cTn presetID="10" presetClass="entr" presetSubtype="0" fill="hold" nodeType="withEffect">
                  <p:stCondLst>
                    <p:cond delay="0"/>
                  </p:stCondLst>
                  <p:childTnLst>
                    <p:set>
                      <p:cBhvr>
                        <p:cTn dur="1" fill="hold">
                          <p:stCondLst>
                            <p:cond delay="0"/>
                          </p:stCondLst>
                        </p:cTn>
                        <p:tgtEl>
                          <p:spTgt spid="299011"/>
                        </p:tgtEl>
                        <p:attrNameLst>
                          <p:attrName>style.visibility</p:attrName>
                        </p:attrNameLst>
                      </p:cBhvr>
                      <p:to>
                        <p:strVal val="visible"/>
                      </p:to>
                    </p:set>
                    <p:animEffect transition="in" filter="fade">
                      <p:cBhvr>
                        <p:cTn dur="2000"/>
                        <p:tgtEl>
                          <p:spTgt spid="299011"/>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gif"/><Relationship Id="rId4" Type="http://schemas.openxmlformats.org/officeDocument/2006/relationships/image" Target="../media/image10.gi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1" name="Text Box 5">
            <a:extLst>
              <a:ext uri="{FF2B5EF4-FFF2-40B4-BE49-F238E27FC236}">
                <a16:creationId xmlns:a16="http://schemas.microsoft.com/office/drawing/2014/main" id="{4794E996-B9A6-C5F9-5DB3-57B5D930C421}"/>
              </a:ext>
            </a:extLst>
          </p:cNvPr>
          <p:cNvSpPr txBox="1">
            <a:spLocks noChangeArrowheads="1"/>
          </p:cNvSpPr>
          <p:nvPr/>
        </p:nvSpPr>
        <p:spPr bwMode="auto">
          <a:xfrm>
            <a:off x="319177" y="228601"/>
            <a:ext cx="1089516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sz="2400" b="1" dirty="0">
                <a:solidFill>
                  <a:srgbClr val="C00000"/>
                </a:solidFill>
                <a:latin typeface="Times New Roman" panose="02020603050405020304" pitchFamily="18" charset="0"/>
                <a:cs typeface="Times New Roman" panose="02020603050405020304" pitchFamily="18" charset="0"/>
              </a:rPr>
              <a:t>KHỞI ĐỘNG</a:t>
            </a:r>
          </a:p>
          <a:p>
            <a:pPr fontAlgn="base">
              <a:spcBef>
                <a:spcPct val="50000"/>
              </a:spcBef>
              <a:spcAft>
                <a:spcPct val="0"/>
              </a:spcAft>
            </a:pPr>
            <a:r>
              <a:rPr lang="en-US" altLang="en-US" sz="2400" b="1" dirty="0">
                <a:solidFill>
                  <a:srgbClr val="000000"/>
                </a:solidFill>
                <a:latin typeface="Times New Roman" panose="02020603050405020304" pitchFamily="18" charset="0"/>
                <a:cs typeface="Times New Roman" panose="02020603050405020304" pitchFamily="18" charset="0"/>
              </a:rPr>
              <a:t>      Quan </a:t>
            </a:r>
            <a:r>
              <a:rPr lang="en-US" altLang="en-US" sz="2400" b="1" dirty="0" err="1">
                <a:solidFill>
                  <a:srgbClr val="000000"/>
                </a:solidFill>
                <a:latin typeface="Times New Roman" panose="02020603050405020304" pitchFamily="18" charset="0"/>
                <a:cs typeface="Times New Roman" panose="02020603050405020304" pitchFamily="18" charset="0"/>
              </a:rPr>
              <a:t>sát</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hình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ảnh</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và</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gọi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tên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các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hiện</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tượng</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xã</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hội</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sau</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đây</a:t>
            </a:r>
            <a:r>
              <a:rPr lang="en-US" altLang="en-US" sz="2400" b="1" dirty="0">
                <a:solidFill>
                  <a:srgbClr val="000000"/>
                </a:solidFill>
                <a:latin typeface="Times New Roman" panose="02020603050405020304" pitchFamily="18" charset="0"/>
                <a:cs typeface="Times New Roman" panose="02020603050405020304" pitchFamily="18" charset="0"/>
              </a:rPr>
              <a:t>?</a:t>
            </a:r>
          </a:p>
        </p:txBody>
      </p:sp>
      <p:pic>
        <p:nvPicPr>
          <p:cNvPr id="3076" name="Picture 4" descr="Có thể là hình ảnh về sương mù, đường và núi">
            <a:extLst>
              <a:ext uri="{FF2B5EF4-FFF2-40B4-BE49-F238E27FC236}">
                <a16:creationId xmlns:a16="http://schemas.microsoft.com/office/drawing/2014/main" id="{784E73B9-5C97-0240-5C65-0E395D6ED3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268" y="1219200"/>
            <a:ext cx="10256807" cy="4800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D7E40FB-4D8C-6E5A-D869-E14913E01F8C}"/>
              </a:ext>
            </a:extLst>
          </p:cNvPr>
          <p:cNvSpPr/>
          <p:nvPr/>
        </p:nvSpPr>
        <p:spPr>
          <a:xfrm>
            <a:off x="4495800" y="6172201"/>
            <a:ext cx="4572000" cy="43213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000" b="1" dirty="0" err="1">
                <a:solidFill>
                  <a:srgbClr val="FF0000"/>
                </a:solidFill>
                <a:latin typeface="Arial"/>
                <a:cs typeface="Arial"/>
              </a:rPr>
              <a:t>Phá</a:t>
            </a:r>
            <a:r>
              <a:rPr lang="en-US" sz="2000" b="1" dirty="0">
                <a:solidFill>
                  <a:srgbClr val="FF0000"/>
                </a:solidFill>
                <a:latin typeface="Arial"/>
                <a:cs typeface="Arial"/>
              </a:rPr>
              <a:t> </a:t>
            </a:r>
            <a:r>
              <a:rPr lang="en-US" sz="2000" b="1" dirty="0" err="1">
                <a:solidFill>
                  <a:srgbClr val="FF0000"/>
                </a:solidFill>
                <a:latin typeface="Arial"/>
                <a:cs typeface="Arial"/>
              </a:rPr>
              <a:t>rừng</a:t>
            </a:r>
            <a:r>
              <a:rPr lang="en-US" sz="2000" b="1" dirty="0">
                <a:solidFill>
                  <a:srgbClr val="FF0000"/>
                </a:solidFill>
                <a:latin typeface="Arial"/>
                <a:cs typeface="Arial"/>
              </a:rPr>
              <a:t> – </a:t>
            </a:r>
            <a:r>
              <a:rPr lang="en-US" sz="2000" b="1" dirty="0" err="1">
                <a:solidFill>
                  <a:srgbClr val="FF0000"/>
                </a:solidFill>
                <a:latin typeface="Arial"/>
                <a:cs typeface="Arial"/>
              </a:rPr>
              <a:t>sạt</a:t>
            </a:r>
            <a:r>
              <a:rPr lang="en-US" sz="2000" b="1" dirty="0">
                <a:solidFill>
                  <a:srgbClr val="FF0000"/>
                </a:solidFill>
                <a:latin typeface="Arial"/>
                <a:cs typeface="Arial"/>
              </a:rPr>
              <a:t> </a:t>
            </a:r>
            <a:r>
              <a:rPr lang="en-US" sz="2000" b="1" dirty="0" err="1">
                <a:solidFill>
                  <a:srgbClr val="FF0000"/>
                </a:solidFill>
                <a:latin typeface="Arial"/>
                <a:cs typeface="Arial"/>
              </a:rPr>
              <a:t>lở</a:t>
            </a:r>
            <a:r>
              <a:rPr lang="en-US" sz="2000" b="1" dirty="0">
                <a:solidFill>
                  <a:srgbClr val="FF0000"/>
                </a:solidFill>
                <a:latin typeface="Arial"/>
                <a:cs typeface="Arial"/>
              </a:rPr>
              <a:t> </a:t>
            </a:r>
            <a:r>
              <a:rPr lang="en-US" sz="2000" b="1" dirty="0" err="1">
                <a:solidFill>
                  <a:srgbClr val="FF0000"/>
                </a:solidFill>
                <a:latin typeface="Arial"/>
                <a:cs typeface="Arial"/>
              </a:rPr>
              <a:t>đèo</a:t>
            </a:r>
            <a:r>
              <a:rPr lang="en-US" sz="2000" b="1" dirty="0">
                <a:solidFill>
                  <a:srgbClr val="FF0000"/>
                </a:solidFill>
                <a:latin typeface="Arial"/>
                <a:cs typeface="Arial"/>
              </a:rPr>
              <a:t> </a:t>
            </a:r>
            <a:r>
              <a:rPr lang="en-US" sz="2000" b="1" dirty="0" err="1">
                <a:solidFill>
                  <a:srgbClr val="FF0000"/>
                </a:solidFill>
                <a:latin typeface="Arial"/>
                <a:cs typeface="Arial"/>
              </a:rPr>
              <a:t>Bảo</a:t>
            </a:r>
            <a:r>
              <a:rPr lang="en-US" sz="2000" b="1" dirty="0">
                <a:solidFill>
                  <a:srgbClr val="FF0000"/>
                </a:solidFill>
                <a:latin typeface="Arial"/>
                <a:cs typeface="Arial"/>
              </a:rPr>
              <a:t> </a:t>
            </a:r>
            <a:r>
              <a:rPr lang="en-US" sz="2000" b="1" dirty="0" err="1">
                <a:solidFill>
                  <a:srgbClr val="FF0000"/>
                </a:solidFill>
                <a:latin typeface="Arial"/>
                <a:cs typeface="Arial"/>
              </a:rPr>
              <a:t>Lộc</a:t>
            </a:r>
            <a:r>
              <a:rPr lang="en-US" sz="2000" b="1" dirty="0">
                <a:solidFill>
                  <a:srgbClr val="FF0000"/>
                </a:solidFill>
                <a:latin typeface="Arial"/>
                <a:cs typeface="Arial"/>
              </a:rPr>
              <a:t> - LĐ</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4261"/>
                                        </p:tgtEl>
                                        <p:attrNameLst>
                                          <p:attrName>style.visibility</p:attrName>
                                        </p:attrNameLst>
                                      </p:cBhvr>
                                      <p:to>
                                        <p:strVal val="visible"/>
                                      </p:to>
                                    </p:set>
                                    <p:animEffect transition="in" filter="barn(inVertical)">
                                      <p:cBhvr>
                                        <p:cTn id="7" dur="500"/>
                                        <p:tgtEl>
                                          <p:spTgt spid="22426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4261">
                                            <p:txEl>
                                              <p:pRg st="0" end="0"/>
                                            </p:txEl>
                                          </p:spTgt>
                                        </p:tgtEl>
                                        <p:attrNameLst>
                                          <p:attrName>style.visibility</p:attrName>
                                        </p:attrNameLst>
                                      </p:cBhvr>
                                      <p:to>
                                        <p:strVal val="visible"/>
                                      </p:to>
                                    </p:set>
                                    <p:animEffect transition="in" filter="fade">
                                      <p:cBhvr>
                                        <p:cTn id="12" dur="1000"/>
                                        <p:tgtEl>
                                          <p:spTgt spid="224261">
                                            <p:txEl>
                                              <p:pRg st="0" end="0"/>
                                            </p:txEl>
                                          </p:spTgt>
                                        </p:tgtEl>
                                      </p:cBhvr>
                                    </p:animEffect>
                                    <p:anim calcmode="lin" valueType="num">
                                      <p:cBhvr>
                                        <p:cTn id="13" dur="1000" fill="hold"/>
                                        <p:tgtEl>
                                          <p:spTgt spid="22426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42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24261">
                                            <p:txEl>
                                              <p:pRg st="1" end="1"/>
                                            </p:txEl>
                                          </p:spTgt>
                                        </p:tgtEl>
                                        <p:attrNameLst>
                                          <p:attrName>style.visibility</p:attrName>
                                        </p:attrNameLst>
                                      </p:cBhvr>
                                      <p:to>
                                        <p:strVal val="visible"/>
                                      </p:to>
                                    </p:set>
                                    <p:animEffect transition="in" filter="wipe(down)">
                                      <p:cBhvr>
                                        <p:cTn id="19" dur="500"/>
                                        <p:tgtEl>
                                          <p:spTgt spid="22426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07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1" grpId="0" autoUpdateAnimBg="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1" name="Text Box 5">
            <a:extLst>
              <a:ext uri="{FF2B5EF4-FFF2-40B4-BE49-F238E27FC236}">
                <a16:creationId xmlns:a16="http://schemas.microsoft.com/office/drawing/2014/main" id="{91C85000-0088-A385-EEEC-DEF8DCA87DF7}"/>
              </a:ext>
            </a:extLst>
          </p:cNvPr>
          <p:cNvSpPr txBox="1">
            <a:spLocks noChangeArrowheads="1"/>
          </p:cNvSpPr>
          <p:nvPr/>
        </p:nvSpPr>
        <p:spPr bwMode="auto">
          <a:xfrm>
            <a:off x="593623" y="398797"/>
            <a:ext cx="10948520"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800" b="1" u="sng" dirty="0">
                <a:solidFill>
                  <a:srgbClr val="C00000"/>
                </a:solidFill>
                <a:latin typeface="Times New Roman" panose="02020603050405020304" pitchFamily="18" charset="0"/>
                <a:cs typeface="Times New Roman" panose="02020603050405020304" pitchFamily="18" charset="0"/>
              </a:rPr>
              <a:t>II. THỰC HÀNH VIẾT</a:t>
            </a:r>
          </a:p>
          <a:p>
            <a:pPr fontAlgn="base">
              <a:spcBef>
                <a:spcPct val="50000"/>
              </a:spcBef>
              <a:spcAft>
                <a:spcPct val="0"/>
              </a:spcAft>
            </a:pPr>
            <a:r>
              <a:rPr lang="en-US" altLang="en-US" sz="2800" b="1" dirty="0" err="1">
                <a:solidFill>
                  <a:schemeClr val="accent5">
                    <a:lumMod val="50000"/>
                  </a:schemeClr>
                </a:solidFill>
                <a:latin typeface="Times New Roman" panose="02020603050405020304" pitchFamily="18" charset="0"/>
                <a:cs typeface="Times New Roman" panose="02020603050405020304" pitchFamily="18" charset="0"/>
              </a:rPr>
              <a:t>Đề</a:t>
            </a:r>
            <a:r>
              <a:rPr lang="en-US" alt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5">
                    <a:lumMod val="50000"/>
                  </a:schemeClr>
                </a:solidFill>
                <a:latin typeface="Times New Roman" panose="02020603050405020304" pitchFamily="18" charset="0"/>
                <a:cs typeface="Times New Roman" panose="02020603050405020304" pitchFamily="18" charset="0"/>
              </a:rPr>
              <a:t>bài</a:t>
            </a:r>
            <a:r>
              <a:rPr lang="en-US" alt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5">
                    <a:lumMod val="50000"/>
                  </a:schemeClr>
                </a:solidFill>
                <a:latin typeface="Times New Roman" panose="02020603050405020304" pitchFamily="18" charset="0"/>
                <a:cs typeface="Times New Roman" panose="02020603050405020304" pitchFamily="18" charset="0"/>
              </a:rPr>
              <a:t>Viết</a:t>
            </a:r>
            <a:r>
              <a:rPr lang="en-US" alt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5">
                    <a:lumMod val="50000"/>
                  </a:schemeClr>
                </a:solidFill>
                <a:latin typeface="Times New Roman" panose="02020603050405020304" pitchFamily="18" charset="0"/>
                <a:cs typeface="Times New Roman" panose="02020603050405020304" pitchFamily="18" charset="0"/>
              </a:rPr>
              <a:t>bài</a:t>
            </a:r>
            <a:r>
              <a:rPr lang="en-US" alt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5">
                    <a:lumMod val="50000"/>
                  </a:schemeClr>
                </a:solidFill>
                <a:latin typeface="Times New Roman" panose="02020603050405020304" pitchFamily="18" charset="0"/>
                <a:cs typeface="Times New Roman" panose="02020603050405020304" pitchFamily="18" charset="0"/>
              </a:rPr>
              <a:t>văn</a:t>
            </a:r>
            <a:r>
              <a:rPr lang="en-US" alt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5">
                    <a:lumMod val="50000"/>
                  </a:schemeClr>
                </a:solidFill>
                <a:latin typeface="Times New Roman" panose="02020603050405020304" pitchFamily="18" charset="0"/>
                <a:cs typeface="Times New Roman" panose="02020603050405020304" pitchFamily="18" charset="0"/>
              </a:rPr>
              <a:t>thuyết</a:t>
            </a:r>
            <a:r>
              <a:rPr lang="en-US" alt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5">
                    <a:lumMod val="50000"/>
                  </a:schemeClr>
                </a:solidFill>
                <a:latin typeface="Times New Roman" panose="02020603050405020304" pitchFamily="18" charset="0"/>
                <a:cs typeface="Times New Roman" panose="02020603050405020304" pitchFamily="18" charset="0"/>
              </a:rPr>
              <a:t>mình</a:t>
            </a:r>
            <a:r>
              <a:rPr lang="en-US" alt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5">
                    <a:lumMod val="50000"/>
                  </a:schemeClr>
                </a:solidFill>
                <a:latin typeface="Times New Roman" panose="02020603050405020304" pitchFamily="18" charset="0"/>
                <a:cs typeface="Times New Roman" panose="02020603050405020304" pitchFamily="18" charset="0"/>
              </a:rPr>
              <a:t>về</a:t>
            </a:r>
            <a:r>
              <a:rPr lang="en-US" alt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5">
                    <a:lumMod val="50000"/>
                  </a:schemeClr>
                </a:solidFill>
                <a:latin typeface="Times New Roman" panose="02020603050405020304" pitchFamily="18" charset="0"/>
                <a:cs typeface="Times New Roman" panose="02020603050405020304" pitchFamily="18" charset="0"/>
              </a:rPr>
              <a:t>một</a:t>
            </a:r>
            <a:r>
              <a:rPr lang="en-US" alt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5">
                    <a:lumMod val="50000"/>
                  </a:schemeClr>
                </a:solidFill>
                <a:latin typeface="Times New Roman" panose="02020603050405020304" pitchFamily="18" charset="0"/>
                <a:cs typeface="Times New Roman" panose="02020603050405020304" pitchFamily="18" charset="0"/>
              </a:rPr>
              <a:t>hiện</a:t>
            </a:r>
            <a:r>
              <a:rPr lang="en-US" alt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5">
                    <a:lumMod val="50000"/>
                  </a:schemeClr>
                </a:solidFill>
                <a:latin typeface="Times New Roman" panose="02020603050405020304" pitchFamily="18" charset="0"/>
                <a:cs typeface="Times New Roman" panose="02020603050405020304" pitchFamily="18" charset="0"/>
              </a:rPr>
              <a:t>tượng</a:t>
            </a:r>
            <a:r>
              <a:rPr lang="en-US" alt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5">
                    <a:lumMod val="50000"/>
                  </a:schemeClr>
                </a:solidFill>
                <a:latin typeface="Times New Roman" panose="02020603050405020304" pitchFamily="18" charset="0"/>
                <a:cs typeface="Times New Roman" panose="02020603050405020304" pitchFamily="18" charset="0"/>
              </a:rPr>
              <a:t>xã</a:t>
            </a:r>
            <a:r>
              <a:rPr lang="en-US" alt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5">
                    <a:lumMod val="50000"/>
                  </a:schemeClr>
                </a:solidFill>
                <a:latin typeface="Times New Roman" panose="02020603050405020304" pitchFamily="18" charset="0"/>
                <a:cs typeface="Times New Roman" panose="02020603050405020304" pitchFamily="18" charset="0"/>
              </a:rPr>
              <a:t>hội</a:t>
            </a:r>
            <a:r>
              <a:rPr lang="en-US" altLang="en-US" sz="2800" b="1" dirty="0">
                <a:solidFill>
                  <a:schemeClr val="accent5">
                    <a:lumMod val="50000"/>
                  </a:schemeClr>
                </a:solidFill>
                <a:latin typeface="Times New Roman" panose="02020603050405020304" pitchFamily="18" charset="0"/>
                <a:cs typeface="Times New Roman" panose="02020603050405020304" pitchFamily="18" charset="0"/>
              </a:rPr>
              <a:t> ( </a:t>
            </a:r>
            <a:r>
              <a:rPr lang="en-US" altLang="en-US" sz="2800" b="1" dirty="0" err="1">
                <a:solidFill>
                  <a:schemeClr val="accent5">
                    <a:lumMod val="50000"/>
                  </a:schemeClr>
                </a:solidFill>
                <a:latin typeface="Times New Roman" panose="02020603050405020304" pitchFamily="18" charset="0"/>
                <a:cs typeface="Times New Roman" panose="02020603050405020304" pitchFamily="18" charset="0"/>
              </a:rPr>
              <a:t>tôn</a:t>
            </a:r>
            <a:r>
              <a:rPr lang="en-US" alt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5">
                    <a:lumMod val="50000"/>
                  </a:schemeClr>
                </a:solidFill>
                <a:latin typeface="Times New Roman" panose="02020603050405020304" pitchFamily="18" charset="0"/>
                <a:cs typeface="Times New Roman" panose="02020603050405020304" pitchFamily="18" charset="0"/>
              </a:rPr>
              <a:t>thờ</a:t>
            </a:r>
            <a:r>
              <a:rPr lang="en-US" alt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5">
                    <a:lumMod val="50000"/>
                  </a:schemeClr>
                </a:solidFill>
                <a:latin typeface="Times New Roman" panose="02020603050405020304" pitchFamily="18" charset="0"/>
                <a:cs typeface="Times New Roman" panose="02020603050405020304" pitchFamily="18" charset="0"/>
              </a:rPr>
              <a:t>thần</a:t>
            </a:r>
            <a:r>
              <a:rPr lang="en-US" alt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5">
                    <a:lumMod val="50000"/>
                  </a:schemeClr>
                </a:solidFill>
                <a:latin typeface="Times New Roman" panose="02020603050405020304" pitchFamily="18" charset="0"/>
                <a:cs typeface="Times New Roman" panose="02020603050405020304" pitchFamily="18" charset="0"/>
              </a:rPr>
              <a:t>tượng</a:t>
            </a:r>
            <a:r>
              <a:rPr lang="en-US" alt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5">
                    <a:lumMod val="50000"/>
                  </a:schemeClr>
                </a:solidFill>
                <a:latin typeface="Times New Roman" panose="02020603050405020304" pitchFamily="18" charset="0"/>
                <a:cs typeface="Times New Roman" panose="02020603050405020304" pitchFamily="18" charset="0"/>
              </a:rPr>
              <a:t>thái</a:t>
            </a:r>
            <a:r>
              <a:rPr lang="en-US" altLang="en-US" sz="28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800" b="1" dirty="0" err="1">
                <a:solidFill>
                  <a:schemeClr val="accent5">
                    <a:lumMod val="50000"/>
                  </a:schemeClr>
                </a:solidFill>
                <a:latin typeface="Times New Roman" panose="02020603050405020304" pitchFamily="18" charset="0"/>
                <a:cs typeface="Times New Roman" panose="02020603050405020304" pitchFamily="18" charset="0"/>
              </a:rPr>
              <a:t>quá</a:t>
            </a:r>
            <a:r>
              <a:rPr lang="en-US" altLang="en-US" sz="2800" b="1" dirty="0">
                <a:solidFill>
                  <a:schemeClr val="accent5">
                    <a:lumMod val="50000"/>
                  </a:schemeClr>
                </a:solidFill>
                <a:latin typeface="Times New Roman" panose="02020603050405020304" pitchFamily="18" charset="0"/>
                <a:cs typeface="Times New Roman" panose="02020603050405020304" pitchFamily="18" charset="0"/>
              </a:rPr>
              <a:t>).</a:t>
            </a:r>
          </a:p>
          <a:p>
            <a:pPr fontAlgn="base">
              <a:spcBef>
                <a:spcPct val="50000"/>
              </a:spcBef>
              <a:spcAft>
                <a:spcPct val="0"/>
              </a:spcAft>
            </a:pPr>
            <a:r>
              <a:rPr lang="en-US" altLang="en-US" sz="2800" b="1" dirty="0" err="1">
                <a:solidFill>
                  <a:srgbClr val="FF0000"/>
                </a:solidFill>
                <a:latin typeface="Times New Roman" panose="02020603050405020304" pitchFamily="18" charset="0"/>
                <a:cs typeface="Times New Roman" panose="02020603050405020304" pitchFamily="18" charset="0"/>
              </a:rPr>
              <a:t>Dàn</a:t>
            </a:r>
            <a:r>
              <a:rPr lang="en-US" altLang="en-US" sz="2800" b="1" dirty="0">
                <a:solidFill>
                  <a:srgbClr val="FF0000"/>
                </a:solidFill>
                <a:latin typeface="Times New Roman" panose="02020603050405020304" pitchFamily="18" charset="0"/>
                <a:cs typeface="Times New Roman" panose="02020603050405020304" pitchFamily="18" charset="0"/>
              </a:rPr>
              <a:t> ý chi </a:t>
            </a:r>
            <a:r>
              <a:rPr lang="en-US" altLang="en-US" sz="2800" b="1" dirty="0" err="1">
                <a:solidFill>
                  <a:srgbClr val="FF0000"/>
                </a:solidFill>
                <a:latin typeface="Times New Roman" panose="02020603050405020304" pitchFamily="18" charset="0"/>
                <a:cs typeface="Times New Roman" panose="02020603050405020304" pitchFamily="18" charset="0"/>
              </a:rPr>
              <a:t>tiết</a:t>
            </a:r>
            <a:r>
              <a:rPr lang="en-US" altLang="en-US" sz="2800" b="1" dirty="0">
                <a:solidFill>
                  <a:srgbClr val="FF0000"/>
                </a:solidFill>
                <a:latin typeface="Times New Roman" panose="02020603050405020304" pitchFamily="18" charset="0"/>
                <a:cs typeface="Times New Roman" panose="02020603050405020304" pitchFamily="18" charset="0"/>
              </a:rPr>
              <a:t> </a:t>
            </a:r>
          </a:p>
          <a:p>
            <a:pPr fontAlgn="base">
              <a:spcBef>
                <a:spcPct val="50000"/>
              </a:spcBef>
              <a:spcAft>
                <a:spcPct val="0"/>
              </a:spcAft>
            </a:pPr>
            <a:r>
              <a:rPr lang="en-US" altLang="en-US" sz="2800" u="sng" dirty="0">
                <a:solidFill>
                  <a:srgbClr val="FF0000"/>
                </a:solidFill>
                <a:latin typeface="Times New Roman" panose="02020603050405020304" pitchFamily="18" charset="0"/>
                <a:cs typeface="Times New Roman" panose="02020603050405020304" pitchFamily="18" charset="0"/>
              </a:rPr>
              <a:t>a/ </a:t>
            </a:r>
            <a:r>
              <a:rPr lang="en-US" altLang="en-US" sz="2800" u="sng" dirty="0" err="1">
                <a:solidFill>
                  <a:srgbClr val="FF0000"/>
                </a:solidFill>
                <a:latin typeface="Times New Roman" panose="02020603050405020304" pitchFamily="18" charset="0"/>
                <a:cs typeface="Times New Roman" panose="02020603050405020304" pitchFamily="18" charset="0"/>
              </a:rPr>
              <a:t>Mở</a:t>
            </a:r>
            <a:r>
              <a:rPr lang="en-US" altLang="en-US" sz="2800" u="sng" dirty="0">
                <a:solidFill>
                  <a:srgbClr val="FF0000"/>
                </a:solidFill>
                <a:latin typeface="Times New Roman" panose="02020603050405020304" pitchFamily="18" charset="0"/>
                <a:cs typeface="Times New Roman" panose="02020603050405020304" pitchFamily="18" charset="0"/>
              </a:rPr>
              <a:t> </a:t>
            </a:r>
            <a:r>
              <a:rPr lang="en-US" altLang="en-US" sz="2800" u="sng" dirty="0" err="1">
                <a:solidFill>
                  <a:srgbClr val="FF0000"/>
                </a:solidFill>
                <a:latin typeface="Times New Roman" panose="02020603050405020304" pitchFamily="18" charset="0"/>
                <a:cs typeface="Times New Roman" panose="02020603050405020304" pitchFamily="18" charset="0"/>
              </a:rPr>
              <a:t>bài</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chemeClr val="accent6">
                    <a:lumMod val="60000"/>
                    <a:lumOff val="40000"/>
                  </a:schemeClr>
                </a:solidFill>
                <a:latin typeface="Times New Roman" panose="02020603050405020304" pitchFamily="18" charset="0"/>
                <a:cs typeface="Times New Roman" panose="02020603050405020304" pitchFamily="18" charset="0"/>
              </a:rPr>
              <a:t>Giới</a:t>
            </a:r>
            <a:r>
              <a:rPr lang="en-US" altLang="en-US" sz="2800"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60000"/>
                    <a:lumOff val="40000"/>
                  </a:schemeClr>
                </a:solidFill>
                <a:latin typeface="Times New Roman" panose="02020603050405020304" pitchFamily="18" charset="0"/>
                <a:cs typeface="Times New Roman" panose="02020603050405020304" pitchFamily="18" charset="0"/>
              </a:rPr>
              <a:t>thiệu</a:t>
            </a:r>
            <a:r>
              <a:rPr lang="en-US" altLang="en-US" sz="2800"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60000"/>
                    <a:lumOff val="40000"/>
                  </a:schemeClr>
                </a:solidFill>
                <a:latin typeface="Times New Roman" panose="02020603050405020304" pitchFamily="18" charset="0"/>
                <a:cs typeface="Times New Roman" panose="02020603050405020304" pitchFamily="18" charset="0"/>
              </a:rPr>
              <a:t>ngắn</a:t>
            </a:r>
            <a:r>
              <a:rPr lang="en-US" altLang="en-US" sz="2800"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60000"/>
                    <a:lumOff val="40000"/>
                  </a:schemeClr>
                </a:solidFill>
                <a:latin typeface="Times New Roman" panose="02020603050405020304" pitchFamily="18" charset="0"/>
                <a:cs typeface="Times New Roman" panose="02020603050405020304" pitchFamily="18" charset="0"/>
              </a:rPr>
              <a:t>gọn</a:t>
            </a:r>
            <a:r>
              <a:rPr lang="en-US" altLang="en-US" sz="2800"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60000"/>
                    <a:lumOff val="40000"/>
                  </a:schemeClr>
                </a:solidFill>
                <a:latin typeface="Times New Roman" panose="02020603050405020304" pitchFamily="18" charset="0"/>
                <a:cs typeface="Times New Roman" panose="02020603050405020304" pitchFamily="18" charset="0"/>
              </a:rPr>
              <a:t>về</a:t>
            </a:r>
            <a:r>
              <a:rPr lang="en-US" altLang="en-US" sz="2800"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60000"/>
                    <a:lumOff val="40000"/>
                  </a:schemeClr>
                </a:solidFill>
                <a:latin typeface="Times New Roman" panose="02020603050405020304" pitchFamily="18" charset="0"/>
                <a:cs typeface="Times New Roman" panose="02020603050405020304" pitchFamily="18" charset="0"/>
              </a:rPr>
              <a:t>vấn</a:t>
            </a:r>
            <a:r>
              <a:rPr lang="en-US" altLang="en-US" sz="2800"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60000"/>
                    <a:lumOff val="40000"/>
                  </a:schemeClr>
                </a:solidFill>
                <a:latin typeface="Times New Roman" panose="02020603050405020304" pitchFamily="18" charset="0"/>
                <a:cs typeface="Times New Roman" panose="02020603050405020304" pitchFamily="18" charset="0"/>
              </a:rPr>
              <a:t>đề</a:t>
            </a:r>
            <a:r>
              <a:rPr lang="en-US" altLang="en-US" sz="2800"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60000"/>
                    <a:lumOff val="40000"/>
                  </a:schemeClr>
                </a:solidFill>
                <a:latin typeface="Times New Roman" panose="02020603050405020304" pitchFamily="18" charset="0"/>
                <a:cs typeface="Times New Roman" panose="02020603050405020304" pitchFamily="18" charset="0"/>
              </a:rPr>
              <a:t>thuyết</a:t>
            </a:r>
            <a:r>
              <a:rPr lang="en-US" altLang="en-US" sz="2800"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60000"/>
                    <a:lumOff val="40000"/>
                  </a:schemeClr>
                </a:solidFill>
                <a:latin typeface="Times New Roman" panose="02020603050405020304" pitchFamily="18" charset="0"/>
                <a:cs typeface="Times New Roman" panose="02020603050405020304" pitchFamily="18" charset="0"/>
              </a:rPr>
              <a:t>minh</a:t>
            </a:r>
            <a:r>
              <a:rPr lang="en-US" altLang="en-US" sz="2800"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60000"/>
                    <a:lumOff val="40000"/>
                  </a:schemeClr>
                </a:solidFill>
                <a:latin typeface="Times New Roman" panose="02020603050405020304" pitchFamily="18" charset="0"/>
                <a:cs typeface="Times New Roman" panose="02020603050405020304" pitchFamily="18" charset="0"/>
              </a:rPr>
              <a:t>tôn</a:t>
            </a:r>
            <a:r>
              <a:rPr lang="en-US" altLang="en-US" sz="2800"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60000"/>
                    <a:lumOff val="40000"/>
                  </a:schemeClr>
                </a:solidFill>
                <a:latin typeface="Times New Roman" panose="02020603050405020304" pitchFamily="18" charset="0"/>
                <a:cs typeface="Times New Roman" panose="02020603050405020304" pitchFamily="18" charset="0"/>
              </a:rPr>
              <a:t>thờ</a:t>
            </a:r>
            <a:r>
              <a:rPr lang="en-US" altLang="en-US" sz="2800"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60000"/>
                    <a:lumOff val="40000"/>
                  </a:schemeClr>
                </a:solidFill>
                <a:latin typeface="Times New Roman" panose="02020603050405020304" pitchFamily="18" charset="0"/>
                <a:cs typeface="Times New Roman" panose="02020603050405020304" pitchFamily="18" charset="0"/>
              </a:rPr>
              <a:t>thần</a:t>
            </a:r>
            <a:r>
              <a:rPr lang="en-US" altLang="en-US" sz="2800"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60000"/>
                    <a:lumOff val="40000"/>
                  </a:schemeClr>
                </a:solidFill>
                <a:latin typeface="Times New Roman" panose="02020603050405020304" pitchFamily="18" charset="0"/>
                <a:cs typeface="Times New Roman" panose="02020603050405020304" pitchFamily="18" charset="0"/>
              </a:rPr>
              <a:t>tượng</a:t>
            </a:r>
            <a:r>
              <a:rPr lang="en-US" altLang="en-US" sz="2800"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60000"/>
                    <a:lumOff val="40000"/>
                  </a:schemeClr>
                </a:solidFill>
                <a:latin typeface="Times New Roman" panose="02020603050405020304" pitchFamily="18" charset="0"/>
                <a:cs typeface="Times New Roman" panose="02020603050405020304" pitchFamily="18" charset="0"/>
              </a:rPr>
              <a:t>thái</a:t>
            </a:r>
            <a:r>
              <a:rPr lang="en-US" altLang="en-US" sz="2800"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800" dirty="0" err="1">
                <a:solidFill>
                  <a:schemeClr val="accent6">
                    <a:lumMod val="60000"/>
                    <a:lumOff val="40000"/>
                  </a:schemeClr>
                </a:solidFill>
                <a:latin typeface="Times New Roman" panose="02020603050405020304" pitchFamily="18" charset="0"/>
                <a:cs typeface="Times New Roman" panose="02020603050405020304" pitchFamily="18" charset="0"/>
              </a:rPr>
              <a:t>quá</a:t>
            </a:r>
            <a:r>
              <a:rPr lang="en-US" altLang="en-US" sz="2800" dirty="0">
                <a:solidFill>
                  <a:schemeClr val="accent6">
                    <a:lumMod val="60000"/>
                    <a:lumOff val="40000"/>
                  </a:schemeClr>
                </a:solidFill>
                <a:latin typeface="Times New Roman" panose="02020603050405020304" pitchFamily="18" charset="0"/>
                <a:cs typeface="Times New Roman" panose="02020603050405020304" pitchFamily="18" charset="0"/>
              </a:rPr>
              <a:t> </a:t>
            </a:r>
            <a:r>
              <a:rPr lang="en-US" altLang="en-US" sz="2800" i="1" dirty="0">
                <a:solidFill>
                  <a:srgbClr val="0070C0"/>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1AA9F37E-984E-FCE7-7B10-00E3296DF4CD}"/>
              </a:ext>
            </a:extLst>
          </p:cNvPr>
          <p:cNvSpPr txBox="1"/>
          <p:nvPr/>
        </p:nvSpPr>
        <p:spPr>
          <a:xfrm>
            <a:off x="448574" y="3672785"/>
            <a:ext cx="11317856"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en-US" sz="2800" i="1" dirty="0" err="1">
                <a:solidFill>
                  <a:srgbClr val="0070C0"/>
                </a:solidFill>
                <a:latin typeface="Times New Roman" panose="02020603050405020304" pitchFamily="18" charset="0"/>
                <a:cs typeface="Times New Roman" panose="02020603050405020304" pitchFamily="18" charset="0"/>
              </a:rPr>
              <a:t>Vd</a:t>
            </a:r>
            <a:r>
              <a:rPr lang="en-US" altLang="en-US" sz="2800" i="1" dirty="0">
                <a:solidFill>
                  <a:srgbClr val="0070C0"/>
                </a:solidFill>
                <a:latin typeface="Times New Roman" panose="02020603050405020304" pitchFamily="18" charset="0"/>
                <a:cs typeface="Times New Roman" panose="02020603050405020304" pitchFamily="18" charset="0"/>
              </a:rPr>
              <a:t>: </a:t>
            </a:r>
            <a:r>
              <a:rPr lang="vi-VN" altLang="en-US" sz="2800" i="1" dirty="0">
                <a:solidFill>
                  <a:srgbClr val="0070C0"/>
                </a:solidFill>
                <a:latin typeface="Times New Roman" panose="02020603050405020304" pitchFamily="18" charset="0"/>
                <a:cs typeface="Times New Roman" panose="02020603050405020304" pitchFamily="18" charset="0"/>
              </a:rPr>
              <a:t>Thời đại nào cũng có những cá nhân nổi bật được nhiều người ngưỡng mộ. Tuy nhiên, xã hội càng hiện đại, việc gần gũi, tiếp cận thông tin với người nổi tiếng càng dễ dàng nhưng hệ luỵ của nó lại càng thấy rõ. Người ta học theo, làm theo, tin theo, sống theo,… người mà họ thần tượng quá mức khiến việc yêu thích thần tượng trở nên sai lệch. Hiện tượng ấy gọi là tôn thờ thần tượng thái quá</a:t>
            </a:r>
            <a:endParaRPr lang="en-US" sz="28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24261">
                                            <p:txEl>
                                              <p:pRg st="0" end="0"/>
                                            </p:txEl>
                                          </p:spTgt>
                                        </p:tgtEl>
                                        <p:attrNameLst>
                                          <p:attrName>style.visibility</p:attrName>
                                        </p:attrNameLst>
                                      </p:cBhvr>
                                      <p:to>
                                        <p:strVal val="visible"/>
                                      </p:to>
                                    </p:set>
                                    <p:animEffect transition="in" filter="barn(inVertical)">
                                      <p:cBhvr>
                                        <p:cTn id="7" dur="500"/>
                                        <p:tgtEl>
                                          <p:spTgt spid="22426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24261">
                                            <p:txEl>
                                              <p:pRg st="1" end="1"/>
                                            </p:txEl>
                                          </p:spTgt>
                                        </p:tgtEl>
                                        <p:attrNameLst>
                                          <p:attrName>style.visibility</p:attrName>
                                        </p:attrNameLst>
                                      </p:cBhvr>
                                      <p:to>
                                        <p:strVal val="visible"/>
                                      </p:to>
                                    </p:set>
                                    <p:animEffect transition="in" filter="barn(inVertical)">
                                      <p:cBhvr>
                                        <p:cTn id="12" dur="500"/>
                                        <p:tgtEl>
                                          <p:spTgt spid="22426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24261">
                                            <p:txEl>
                                              <p:pRg st="2" end="2"/>
                                            </p:txEl>
                                          </p:spTgt>
                                        </p:tgtEl>
                                        <p:attrNameLst>
                                          <p:attrName>style.visibility</p:attrName>
                                        </p:attrNameLst>
                                      </p:cBhvr>
                                      <p:to>
                                        <p:strVal val="visible"/>
                                      </p:to>
                                    </p:set>
                                    <p:animEffect transition="in" filter="barn(inVertical)">
                                      <p:cBhvr>
                                        <p:cTn id="17" dur="500"/>
                                        <p:tgtEl>
                                          <p:spTgt spid="22426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4261">
                                            <p:txEl>
                                              <p:pRg st="3" end="3"/>
                                            </p:txEl>
                                          </p:spTgt>
                                        </p:tgtEl>
                                        <p:attrNameLst>
                                          <p:attrName>style.visibility</p:attrName>
                                        </p:attrNameLst>
                                      </p:cBhvr>
                                      <p:to>
                                        <p:strVal val="visible"/>
                                      </p:to>
                                    </p:set>
                                    <p:animEffect transition="in" filter="barn(inVertical)">
                                      <p:cBhvr>
                                        <p:cTn id="22" dur="500"/>
                                        <p:tgtEl>
                                          <p:spTgt spid="22426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1" name="Text Box 5">
            <a:extLst>
              <a:ext uri="{FF2B5EF4-FFF2-40B4-BE49-F238E27FC236}">
                <a16:creationId xmlns:a16="http://schemas.microsoft.com/office/drawing/2014/main" id="{AA94538A-2F19-B29C-A3E9-504C3895BF02}"/>
              </a:ext>
            </a:extLst>
          </p:cNvPr>
          <p:cNvSpPr txBox="1">
            <a:spLocks noChangeArrowheads="1"/>
          </p:cNvSpPr>
          <p:nvPr/>
        </p:nvSpPr>
        <p:spPr bwMode="auto">
          <a:xfrm>
            <a:off x="488271" y="381000"/>
            <a:ext cx="110970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defRPr/>
            </a:pPr>
            <a:r>
              <a:rPr lang="en-US" sz="2800" b="1" dirty="0">
                <a:solidFill>
                  <a:srgbClr val="FF0000"/>
                </a:solidFill>
                <a:latin typeface="Times New Roman" pitchFamily="18" charset="0"/>
                <a:cs typeface="Times New Roman" pitchFamily="18" charset="0"/>
              </a:rPr>
              <a:t>b/ </a:t>
            </a:r>
            <a:r>
              <a:rPr lang="en-US" sz="2800" b="1" dirty="0" err="1">
                <a:solidFill>
                  <a:srgbClr val="FF0000"/>
                </a:solidFill>
                <a:latin typeface="Times New Roman" pitchFamily="18" charset="0"/>
                <a:cs typeface="Times New Roman" pitchFamily="18" charset="0"/>
              </a:rPr>
              <a:t>Thân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a:t>
            </a:r>
          </a:p>
        </p:txBody>
      </p:sp>
      <p:sp>
        <p:nvSpPr>
          <p:cNvPr id="3" name="TextBox 2">
            <a:extLst>
              <a:ext uri="{FF2B5EF4-FFF2-40B4-BE49-F238E27FC236}">
                <a16:creationId xmlns:a16="http://schemas.microsoft.com/office/drawing/2014/main" id="{4602F8A5-028A-F62A-2D00-ED92A48376F8}"/>
              </a:ext>
            </a:extLst>
          </p:cNvPr>
          <p:cNvSpPr txBox="1"/>
          <p:nvPr/>
        </p:nvSpPr>
        <p:spPr>
          <a:xfrm>
            <a:off x="795787" y="873188"/>
            <a:ext cx="9693934" cy="523220"/>
          </a:xfrm>
          <a:prstGeom prst="rect">
            <a:avLst/>
          </a:prstGeom>
          <a:noFill/>
        </p:spPr>
        <p:txBody>
          <a:bodyPr wrap="square">
            <a:spAutoFit/>
          </a:bodyPr>
          <a:lstStyle/>
          <a:p>
            <a:r>
              <a:rPr lang="en-US" sz="2800" dirty="0">
                <a:solidFill>
                  <a:srgbClr val="00B0F0"/>
                </a:solidFill>
              </a:rPr>
              <a:t>-  </a:t>
            </a:r>
            <a:r>
              <a:rPr lang="en-US" sz="2800" dirty="0" err="1">
                <a:solidFill>
                  <a:srgbClr val="00B0F0"/>
                </a:solidFill>
              </a:rPr>
              <a:t>Giải</a:t>
            </a:r>
            <a:r>
              <a:rPr lang="en-US" sz="2800" dirty="0">
                <a:solidFill>
                  <a:srgbClr val="00B0F0"/>
                </a:solidFill>
              </a:rPr>
              <a:t> </a:t>
            </a:r>
            <a:r>
              <a:rPr lang="en-US" sz="2800" dirty="0" err="1">
                <a:solidFill>
                  <a:srgbClr val="00B0F0"/>
                </a:solidFill>
              </a:rPr>
              <a:t>thích</a:t>
            </a:r>
            <a:r>
              <a:rPr lang="en-US" sz="2800" dirty="0">
                <a:solidFill>
                  <a:srgbClr val="00B0F0"/>
                </a:solidFill>
              </a:rPr>
              <a:t> </a:t>
            </a:r>
            <a:r>
              <a:rPr lang="en-US" sz="2800" dirty="0" err="1">
                <a:solidFill>
                  <a:srgbClr val="00B0F0"/>
                </a:solidFill>
              </a:rPr>
              <a:t>hiện</a:t>
            </a:r>
            <a:r>
              <a:rPr lang="en-US" sz="2800" dirty="0">
                <a:solidFill>
                  <a:srgbClr val="00B0F0"/>
                </a:solidFill>
              </a:rPr>
              <a:t> </a:t>
            </a:r>
            <a:r>
              <a:rPr lang="en-US" sz="2800" dirty="0" err="1">
                <a:solidFill>
                  <a:srgbClr val="00B0F0"/>
                </a:solidFill>
              </a:rPr>
              <a:t>tượng</a:t>
            </a:r>
            <a:r>
              <a:rPr lang="en-US" sz="2800" dirty="0">
                <a:solidFill>
                  <a:srgbClr val="00B0F0"/>
                </a:solidFill>
              </a:rPr>
              <a:t> </a:t>
            </a:r>
            <a:r>
              <a:rPr lang="en-US" sz="2800" dirty="0" err="1">
                <a:solidFill>
                  <a:srgbClr val="00B0F0"/>
                </a:solidFill>
              </a:rPr>
              <a:t>tôn</a:t>
            </a:r>
            <a:r>
              <a:rPr lang="en-US" sz="2800" dirty="0">
                <a:solidFill>
                  <a:srgbClr val="00B0F0"/>
                </a:solidFill>
              </a:rPr>
              <a:t> </a:t>
            </a:r>
            <a:r>
              <a:rPr lang="en-US" sz="2800" dirty="0" err="1">
                <a:solidFill>
                  <a:srgbClr val="00B0F0"/>
                </a:solidFill>
              </a:rPr>
              <a:t>thờ</a:t>
            </a:r>
            <a:r>
              <a:rPr lang="en-US" sz="2800" dirty="0">
                <a:solidFill>
                  <a:srgbClr val="00B0F0"/>
                </a:solidFill>
              </a:rPr>
              <a:t> </a:t>
            </a:r>
            <a:r>
              <a:rPr lang="en-US" sz="2800" dirty="0" err="1">
                <a:solidFill>
                  <a:srgbClr val="00B0F0"/>
                </a:solidFill>
              </a:rPr>
              <a:t>thần</a:t>
            </a:r>
            <a:r>
              <a:rPr lang="en-US" sz="2800" dirty="0">
                <a:solidFill>
                  <a:srgbClr val="00B0F0"/>
                </a:solidFill>
              </a:rPr>
              <a:t> </a:t>
            </a:r>
            <a:r>
              <a:rPr lang="en-US" sz="2800" dirty="0" err="1">
                <a:solidFill>
                  <a:srgbClr val="00B0F0"/>
                </a:solidFill>
              </a:rPr>
              <a:t>tượng</a:t>
            </a:r>
            <a:r>
              <a:rPr lang="en-US" sz="2800" dirty="0">
                <a:solidFill>
                  <a:srgbClr val="00B0F0"/>
                </a:solidFill>
              </a:rPr>
              <a:t> </a:t>
            </a:r>
            <a:r>
              <a:rPr lang="en-US" sz="2800" dirty="0" err="1">
                <a:solidFill>
                  <a:srgbClr val="00B0F0"/>
                </a:solidFill>
              </a:rPr>
              <a:t>thái</a:t>
            </a:r>
            <a:r>
              <a:rPr lang="en-US" sz="2800" dirty="0">
                <a:solidFill>
                  <a:srgbClr val="00B0F0"/>
                </a:solidFill>
              </a:rPr>
              <a:t> </a:t>
            </a:r>
            <a:r>
              <a:rPr lang="en-US" sz="2800" dirty="0" err="1">
                <a:solidFill>
                  <a:srgbClr val="00B0F0"/>
                </a:solidFill>
              </a:rPr>
              <a:t>quá</a:t>
            </a:r>
            <a:r>
              <a:rPr lang="en-US" sz="2800" dirty="0">
                <a:solidFill>
                  <a:srgbClr val="00B0F0"/>
                </a:solidFill>
              </a:rPr>
              <a:t>:</a:t>
            </a:r>
          </a:p>
        </p:txBody>
      </p:sp>
      <p:sp>
        <p:nvSpPr>
          <p:cNvPr id="5" name="TextBox 4">
            <a:extLst>
              <a:ext uri="{FF2B5EF4-FFF2-40B4-BE49-F238E27FC236}">
                <a16:creationId xmlns:a16="http://schemas.microsoft.com/office/drawing/2014/main" id="{522DC0DB-31FF-8890-091C-EB35A9ECC5FC}"/>
              </a:ext>
            </a:extLst>
          </p:cNvPr>
          <p:cNvSpPr txBox="1"/>
          <p:nvPr/>
        </p:nvSpPr>
        <p:spPr>
          <a:xfrm>
            <a:off x="396815" y="1390613"/>
            <a:ext cx="11516264" cy="518552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lnSpc>
                <a:spcPct val="150000"/>
              </a:lnSpc>
            </a:pPr>
            <a:r>
              <a:rPr lang="en-US" sz="2800" i="1" spc="25" dirty="0" err="1">
                <a:solidFill>
                  <a:srgbClr val="0070C0"/>
                </a:solidFill>
                <a:effectLst/>
                <a:latin typeface="Times New Roman" panose="02020603050405020304" pitchFamily="18" charset="0"/>
                <a:ea typeface="Times New Roman" panose="02020603050405020304" pitchFamily="18" charset="0"/>
              </a:rPr>
              <a:t>Vd</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Hội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chứng</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tôn</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thờ</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thần</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tượng</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là</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một</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sự</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đam</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mê</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thái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quá</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đối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với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những</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nhân</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vật</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giàu</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có</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và</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nổi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tiếng</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Điều</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này</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có</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thể</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gây</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nên</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chứng</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nghiện</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nguy</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hiểm</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đối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với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một</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số</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người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Các</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nhà</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tâm</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lý</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học</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tại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Đại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học</a:t>
            </a:r>
            <a:r>
              <a:rPr lang="en-US" sz="2800" i="1" spc="25" dirty="0">
                <a:solidFill>
                  <a:srgbClr val="0070C0"/>
                </a:solidFill>
                <a:effectLst/>
                <a:latin typeface="Times New Roman" panose="02020603050405020304" pitchFamily="18" charset="0"/>
                <a:ea typeface="Times New Roman" panose="02020603050405020304" pitchFamily="18" charset="0"/>
              </a:rPr>
              <a:t> DeVry ở Florida </a:t>
            </a:r>
            <a:r>
              <a:rPr lang="en-US" sz="2800" i="1" spc="25" dirty="0" err="1">
                <a:solidFill>
                  <a:srgbClr val="0070C0"/>
                </a:solidFill>
                <a:effectLst/>
                <a:latin typeface="Times New Roman" panose="02020603050405020304" pitchFamily="18" charset="0"/>
                <a:ea typeface="Times New Roman" panose="02020603050405020304" pitchFamily="18" charset="0"/>
              </a:rPr>
              <a:t>và</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Đại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học</a:t>
            </a:r>
            <a:r>
              <a:rPr lang="en-US" sz="2800" i="1" spc="25" dirty="0">
                <a:solidFill>
                  <a:srgbClr val="0070C0"/>
                </a:solidFill>
                <a:effectLst/>
                <a:latin typeface="Times New Roman" panose="02020603050405020304" pitchFamily="18" charset="0"/>
                <a:ea typeface="Times New Roman" panose="02020603050405020304" pitchFamily="18" charset="0"/>
              </a:rPr>
              <a:t> Illinois (</a:t>
            </a:r>
            <a:r>
              <a:rPr lang="en-US" sz="2800" i="1" spc="25" dirty="0" err="1">
                <a:solidFill>
                  <a:srgbClr val="0070C0"/>
                </a:solidFill>
                <a:effectLst/>
                <a:latin typeface="Times New Roman" panose="02020603050405020304" pitchFamily="18" charset="0"/>
                <a:ea typeface="Times New Roman" panose="02020603050405020304" pitchFamily="18" charset="0"/>
              </a:rPr>
              <a:t>Mỹ</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đã</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phỏng</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vấn</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hơn</a:t>
            </a:r>
            <a:r>
              <a:rPr lang="en-US" sz="2800" i="1" spc="25" dirty="0">
                <a:solidFill>
                  <a:srgbClr val="0070C0"/>
                </a:solidFill>
                <a:effectLst/>
                <a:latin typeface="Times New Roman" panose="02020603050405020304" pitchFamily="18" charset="0"/>
                <a:ea typeface="Times New Roman" panose="02020603050405020304" pitchFamily="18" charset="0"/>
              </a:rPr>
              <a:t> 600 </a:t>
            </a:r>
            <a:r>
              <a:rPr lang="en-US" sz="2800" i="1" spc="25" dirty="0" err="1">
                <a:solidFill>
                  <a:srgbClr val="0070C0"/>
                </a:solidFill>
                <a:effectLst/>
                <a:latin typeface="Times New Roman" panose="02020603050405020304" pitchFamily="18" charset="0"/>
                <a:ea typeface="Times New Roman" panose="02020603050405020304" pitchFamily="18" charset="0"/>
              </a:rPr>
              <a:t>người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về</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thần</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tượng</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của</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họ</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Những</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người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tham</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gia</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cũng</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được</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hỏi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họ</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có</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đồng</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tình</a:t>
            </a:r>
            <a:r>
              <a:rPr lang="en-US" sz="2800" i="1" spc="25" dirty="0">
                <a:solidFill>
                  <a:srgbClr val="0070C0"/>
                </a:solidFill>
                <a:effectLst/>
                <a:latin typeface="Times New Roman" panose="02020603050405020304" pitchFamily="18" charset="0"/>
                <a:ea typeface="Times New Roman" panose="02020603050405020304" pitchFamily="18" charset="0"/>
              </a:rPr>
              <a:t> hay </a:t>
            </a:r>
            <a:r>
              <a:rPr lang="en-US" sz="2800" i="1" spc="25" dirty="0" err="1">
                <a:solidFill>
                  <a:srgbClr val="0070C0"/>
                </a:solidFill>
                <a:effectLst/>
                <a:latin typeface="Times New Roman" panose="02020603050405020304" pitchFamily="18" charset="0"/>
                <a:ea typeface="Times New Roman" panose="02020603050405020304" pitchFamily="18" charset="0"/>
              </a:rPr>
              <a:t>không</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với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các</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câu</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nói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như</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Tôi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bị</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ám</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ảnh</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bởi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mọi</a:t>
            </a:r>
            <a:r>
              <a:rPr lang="en-US" sz="2800" i="1" spc="25" dirty="0">
                <a:solidFill>
                  <a:srgbClr val="0070C0"/>
                </a:solidFill>
                <a:effectLst/>
                <a:latin typeface="Times New Roman" panose="02020603050405020304" pitchFamily="18" charset="0"/>
                <a:ea typeface="Times New Roman" panose="02020603050405020304" pitchFamily="18" charset="0"/>
              </a:rPr>
              <a:t> chi </a:t>
            </a:r>
            <a:r>
              <a:rPr lang="en-US" sz="2800" i="1" spc="25" dirty="0" err="1">
                <a:solidFill>
                  <a:srgbClr val="0070C0"/>
                </a:solidFill>
                <a:effectLst/>
                <a:latin typeface="Times New Roman" panose="02020603050405020304" pitchFamily="18" charset="0"/>
                <a:ea typeface="Times New Roman" panose="02020603050405020304" pitchFamily="18" charset="0"/>
              </a:rPr>
              <a:t>tiết</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trong</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cuộc</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sống</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hàng</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ngày</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của</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người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mình</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tôn</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thờ</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Tôi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coi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thần</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tượng</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của</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mình</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là</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bạn</a:t>
            </a:r>
            <a:r>
              <a:rPr lang="en-US" sz="2800" i="1" spc="25" dirty="0">
                <a:solidFill>
                  <a:srgbClr val="0070C0"/>
                </a:solidFill>
                <a:effectLst/>
                <a:latin typeface="Times New Roman" panose="02020603050405020304" pitchFamily="18" charset="0"/>
                <a:ea typeface="Times New Roman" panose="02020603050405020304" pitchFamily="18" charset="0"/>
              </a:rPr>
              <a:t> tri </a:t>
            </a:r>
            <a:r>
              <a:rPr lang="en-US" sz="2800" i="1" spc="25" dirty="0" err="1">
                <a:solidFill>
                  <a:srgbClr val="0070C0"/>
                </a:solidFill>
                <a:effectLst/>
                <a:latin typeface="Times New Roman" panose="02020603050405020304" pitchFamily="18" charset="0"/>
                <a:ea typeface="Times New Roman" panose="02020603050405020304" pitchFamily="18" charset="0"/>
              </a:rPr>
              <a:t>kỷ</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và</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Nếu</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người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ấy</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yêu</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cầu</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tôi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làm</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điều</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gì</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phạm</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pháp</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tôi</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cũng</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sẵn</a:t>
            </a:r>
            <a:r>
              <a:rPr lang="en-US" sz="2800" i="1" spc="25" dirty="0">
                <a:solidFill>
                  <a:srgbClr val="0070C0"/>
                </a:solidFill>
                <a:effectLst/>
                <a:latin typeface="Times New Roman" panose="02020603050405020304" pitchFamily="18" charset="0"/>
                <a:ea typeface="Times New Roman" panose="02020603050405020304" pitchFamily="18" charset="0"/>
              </a:rPr>
              <a:t> </a:t>
            </a:r>
            <a:r>
              <a:rPr lang="en-US" sz="2800" i="1" spc="25" dirty="0" err="1">
                <a:solidFill>
                  <a:srgbClr val="0070C0"/>
                </a:solidFill>
                <a:effectLst/>
                <a:latin typeface="Times New Roman" panose="02020603050405020304" pitchFamily="18" charset="0"/>
                <a:ea typeface="Times New Roman" panose="02020603050405020304" pitchFamily="18" charset="0"/>
              </a:rPr>
              <a:t>lòng</a:t>
            </a:r>
            <a:r>
              <a:rPr lang="en-US" sz="2800" i="1" spc="25" dirty="0">
                <a:solidFill>
                  <a:srgbClr val="0070C0"/>
                </a:solidFill>
                <a:effectLst/>
                <a:latin typeface="Times New Roman" panose="02020603050405020304" pitchFamily="18" charset="0"/>
                <a:ea typeface="Times New Roman" panose="02020603050405020304" pitchFamily="18" charset="0"/>
              </a:rPr>
              <a:t>".</a:t>
            </a:r>
            <a:endParaRPr lang="en-US" sz="2400" dirty="0">
              <a:solidFill>
                <a:srgbClr val="0070C0"/>
              </a:solidFill>
              <a:effectLst/>
              <a:latin typeface="Times New Roman" panose="02020603050405020304" pitchFamily="18" charset="0"/>
              <a:ea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42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8F351C-6AE2-29CD-F361-8202692E7E59}"/>
              </a:ext>
            </a:extLst>
          </p:cNvPr>
          <p:cNvSpPr txBox="1"/>
          <p:nvPr/>
        </p:nvSpPr>
        <p:spPr>
          <a:xfrm>
            <a:off x="655608" y="326654"/>
            <a:ext cx="10032520" cy="1307537"/>
          </a:xfrm>
          <a:prstGeom prst="rect">
            <a:avLst/>
          </a:prstGeom>
          <a:noFill/>
        </p:spPr>
        <p:txBody>
          <a:bodyPr wrap="square">
            <a:spAutoFit/>
          </a:bodyPr>
          <a:lstStyle/>
          <a:p>
            <a:pPr algn="just">
              <a:lnSpc>
                <a:spcPct val="150000"/>
              </a:lnSpc>
            </a:pP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Triển</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khai</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vấn</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đề</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thuyết</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minh</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về</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hiện</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tượng</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tôn</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thờ</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thần</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tượng</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thái</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quá</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nêu</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rõ</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tác</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hại</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của</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hiện</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tượng</a:t>
            </a:r>
            <a:r>
              <a:rPr lang="en-US" sz="2800" spc="25" dirty="0">
                <a:solidFill>
                  <a:srgbClr val="00B0F0"/>
                </a:solidFill>
                <a:effectLst/>
                <a:latin typeface="Times New Roman" panose="02020603050405020304" pitchFamily="18" charset="0"/>
                <a:ea typeface="Times New Roman" panose="02020603050405020304" pitchFamily="18" charset="0"/>
              </a:rPr>
              <a:t> </a:t>
            </a:r>
            <a:r>
              <a:rPr lang="en-US" sz="2800" spc="25" dirty="0" err="1">
                <a:solidFill>
                  <a:srgbClr val="00B0F0"/>
                </a:solidFill>
                <a:effectLst/>
                <a:latin typeface="Times New Roman" panose="02020603050405020304" pitchFamily="18" charset="0"/>
                <a:ea typeface="Times New Roman" panose="02020603050405020304" pitchFamily="18" charset="0"/>
              </a:rPr>
              <a:t>trên</a:t>
            </a:r>
            <a:r>
              <a:rPr lang="en-US" sz="2800" spc="25" dirty="0">
                <a:solidFill>
                  <a:srgbClr val="00B0F0"/>
                </a:solidFill>
                <a:effectLst/>
                <a:latin typeface="Times New Roman" panose="02020603050405020304" pitchFamily="18" charset="0"/>
                <a:ea typeface="Times New Roman" panose="02020603050405020304" pitchFamily="18" charset="0"/>
              </a:rPr>
              <a:t>:</a:t>
            </a:r>
            <a:endParaRPr lang="en-US" sz="2400" dirty="0">
              <a:solidFill>
                <a:srgbClr val="00B0F0"/>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604FE640-2D38-F9BA-AC52-6AF88261F42D}"/>
              </a:ext>
            </a:extLst>
          </p:cNvPr>
          <p:cNvSpPr txBox="1"/>
          <p:nvPr/>
        </p:nvSpPr>
        <p:spPr>
          <a:xfrm>
            <a:off x="155275" y="1702154"/>
            <a:ext cx="11878574" cy="4662815"/>
          </a:xfrm>
          <a:prstGeom prst="rect">
            <a:avLst/>
          </a:prstGeom>
          <a:ln>
            <a:solidFill>
              <a:srgbClr val="996633"/>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700" i="1" dirty="0" err="1">
                <a:solidFill>
                  <a:srgbClr val="0070C0"/>
                </a:solidFill>
                <a:latin typeface="Times New Roman" panose="02020603050405020304" pitchFamily="18" charset="0"/>
                <a:cs typeface="Times New Roman" panose="02020603050405020304" pitchFamily="18" charset="0"/>
              </a:rPr>
              <a:t>Vd</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Những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câu</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trả</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lời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đã</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làm</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thay</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đổi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quan</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niệm</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truyền</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thống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cho</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rằng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việc</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sùng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bái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thần</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tượng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chỉ</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là</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một</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thú</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vui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vô</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hại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Thay</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vào</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đó</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kết</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quả</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tìm</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kiếm</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cho</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thấy</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những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kẻ</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tôn</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sùng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dường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như</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bị</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mê</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muội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một</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cách</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thái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quá</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đối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với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thần</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tượng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của</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mình</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Ngoài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ra</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những</a:t>
            </a:r>
            <a:r>
              <a:rPr lang="en-US" sz="2700" i="1" dirty="0">
                <a:solidFill>
                  <a:srgbClr val="0070C0"/>
                </a:solidFill>
                <a:latin typeface="Times New Roman" panose="02020603050405020304" pitchFamily="18" charset="0"/>
                <a:cs typeface="Times New Roman" panose="02020603050405020304" pitchFamily="18" charset="0"/>
              </a:rPr>
              <a:t> fan </a:t>
            </a:r>
            <a:r>
              <a:rPr lang="en-US" sz="2700" i="1" dirty="0" err="1">
                <a:solidFill>
                  <a:srgbClr val="0070C0"/>
                </a:solidFill>
                <a:latin typeface="Times New Roman" panose="02020603050405020304" pitchFamily="18" charset="0"/>
                <a:cs typeface="Times New Roman" panose="02020603050405020304" pitchFamily="18" charset="0"/>
              </a:rPr>
              <a:t>cuồng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nhiệt</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này</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còn</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có</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nguy</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cơ</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mắc</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các</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triệu</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chứng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như</a:t>
            </a:r>
            <a:r>
              <a:rPr lang="en-US" sz="2700" i="1" dirty="0">
                <a:solidFill>
                  <a:srgbClr val="0070C0"/>
                </a:solidFill>
                <a:latin typeface="Times New Roman" panose="02020603050405020304" pitchFamily="18" charset="0"/>
                <a:cs typeface="Times New Roman" panose="02020603050405020304" pitchFamily="18" charset="0"/>
              </a:rPr>
              <a:t> lo </a:t>
            </a:r>
            <a:r>
              <a:rPr lang="en-US" sz="2700" i="1" dirty="0" err="1">
                <a:solidFill>
                  <a:srgbClr val="0070C0"/>
                </a:solidFill>
                <a:latin typeface="Times New Roman" panose="02020603050405020304" pitchFamily="18" charset="0"/>
                <a:cs typeface="Times New Roman" panose="02020603050405020304" pitchFamily="18" charset="0"/>
              </a:rPr>
              <a:t>lắng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trầm</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cảm</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và</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gặp</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khó</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khăn</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trong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giao</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tiếp</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với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cộng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đồng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hơn</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là</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những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người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không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tôn</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thờ</a:t>
            </a:r>
            <a:r>
              <a:rPr lang="en-US" sz="2700" i="1" dirty="0">
                <a:solidFill>
                  <a:srgbClr val="0070C0"/>
                </a:solidFill>
                <a:latin typeface="Times New Roman" panose="02020603050405020304" pitchFamily="18" charset="0"/>
                <a:cs typeface="Times New Roman" panose="02020603050405020304" pitchFamily="18" charset="0"/>
              </a:rPr>
              <a:t> ai.</a:t>
            </a:r>
          </a:p>
          <a:p>
            <a:r>
              <a:rPr lang="en-US" sz="2700" i="1" dirty="0">
                <a:solidFill>
                  <a:srgbClr val="0070C0"/>
                </a:solidFill>
                <a:latin typeface="Times New Roman" panose="02020603050405020304" pitchFamily="18" charset="0"/>
                <a:cs typeface="Times New Roman" panose="02020603050405020304" pitchFamily="18" charset="0"/>
              </a:rPr>
              <a:t>          Theo </a:t>
            </a:r>
            <a:r>
              <a:rPr lang="en-US" sz="2700" i="1" dirty="0" err="1">
                <a:solidFill>
                  <a:srgbClr val="0070C0"/>
                </a:solidFill>
                <a:latin typeface="Times New Roman" panose="02020603050405020304" pitchFamily="18" charset="0"/>
                <a:cs typeface="Times New Roman" panose="02020603050405020304" pitchFamily="18" charset="0"/>
              </a:rPr>
              <a:t>các</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nhà</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nghiên</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cứu</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có</a:t>
            </a:r>
            <a:r>
              <a:rPr lang="en-US" sz="2700" i="1" dirty="0">
                <a:solidFill>
                  <a:srgbClr val="0070C0"/>
                </a:solidFill>
                <a:latin typeface="Times New Roman" panose="02020603050405020304" pitchFamily="18" charset="0"/>
                <a:cs typeface="Times New Roman" panose="02020603050405020304" pitchFamily="18" charset="0"/>
              </a:rPr>
              <a:t> 3 </a:t>
            </a:r>
            <a:r>
              <a:rPr lang="en-US" sz="2700" i="1" dirty="0" err="1">
                <a:solidFill>
                  <a:srgbClr val="0070C0"/>
                </a:solidFill>
                <a:latin typeface="Times New Roman" panose="02020603050405020304" pitchFamily="18" charset="0"/>
                <a:cs typeface="Times New Roman" panose="02020603050405020304" pitchFamily="18" charset="0"/>
              </a:rPr>
              <a:t>giai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đoạn</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trong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sở</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thích</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thần</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tượng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hoá</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một</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ngôi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sao</a:t>
            </a:r>
            <a:r>
              <a:rPr lang="en-US" sz="2700" i="1" dirty="0">
                <a:solidFill>
                  <a:srgbClr val="0070C0"/>
                </a:solidFill>
                <a:latin typeface="Times New Roman" panose="02020603050405020304" pitchFamily="18" charset="0"/>
                <a:cs typeface="Times New Roman" panose="02020603050405020304" pitchFamily="18" charset="0"/>
              </a:rPr>
              <a:t>. Giai </a:t>
            </a:r>
            <a:r>
              <a:rPr lang="en-US" sz="2700" i="1" dirty="0" err="1">
                <a:solidFill>
                  <a:srgbClr val="0070C0"/>
                </a:solidFill>
                <a:latin typeface="Times New Roman" panose="02020603050405020304" pitchFamily="18" charset="0"/>
                <a:cs typeface="Times New Roman" panose="02020603050405020304" pitchFamily="18" charset="0"/>
              </a:rPr>
              <a:t>đoạn</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thứ</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nhất</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xảy</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ra</a:t>
            </a:r>
            <a:r>
              <a:rPr lang="en-US" sz="2700" i="1" dirty="0">
                <a:solidFill>
                  <a:srgbClr val="0070C0"/>
                </a:solidFill>
                <a:latin typeface="Times New Roman" panose="02020603050405020304" pitchFamily="18" charset="0"/>
                <a:cs typeface="Times New Roman" panose="02020603050405020304" pitchFamily="18" charset="0"/>
              </a:rPr>
              <a:t> ở 20% </a:t>
            </a:r>
            <a:r>
              <a:rPr lang="en-US" sz="2700" i="1" dirty="0" err="1">
                <a:solidFill>
                  <a:srgbClr val="0070C0"/>
                </a:solidFill>
                <a:latin typeface="Times New Roman" panose="02020603050405020304" pitchFamily="18" charset="0"/>
                <a:cs typeface="Times New Roman" panose="02020603050405020304" pitchFamily="18" charset="0"/>
              </a:rPr>
              <a:t>số</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người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được</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khảo</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sát</a:t>
            </a:r>
            <a:r>
              <a:rPr lang="en-US" sz="2700" i="1" dirty="0">
                <a:solidFill>
                  <a:srgbClr val="0070C0"/>
                </a:solidFill>
                <a:latin typeface="Times New Roman" panose="02020603050405020304" pitchFamily="18" charset="0"/>
                <a:cs typeface="Times New Roman" panose="02020603050405020304" pitchFamily="18" charset="0"/>
              </a:rPr>
              <a:t>, bao </a:t>
            </a:r>
            <a:r>
              <a:rPr lang="en-US" sz="2700" i="1" dirty="0" err="1">
                <a:solidFill>
                  <a:srgbClr val="0070C0"/>
                </a:solidFill>
                <a:latin typeface="Times New Roman" panose="02020603050405020304" pitchFamily="18" charset="0"/>
                <a:cs typeface="Times New Roman" panose="02020603050405020304" pitchFamily="18" charset="0"/>
              </a:rPr>
              <a:t>gồm</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theo</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dõi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sát</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sao</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mọi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thông</a:t>
            </a:r>
            <a:r>
              <a:rPr lang="en-US" sz="2700" i="1" dirty="0">
                <a:solidFill>
                  <a:srgbClr val="0070C0"/>
                </a:solidFill>
                <a:latin typeface="Times New Roman" panose="02020603050405020304" pitchFamily="18" charset="0"/>
                <a:cs typeface="Times New Roman" panose="02020603050405020304" pitchFamily="18" charset="0"/>
              </a:rPr>
              <a:t> tin </a:t>
            </a:r>
            <a:r>
              <a:rPr lang="en-US" sz="2700" i="1" dirty="0" err="1">
                <a:solidFill>
                  <a:srgbClr val="0070C0"/>
                </a:solidFill>
                <a:latin typeface="Times New Roman" panose="02020603050405020304" pitchFamily="18" charset="0"/>
                <a:cs typeface="Times New Roman" panose="02020603050405020304" pitchFamily="18" charset="0"/>
              </a:rPr>
              <a:t>về</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thần</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tượng</a:t>
            </a:r>
            <a:r>
              <a:rPr lang="en-US" sz="2700" i="1" dirty="0">
                <a:solidFill>
                  <a:srgbClr val="0070C0"/>
                </a:solidFill>
                <a:latin typeface="Times New Roman" panose="02020603050405020304" pitchFamily="18" charset="0"/>
                <a:cs typeface="Times New Roman" panose="02020603050405020304" pitchFamily="18" charset="0"/>
              </a:rPr>
              <a:t> qua </a:t>
            </a:r>
            <a:r>
              <a:rPr lang="en-US" sz="2700" i="1" dirty="0" err="1">
                <a:solidFill>
                  <a:srgbClr val="0070C0"/>
                </a:solidFill>
                <a:latin typeface="Times New Roman" panose="02020603050405020304" pitchFamily="18" charset="0"/>
                <a:cs typeface="Times New Roman" panose="02020603050405020304" pitchFamily="18" charset="0"/>
              </a:rPr>
              <a:t>các</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phương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tiện</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truyền</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thông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với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mục</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đích</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giải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trí</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và</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mở</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rộng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quan</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hệ</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Những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người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này</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trở</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nên</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hướng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ngoại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cởi</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mở</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năng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động</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và</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ưa</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mạo</a:t>
            </a:r>
            <a:r>
              <a:rPr lang="en-US" sz="2700" i="1" dirty="0">
                <a:solidFill>
                  <a:srgbClr val="0070C0"/>
                </a:solidFill>
                <a:latin typeface="Times New Roman" panose="02020603050405020304" pitchFamily="18" charset="0"/>
                <a:cs typeface="Times New Roman" panose="02020603050405020304" pitchFamily="18" charset="0"/>
              </a:rPr>
              <a:t> </a:t>
            </a:r>
            <a:r>
              <a:rPr lang="en-US" sz="2700" i="1" dirty="0" err="1">
                <a:solidFill>
                  <a:srgbClr val="0070C0"/>
                </a:solidFill>
                <a:latin typeface="Times New Roman" panose="02020603050405020304" pitchFamily="18" charset="0"/>
                <a:cs typeface="Times New Roman" panose="02020603050405020304" pitchFamily="18" charset="0"/>
              </a:rPr>
              <a:t>hiểm</a:t>
            </a:r>
            <a:r>
              <a:rPr lang="en-US" sz="2700" i="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292930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CFD272-E44D-0AC6-11F1-1EC5ABFB026B}"/>
              </a:ext>
            </a:extLst>
          </p:cNvPr>
          <p:cNvSpPr txBox="1"/>
          <p:nvPr/>
        </p:nvSpPr>
        <p:spPr>
          <a:xfrm>
            <a:off x="353683" y="256000"/>
            <a:ext cx="11516263" cy="650229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lnSpc>
                <a:spcPct val="150000"/>
              </a:lnSpc>
            </a:pPr>
            <a:r>
              <a:rPr lang="en-US" sz="2300" i="1" spc="25" dirty="0">
                <a:solidFill>
                  <a:srgbClr val="0070C0"/>
                </a:solidFill>
                <a:effectLst/>
                <a:latin typeface="Times New Roman" panose="02020603050405020304" pitchFamily="18" charset="0"/>
                <a:ea typeface="Times New Roman" panose="02020603050405020304" pitchFamily="18" charset="0"/>
              </a:rPr>
              <a:t>Giai </a:t>
            </a:r>
            <a:r>
              <a:rPr lang="en-US" sz="2300" i="1" spc="25" dirty="0" err="1">
                <a:solidFill>
                  <a:srgbClr val="0070C0"/>
                </a:solidFill>
                <a:effectLst/>
                <a:latin typeface="Times New Roman" panose="02020603050405020304" pitchFamily="18" charset="0"/>
                <a:ea typeface="Times New Roman" panose="02020603050405020304" pitchFamily="18" charset="0"/>
              </a:rPr>
              <a:t>đoạn</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tiếp</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theo</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ảnh</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hưởng</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tới</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khoảng</a:t>
            </a:r>
            <a:r>
              <a:rPr lang="en-US" sz="2300" i="1" spc="25" dirty="0">
                <a:solidFill>
                  <a:srgbClr val="0070C0"/>
                </a:solidFill>
                <a:effectLst/>
                <a:latin typeface="Times New Roman" panose="02020603050405020304" pitchFamily="18" charset="0"/>
                <a:ea typeface="Times New Roman" panose="02020603050405020304" pitchFamily="18" charset="0"/>
              </a:rPr>
              <a:t> 10% </a:t>
            </a:r>
            <a:r>
              <a:rPr lang="en-US" sz="2300" i="1" spc="25" dirty="0" err="1">
                <a:solidFill>
                  <a:srgbClr val="0070C0"/>
                </a:solidFill>
                <a:effectLst/>
                <a:latin typeface="Times New Roman" panose="02020603050405020304" pitchFamily="18" charset="0"/>
                <a:ea typeface="Times New Roman" panose="02020603050405020304" pitchFamily="18" charset="0"/>
              </a:rPr>
              <a:t>người</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tham</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gia</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là</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khi</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kẻ</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ái</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mộ</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phát</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triển</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một</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thái</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độ</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riêng</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tư</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với</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thần</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tượng</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của</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mình</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chẳng</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hạn</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như</a:t>
            </a:r>
            <a:r>
              <a:rPr lang="en-US" sz="2300" i="1" spc="25" dirty="0">
                <a:solidFill>
                  <a:srgbClr val="0070C0"/>
                </a:solidFill>
                <a:effectLst/>
                <a:latin typeface="Times New Roman" panose="02020603050405020304" pitchFamily="18" charset="0"/>
                <a:ea typeface="Times New Roman" panose="02020603050405020304" pitchFamily="18" charset="0"/>
              </a:rPr>
              <a:t> tin </a:t>
            </a:r>
            <a:r>
              <a:rPr lang="en-US" sz="2300" i="1" spc="25" dirty="0" err="1">
                <a:solidFill>
                  <a:srgbClr val="0070C0"/>
                </a:solidFill>
                <a:effectLst/>
                <a:latin typeface="Times New Roman" panose="02020603050405020304" pitchFamily="18" charset="0"/>
                <a:ea typeface="Times New Roman" panose="02020603050405020304" pitchFamily="18" charset="0"/>
              </a:rPr>
              <a:t>rằng</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mình</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có</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một</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sợi</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dây</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liên</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kết</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đặc</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biệt</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với</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ngôi</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sao</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Tại</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thời</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điểm</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này</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thì</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tôn</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thờ</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thần</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tượng</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đã</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trở</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thành</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một</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chứng</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nghiện</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Những</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người</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thuộc</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nhóm</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này</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thường</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căng</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thẳng</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dễ</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bị</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kích</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động</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và</a:t>
            </a:r>
            <a:r>
              <a:rPr lang="en-US" sz="2300" i="1" spc="25" dirty="0">
                <a:solidFill>
                  <a:srgbClr val="0070C0"/>
                </a:solidFill>
                <a:effectLst/>
                <a:latin typeface="Times New Roman" panose="02020603050405020304" pitchFamily="18" charset="0"/>
                <a:ea typeface="Times New Roman" panose="02020603050405020304" pitchFamily="18" charset="0"/>
              </a:rPr>
              <a:t> hay </a:t>
            </a:r>
            <a:r>
              <a:rPr lang="en-US" sz="2300" i="1" spc="25" dirty="0" err="1">
                <a:solidFill>
                  <a:srgbClr val="0070C0"/>
                </a:solidFill>
                <a:effectLst/>
                <a:latin typeface="Times New Roman" panose="02020603050405020304" pitchFamily="18" charset="0"/>
                <a:ea typeface="Times New Roman" panose="02020603050405020304" pitchFamily="18" charset="0"/>
              </a:rPr>
              <a:t>buồn</a:t>
            </a:r>
            <a:r>
              <a:rPr lang="en-US" sz="2300" i="1" spc="25" dirty="0">
                <a:solidFill>
                  <a:srgbClr val="0070C0"/>
                </a:solidFill>
                <a:effectLst/>
                <a:latin typeface="Times New Roman" panose="02020603050405020304" pitchFamily="18" charset="0"/>
                <a:ea typeface="Times New Roman" panose="02020603050405020304" pitchFamily="18" charset="0"/>
              </a:rPr>
              <a:t> </a:t>
            </a:r>
            <a:r>
              <a:rPr lang="en-US" sz="2300" i="1" spc="25" dirty="0" err="1">
                <a:solidFill>
                  <a:srgbClr val="0070C0"/>
                </a:solidFill>
                <a:effectLst/>
                <a:latin typeface="Times New Roman" panose="02020603050405020304" pitchFamily="18" charset="0"/>
                <a:ea typeface="Times New Roman" panose="02020603050405020304" pitchFamily="18" charset="0"/>
              </a:rPr>
              <a:t>rầu</a:t>
            </a:r>
            <a:r>
              <a:rPr lang="en-US" sz="2300" i="1" spc="25" dirty="0">
                <a:solidFill>
                  <a:srgbClr val="0070C0"/>
                </a:solidFill>
                <a:effectLst/>
                <a:latin typeface="Times New Roman" panose="02020603050405020304" pitchFamily="18" charset="0"/>
                <a:ea typeface="Times New Roman" panose="02020603050405020304" pitchFamily="18" charset="0"/>
              </a:rPr>
              <a:t>, ủ </a:t>
            </a:r>
            <a:r>
              <a:rPr lang="en-US" sz="2300" i="1" spc="25" dirty="0" err="1">
                <a:solidFill>
                  <a:srgbClr val="0070C0"/>
                </a:solidFill>
                <a:effectLst/>
                <a:latin typeface="Times New Roman" panose="02020603050405020304" pitchFamily="18" charset="0"/>
                <a:ea typeface="Times New Roman" panose="02020603050405020304" pitchFamily="18" charset="0"/>
              </a:rPr>
              <a:t>rũ</a:t>
            </a:r>
            <a:r>
              <a:rPr lang="en-US" sz="2300" i="1" spc="25" dirty="0">
                <a:solidFill>
                  <a:srgbClr val="0070C0"/>
                </a:solidFill>
                <a:effectLst/>
                <a:latin typeface="Times New Roman" panose="02020603050405020304" pitchFamily="18" charset="0"/>
                <a:ea typeface="Times New Roman" panose="02020603050405020304" pitchFamily="18" charset="0"/>
              </a:rPr>
              <a:t>.</a:t>
            </a:r>
            <a:endParaRPr lang="en-US" sz="2300" dirty="0">
              <a:solidFill>
                <a:srgbClr val="0070C0"/>
              </a:solidFill>
              <a:effectLst/>
              <a:latin typeface="Times New Roman" panose="02020603050405020304" pitchFamily="18" charset="0"/>
              <a:ea typeface="Times New Roman" panose="02020603050405020304" pitchFamily="18" charset="0"/>
            </a:endParaRPr>
          </a:p>
          <a:p>
            <a:pPr algn="just">
              <a:lnSpc>
                <a:spcPct val="150000"/>
              </a:lnSpc>
              <a:spcAft>
                <a:spcPts val="800"/>
              </a:spcAft>
            </a:pP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Giai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trào</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tôn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thờ</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gần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bệnh</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hoạn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ở 1%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phỏng</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Khi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kẻ</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cuồng</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si</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sẵn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sàng</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tổn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mắc</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triệu</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rối</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loạn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bốc</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kỷ</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tôn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thờ</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khiến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mất</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giao</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tiếp</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nó</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đủ</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đặt</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nguy</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nên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nó</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xảy</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thì</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khó</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ngăn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cản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lý</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James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Houran</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cảnh</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3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23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3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15009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80">
                                          <p:stCondLst>
                                            <p:cond delay="0"/>
                                          </p:stCondLst>
                                        </p:cTn>
                                        <p:tgtEl>
                                          <p:spTgt spid="3">
                                            <p:txEl>
                                              <p:pRg st="1" end="1"/>
                                            </p:txEl>
                                          </p:spTgt>
                                        </p:tgtEl>
                                      </p:cBhvr>
                                    </p:animEffect>
                                    <p:anim calcmode="lin" valueType="num">
                                      <p:cBhvr>
                                        <p:cTn id="15"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1" end="1"/>
                                            </p:txEl>
                                          </p:spTgt>
                                        </p:tgtEl>
                                      </p:cBhvr>
                                      <p:to x="100000" y="60000"/>
                                    </p:animScale>
                                    <p:animScale>
                                      <p:cBhvr>
                                        <p:cTn id="21" dur="166" decel="50000">
                                          <p:stCondLst>
                                            <p:cond delay="676"/>
                                          </p:stCondLst>
                                        </p:cTn>
                                        <p:tgtEl>
                                          <p:spTgt spid="3">
                                            <p:txEl>
                                              <p:pRg st="1" end="1"/>
                                            </p:txEl>
                                          </p:spTgt>
                                        </p:tgtEl>
                                      </p:cBhvr>
                                      <p:to x="100000" y="100000"/>
                                    </p:animScale>
                                    <p:animScale>
                                      <p:cBhvr>
                                        <p:cTn id="22" dur="26">
                                          <p:stCondLst>
                                            <p:cond delay="1312"/>
                                          </p:stCondLst>
                                        </p:cTn>
                                        <p:tgtEl>
                                          <p:spTgt spid="3">
                                            <p:txEl>
                                              <p:pRg st="1" end="1"/>
                                            </p:txEl>
                                          </p:spTgt>
                                        </p:tgtEl>
                                      </p:cBhvr>
                                      <p:to x="100000" y="80000"/>
                                    </p:animScale>
                                    <p:animScale>
                                      <p:cBhvr>
                                        <p:cTn id="23" dur="166" decel="50000">
                                          <p:stCondLst>
                                            <p:cond delay="1338"/>
                                          </p:stCondLst>
                                        </p:cTn>
                                        <p:tgtEl>
                                          <p:spTgt spid="3">
                                            <p:txEl>
                                              <p:pRg st="1" end="1"/>
                                            </p:txEl>
                                          </p:spTgt>
                                        </p:tgtEl>
                                      </p:cBhvr>
                                      <p:to x="100000" y="100000"/>
                                    </p:animScale>
                                    <p:animScale>
                                      <p:cBhvr>
                                        <p:cTn id="24" dur="26">
                                          <p:stCondLst>
                                            <p:cond delay="1642"/>
                                          </p:stCondLst>
                                        </p:cTn>
                                        <p:tgtEl>
                                          <p:spTgt spid="3">
                                            <p:txEl>
                                              <p:pRg st="1" end="1"/>
                                            </p:txEl>
                                          </p:spTgt>
                                        </p:tgtEl>
                                      </p:cBhvr>
                                      <p:to x="100000" y="90000"/>
                                    </p:animScale>
                                    <p:animScale>
                                      <p:cBhvr>
                                        <p:cTn id="25" dur="166" decel="50000">
                                          <p:stCondLst>
                                            <p:cond delay="1668"/>
                                          </p:stCondLst>
                                        </p:cTn>
                                        <p:tgtEl>
                                          <p:spTgt spid="3">
                                            <p:txEl>
                                              <p:pRg st="1" end="1"/>
                                            </p:txEl>
                                          </p:spTgt>
                                        </p:tgtEl>
                                      </p:cBhvr>
                                      <p:to x="100000" y="100000"/>
                                    </p:animScale>
                                    <p:animScale>
                                      <p:cBhvr>
                                        <p:cTn id="26" dur="26">
                                          <p:stCondLst>
                                            <p:cond delay="1808"/>
                                          </p:stCondLst>
                                        </p:cTn>
                                        <p:tgtEl>
                                          <p:spTgt spid="3">
                                            <p:txEl>
                                              <p:pRg st="1" end="1"/>
                                            </p:txEl>
                                          </p:spTgt>
                                        </p:tgtEl>
                                      </p:cBhvr>
                                      <p:to x="100000" y="95000"/>
                                    </p:animScale>
                                    <p:animScale>
                                      <p:cBhvr>
                                        <p:cTn id="27" dur="166" decel="50000">
                                          <p:stCondLst>
                                            <p:cond delay="1834"/>
                                          </p:stCondLst>
                                        </p:cTn>
                                        <p:tgtEl>
                                          <p:spTgt spid="3">
                                            <p:txEl>
                                              <p:pRg st="1" end="1"/>
                                            </p:txEl>
                                          </p:spTgt>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80">
                                          <p:stCondLst>
                                            <p:cond delay="0"/>
                                          </p:stCondLst>
                                        </p:cTn>
                                        <p:tgtEl>
                                          <p:spTgt spid="3">
                                            <p:txEl>
                                              <p:pRg st="2" end="2"/>
                                            </p:txEl>
                                          </p:spTgt>
                                        </p:tgtEl>
                                      </p:cBhvr>
                                    </p:animEffect>
                                    <p:anim calcmode="lin" valueType="num">
                                      <p:cBhvr>
                                        <p:cTn id="31"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3">
                                            <p:txEl>
                                              <p:pRg st="2" end="2"/>
                                            </p:txEl>
                                          </p:spTgt>
                                        </p:tgtEl>
                                      </p:cBhvr>
                                      <p:to x="100000" y="60000"/>
                                    </p:animScale>
                                    <p:animScale>
                                      <p:cBhvr>
                                        <p:cTn id="37" dur="166" decel="50000">
                                          <p:stCondLst>
                                            <p:cond delay="676"/>
                                          </p:stCondLst>
                                        </p:cTn>
                                        <p:tgtEl>
                                          <p:spTgt spid="3">
                                            <p:txEl>
                                              <p:pRg st="2" end="2"/>
                                            </p:txEl>
                                          </p:spTgt>
                                        </p:tgtEl>
                                      </p:cBhvr>
                                      <p:to x="100000" y="100000"/>
                                    </p:animScale>
                                    <p:animScale>
                                      <p:cBhvr>
                                        <p:cTn id="38" dur="26">
                                          <p:stCondLst>
                                            <p:cond delay="1312"/>
                                          </p:stCondLst>
                                        </p:cTn>
                                        <p:tgtEl>
                                          <p:spTgt spid="3">
                                            <p:txEl>
                                              <p:pRg st="2" end="2"/>
                                            </p:txEl>
                                          </p:spTgt>
                                        </p:tgtEl>
                                      </p:cBhvr>
                                      <p:to x="100000" y="80000"/>
                                    </p:animScale>
                                    <p:animScale>
                                      <p:cBhvr>
                                        <p:cTn id="39" dur="166" decel="50000">
                                          <p:stCondLst>
                                            <p:cond delay="1338"/>
                                          </p:stCondLst>
                                        </p:cTn>
                                        <p:tgtEl>
                                          <p:spTgt spid="3">
                                            <p:txEl>
                                              <p:pRg st="2" end="2"/>
                                            </p:txEl>
                                          </p:spTgt>
                                        </p:tgtEl>
                                      </p:cBhvr>
                                      <p:to x="100000" y="100000"/>
                                    </p:animScale>
                                    <p:animScale>
                                      <p:cBhvr>
                                        <p:cTn id="40" dur="26">
                                          <p:stCondLst>
                                            <p:cond delay="1642"/>
                                          </p:stCondLst>
                                        </p:cTn>
                                        <p:tgtEl>
                                          <p:spTgt spid="3">
                                            <p:txEl>
                                              <p:pRg st="2" end="2"/>
                                            </p:txEl>
                                          </p:spTgt>
                                        </p:tgtEl>
                                      </p:cBhvr>
                                      <p:to x="100000" y="90000"/>
                                    </p:animScale>
                                    <p:animScale>
                                      <p:cBhvr>
                                        <p:cTn id="41" dur="166" decel="50000">
                                          <p:stCondLst>
                                            <p:cond delay="1668"/>
                                          </p:stCondLst>
                                        </p:cTn>
                                        <p:tgtEl>
                                          <p:spTgt spid="3">
                                            <p:txEl>
                                              <p:pRg st="2" end="2"/>
                                            </p:txEl>
                                          </p:spTgt>
                                        </p:tgtEl>
                                      </p:cBhvr>
                                      <p:to x="100000" y="100000"/>
                                    </p:animScale>
                                    <p:animScale>
                                      <p:cBhvr>
                                        <p:cTn id="42" dur="26">
                                          <p:stCondLst>
                                            <p:cond delay="1808"/>
                                          </p:stCondLst>
                                        </p:cTn>
                                        <p:tgtEl>
                                          <p:spTgt spid="3">
                                            <p:txEl>
                                              <p:pRg st="2" end="2"/>
                                            </p:txEl>
                                          </p:spTgt>
                                        </p:tgtEl>
                                      </p:cBhvr>
                                      <p:to x="100000" y="95000"/>
                                    </p:animScale>
                                    <p:animScale>
                                      <p:cBhvr>
                                        <p:cTn id="43"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BD99F3-C144-F8D5-509F-5F8CB4A685E4}"/>
              </a:ext>
            </a:extLst>
          </p:cNvPr>
          <p:cNvSpPr txBox="1"/>
          <p:nvPr/>
        </p:nvSpPr>
        <p:spPr>
          <a:xfrm>
            <a:off x="862642" y="612475"/>
            <a:ext cx="9747849" cy="954107"/>
          </a:xfrm>
          <a:prstGeom prst="rect">
            <a:avLst/>
          </a:prstGeom>
          <a:noFill/>
        </p:spPr>
        <p:txBody>
          <a:bodyPr wrap="square">
            <a:spAutoFit/>
          </a:bodyPr>
          <a:lstStyle/>
          <a:p>
            <a:r>
              <a:rPr lang="en-US" sz="2800" dirty="0">
                <a:solidFill>
                  <a:srgbClr val="FF0000"/>
                </a:solidFill>
              </a:rPr>
              <a:t>c. </a:t>
            </a:r>
            <a:r>
              <a:rPr lang="en-US" sz="2800" dirty="0" err="1">
                <a:solidFill>
                  <a:srgbClr val="FF0000"/>
                </a:solidFill>
              </a:rPr>
              <a:t>Kết</a:t>
            </a:r>
            <a:r>
              <a:rPr lang="en-US" sz="2800" dirty="0">
                <a:solidFill>
                  <a:srgbClr val="FF0000"/>
                </a:solidFill>
              </a:rPr>
              <a:t> </a:t>
            </a:r>
            <a:r>
              <a:rPr lang="en-US" sz="2800" dirty="0" err="1">
                <a:solidFill>
                  <a:srgbClr val="FF0000"/>
                </a:solidFill>
              </a:rPr>
              <a:t>bài</a:t>
            </a:r>
            <a:r>
              <a:rPr lang="en-US" sz="2800" dirty="0">
                <a:solidFill>
                  <a:srgbClr val="FF0000"/>
                </a:solidFill>
              </a:rPr>
              <a:t>: </a:t>
            </a:r>
            <a:r>
              <a:rPr lang="en-US" sz="2800" dirty="0" err="1">
                <a:solidFill>
                  <a:srgbClr val="00B0F0"/>
                </a:solidFill>
              </a:rPr>
              <a:t>khẳng</a:t>
            </a:r>
            <a:r>
              <a:rPr lang="en-US" sz="2800" dirty="0">
                <a:solidFill>
                  <a:srgbClr val="00B0F0"/>
                </a:solidFill>
              </a:rPr>
              <a:t> </a:t>
            </a:r>
            <a:r>
              <a:rPr lang="en-US" sz="2800" dirty="0" err="1">
                <a:solidFill>
                  <a:srgbClr val="00B0F0"/>
                </a:solidFill>
              </a:rPr>
              <a:t>định</a:t>
            </a:r>
            <a:r>
              <a:rPr lang="en-US" sz="2800" dirty="0">
                <a:solidFill>
                  <a:srgbClr val="00B0F0"/>
                </a:solidFill>
              </a:rPr>
              <a:t> </a:t>
            </a:r>
            <a:r>
              <a:rPr lang="en-US" sz="2800" dirty="0" err="1">
                <a:solidFill>
                  <a:srgbClr val="00B0F0"/>
                </a:solidFill>
              </a:rPr>
              <a:t>lại</a:t>
            </a:r>
            <a:r>
              <a:rPr lang="en-US" sz="2800" dirty="0">
                <a:solidFill>
                  <a:srgbClr val="00B0F0"/>
                </a:solidFill>
              </a:rPr>
              <a:t> </a:t>
            </a:r>
            <a:r>
              <a:rPr lang="en-US" sz="2800" dirty="0" err="1">
                <a:solidFill>
                  <a:srgbClr val="00B0F0"/>
                </a:solidFill>
              </a:rPr>
              <a:t>suy</a:t>
            </a:r>
            <a:r>
              <a:rPr lang="en-US" sz="2800" dirty="0">
                <a:solidFill>
                  <a:srgbClr val="00B0F0"/>
                </a:solidFill>
              </a:rPr>
              <a:t> </a:t>
            </a:r>
            <a:r>
              <a:rPr lang="en-US" sz="2800" dirty="0" err="1">
                <a:solidFill>
                  <a:srgbClr val="00B0F0"/>
                </a:solidFill>
              </a:rPr>
              <a:t>nghĩ</a:t>
            </a:r>
            <a:r>
              <a:rPr lang="en-US" sz="2800" dirty="0">
                <a:solidFill>
                  <a:srgbClr val="00B0F0"/>
                </a:solidFill>
              </a:rPr>
              <a:t> </a:t>
            </a:r>
            <a:r>
              <a:rPr lang="en-US" sz="2800" dirty="0" err="1">
                <a:solidFill>
                  <a:srgbClr val="00B0F0"/>
                </a:solidFill>
              </a:rPr>
              <a:t>của</a:t>
            </a:r>
            <a:r>
              <a:rPr lang="en-US" sz="2800" dirty="0">
                <a:solidFill>
                  <a:srgbClr val="00B0F0"/>
                </a:solidFill>
              </a:rPr>
              <a:t> </a:t>
            </a:r>
            <a:r>
              <a:rPr lang="en-US" sz="2800" dirty="0" err="1">
                <a:solidFill>
                  <a:srgbClr val="00B0F0"/>
                </a:solidFill>
              </a:rPr>
              <a:t>bản</a:t>
            </a:r>
            <a:r>
              <a:rPr lang="en-US" sz="2800" dirty="0">
                <a:solidFill>
                  <a:srgbClr val="00B0F0"/>
                </a:solidFill>
              </a:rPr>
              <a:t> </a:t>
            </a:r>
            <a:r>
              <a:rPr lang="en-US" sz="2800" dirty="0" err="1">
                <a:solidFill>
                  <a:srgbClr val="00B0F0"/>
                </a:solidFill>
              </a:rPr>
              <a:t>thân</a:t>
            </a:r>
            <a:r>
              <a:rPr lang="en-US" sz="2800" dirty="0">
                <a:solidFill>
                  <a:srgbClr val="00B0F0"/>
                </a:solidFill>
              </a:rPr>
              <a:t> </a:t>
            </a:r>
            <a:r>
              <a:rPr lang="en-US" sz="2800" dirty="0" err="1">
                <a:solidFill>
                  <a:srgbClr val="00B0F0"/>
                </a:solidFill>
              </a:rPr>
              <a:t>về</a:t>
            </a:r>
            <a:r>
              <a:rPr lang="en-US" sz="2800" dirty="0">
                <a:solidFill>
                  <a:srgbClr val="00B0F0"/>
                </a:solidFill>
              </a:rPr>
              <a:t> </a:t>
            </a:r>
            <a:r>
              <a:rPr lang="en-US" sz="2800" dirty="0" err="1">
                <a:solidFill>
                  <a:srgbClr val="00B0F0"/>
                </a:solidFill>
              </a:rPr>
              <a:t>hiện</a:t>
            </a:r>
            <a:r>
              <a:rPr lang="en-US" sz="2800" dirty="0">
                <a:solidFill>
                  <a:srgbClr val="00B0F0"/>
                </a:solidFill>
              </a:rPr>
              <a:t> </a:t>
            </a:r>
            <a:r>
              <a:rPr lang="en-US" sz="2800" dirty="0" err="1">
                <a:solidFill>
                  <a:srgbClr val="00B0F0"/>
                </a:solidFill>
              </a:rPr>
              <a:t>tượng</a:t>
            </a:r>
            <a:r>
              <a:rPr lang="en-US" sz="2800" dirty="0">
                <a:solidFill>
                  <a:srgbClr val="00B0F0"/>
                </a:solidFill>
              </a:rPr>
              <a:t> </a:t>
            </a:r>
            <a:r>
              <a:rPr lang="en-US" sz="2800" dirty="0" err="1">
                <a:solidFill>
                  <a:srgbClr val="00B0F0"/>
                </a:solidFill>
              </a:rPr>
              <a:t>tôn</a:t>
            </a:r>
            <a:r>
              <a:rPr lang="en-US" sz="2800" dirty="0">
                <a:solidFill>
                  <a:srgbClr val="00B0F0"/>
                </a:solidFill>
              </a:rPr>
              <a:t> </a:t>
            </a:r>
            <a:r>
              <a:rPr lang="en-US" sz="2800" dirty="0" err="1">
                <a:solidFill>
                  <a:srgbClr val="00B0F0"/>
                </a:solidFill>
              </a:rPr>
              <a:t>thờ</a:t>
            </a:r>
            <a:r>
              <a:rPr lang="en-US" sz="2800" dirty="0">
                <a:solidFill>
                  <a:srgbClr val="00B0F0"/>
                </a:solidFill>
              </a:rPr>
              <a:t> </a:t>
            </a:r>
            <a:r>
              <a:rPr lang="en-US" sz="2800" dirty="0" err="1">
                <a:solidFill>
                  <a:srgbClr val="00B0F0"/>
                </a:solidFill>
              </a:rPr>
              <a:t>thần</a:t>
            </a:r>
            <a:r>
              <a:rPr lang="en-US" sz="2800" dirty="0">
                <a:solidFill>
                  <a:srgbClr val="00B0F0"/>
                </a:solidFill>
              </a:rPr>
              <a:t> </a:t>
            </a:r>
            <a:r>
              <a:rPr lang="en-US" sz="2800" dirty="0" err="1">
                <a:solidFill>
                  <a:srgbClr val="00B0F0"/>
                </a:solidFill>
              </a:rPr>
              <a:t>tượng</a:t>
            </a:r>
            <a:r>
              <a:rPr lang="en-US" sz="2800" dirty="0">
                <a:solidFill>
                  <a:srgbClr val="00B0F0"/>
                </a:solidFill>
              </a:rPr>
              <a:t> </a:t>
            </a:r>
            <a:r>
              <a:rPr lang="en-US" sz="2800" dirty="0" err="1">
                <a:solidFill>
                  <a:srgbClr val="00B0F0"/>
                </a:solidFill>
              </a:rPr>
              <a:t>thái</a:t>
            </a:r>
            <a:r>
              <a:rPr lang="en-US" sz="2800" dirty="0">
                <a:solidFill>
                  <a:srgbClr val="00B0F0"/>
                </a:solidFill>
              </a:rPr>
              <a:t> </a:t>
            </a:r>
            <a:r>
              <a:rPr lang="en-US" sz="2800" dirty="0" err="1">
                <a:solidFill>
                  <a:srgbClr val="00B0F0"/>
                </a:solidFill>
              </a:rPr>
              <a:t>quá</a:t>
            </a:r>
            <a:r>
              <a:rPr lang="en-US" sz="2800" dirty="0">
                <a:solidFill>
                  <a:srgbClr val="00B0F0"/>
                </a:solidFill>
              </a:rPr>
              <a:t>.</a:t>
            </a:r>
          </a:p>
        </p:txBody>
      </p:sp>
      <p:sp>
        <p:nvSpPr>
          <p:cNvPr id="5" name="TextBox 4">
            <a:extLst>
              <a:ext uri="{FF2B5EF4-FFF2-40B4-BE49-F238E27FC236}">
                <a16:creationId xmlns:a16="http://schemas.microsoft.com/office/drawing/2014/main" id="{59F5C5A5-7CAD-E028-3ACB-0710CBE90AED}"/>
              </a:ext>
            </a:extLst>
          </p:cNvPr>
          <p:cNvSpPr txBox="1"/>
          <p:nvPr/>
        </p:nvSpPr>
        <p:spPr>
          <a:xfrm>
            <a:off x="310551" y="2266166"/>
            <a:ext cx="11542143" cy="295850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800"/>
              </a:spcAft>
            </a:pPr>
            <a:r>
              <a:rPr lang="en-US" sz="3200" i="1" spc="25"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Vd</a:t>
            </a:r>
            <a:r>
              <a:rPr lang="en-US" sz="3200" i="1" spc="25"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Tôn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thờ</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thần</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sai</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tuy</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cách</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tôn</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thờ</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đắn</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vậy</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ngay</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bây</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giờ</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đắn</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cực</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nghĩa</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đạo</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lý</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lĩnh</a:t>
            </a:r>
            <a:r>
              <a:rPr lang="en-US" sz="3200"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an Trung Quốc giẫm đạp tranh nhau gặp Beckham">
            <a:hlinkClick r:id="" action="ppaction://media"/>
            <a:extLst>
              <a:ext uri="{FF2B5EF4-FFF2-40B4-BE49-F238E27FC236}">
                <a16:creationId xmlns:a16="http://schemas.microsoft.com/office/drawing/2014/main" id="{D490CC9A-2EDF-085C-1EA6-6CE04641788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8791" y="215660"/>
            <a:ext cx="11490385" cy="5227607"/>
          </a:xfrm>
          <a:prstGeom prst="rect">
            <a:avLst/>
          </a:prstGeom>
        </p:spPr>
      </p:pic>
      <p:sp>
        <p:nvSpPr>
          <p:cNvPr id="3" name="Rectangle 2">
            <a:extLst>
              <a:ext uri="{FF2B5EF4-FFF2-40B4-BE49-F238E27FC236}">
                <a16:creationId xmlns:a16="http://schemas.microsoft.com/office/drawing/2014/main" id="{EEE93318-C34C-6BE5-4254-FF545DD7B274}"/>
              </a:ext>
            </a:extLst>
          </p:cNvPr>
          <p:cNvSpPr/>
          <p:nvPr/>
        </p:nvSpPr>
        <p:spPr>
          <a:xfrm>
            <a:off x="1863306" y="6003984"/>
            <a:ext cx="9523562" cy="517585"/>
          </a:xfrm>
          <a:prstGeom prst="rect">
            <a:avLst/>
          </a:prstGeom>
          <a:solidFill>
            <a:schemeClr val="accent3">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Clip </a:t>
            </a:r>
            <a:r>
              <a:rPr lang="en-US" sz="2400" b="1" dirty="0" err="1">
                <a:solidFill>
                  <a:srgbClr val="002060"/>
                </a:solidFill>
              </a:rPr>
              <a:t>về</a:t>
            </a:r>
            <a:r>
              <a:rPr lang="en-US" sz="2400" b="1" dirty="0">
                <a:solidFill>
                  <a:srgbClr val="002060"/>
                </a:solidFill>
              </a:rPr>
              <a:t> </a:t>
            </a:r>
            <a:r>
              <a:rPr lang="en-US" sz="2400" b="1" dirty="0" err="1">
                <a:solidFill>
                  <a:srgbClr val="002060"/>
                </a:solidFill>
              </a:rPr>
              <a:t>việc</a:t>
            </a:r>
            <a:r>
              <a:rPr lang="en-US" sz="2400" b="1" dirty="0">
                <a:solidFill>
                  <a:srgbClr val="002060"/>
                </a:solidFill>
              </a:rPr>
              <a:t> </a:t>
            </a:r>
            <a:r>
              <a:rPr lang="en-US" sz="2400" b="1" dirty="0" err="1">
                <a:solidFill>
                  <a:srgbClr val="002060"/>
                </a:solidFill>
              </a:rPr>
              <a:t>Người</a:t>
            </a:r>
            <a:r>
              <a:rPr lang="en-US" sz="2400" b="1" dirty="0">
                <a:solidFill>
                  <a:srgbClr val="002060"/>
                </a:solidFill>
              </a:rPr>
              <a:t> </a:t>
            </a:r>
            <a:r>
              <a:rPr lang="en-US" sz="2400" b="1" dirty="0" err="1">
                <a:solidFill>
                  <a:srgbClr val="002060"/>
                </a:solidFill>
              </a:rPr>
              <a:t>hâm</a:t>
            </a:r>
            <a:r>
              <a:rPr lang="en-US" sz="2400" b="1" dirty="0">
                <a:solidFill>
                  <a:srgbClr val="002060"/>
                </a:solidFill>
              </a:rPr>
              <a:t> </a:t>
            </a:r>
            <a:r>
              <a:rPr lang="en-US" sz="2400" b="1" dirty="0" err="1">
                <a:solidFill>
                  <a:srgbClr val="002060"/>
                </a:solidFill>
              </a:rPr>
              <a:t>mộ</a:t>
            </a:r>
            <a:r>
              <a:rPr lang="en-US" sz="2400" b="1" dirty="0">
                <a:solidFill>
                  <a:srgbClr val="002060"/>
                </a:solidFill>
              </a:rPr>
              <a:t> </a:t>
            </a:r>
            <a:r>
              <a:rPr lang="en-US" sz="2400" b="1" dirty="0" err="1">
                <a:solidFill>
                  <a:srgbClr val="002060"/>
                </a:solidFill>
              </a:rPr>
              <a:t>xứ</a:t>
            </a:r>
            <a:r>
              <a:rPr lang="en-US" sz="2400" b="1" dirty="0">
                <a:solidFill>
                  <a:srgbClr val="002060"/>
                </a:solidFill>
              </a:rPr>
              <a:t> Trung </a:t>
            </a:r>
            <a:r>
              <a:rPr lang="en-US" sz="2400" b="1" dirty="0" err="1">
                <a:solidFill>
                  <a:srgbClr val="002060"/>
                </a:solidFill>
              </a:rPr>
              <a:t>chào</a:t>
            </a:r>
            <a:r>
              <a:rPr lang="en-US" sz="2400" b="1" dirty="0">
                <a:solidFill>
                  <a:srgbClr val="002060"/>
                </a:solidFill>
              </a:rPr>
              <a:t> </a:t>
            </a:r>
            <a:r>
              <a:rPr lang="en-US" sz="2400" b="1" dirty="0" err="1">
                <a:solidFill>
                  <a:srgbClr val="002060"/>
                </a:solidFill>
              </a:rPr>
              <a:t>đón</a:t>
            </a:r>
            <a:r>
              <a:rPr lang="en-US" sz="2400" b="1" dirty="0">
                <a:solidFill>
                  <a:srgbClr val="002060"/>
                </a:solidFill>
              </a:rPr>
              <a:t>  David Beckham</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1" name="Text Box 5">
            <a:extLst>
              <a:ext uri="{FF2B5EF4-FFF2-40B4-BE49-F238E27FC236}">
                <a16:creationId xmlns:a16="http://schemas.microsoft.com/office/drawing/2014/main" id="{E4555E87-8268-1699-FC41-25358AC8D30B}"/>
              </a:ext>
            </a:extLst>
          </p:cNvPr>
          <p:cNvSpPr txBox="1">
            <a:spLocks noChangeArrowheads="1"/>
          </p:cNvSpPr>
          <p:nvPr/>
        </p:nvSpPr>
        <p:spPr bwMode="auto">
          <a:xfrm>
            <a:off x="396815" y="381000"/>
            <a:ext cx="11291977" cy="6186309"/>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defRPr/>
            </a:pPr>
            <a:r>
              <a:rPr lang="en-US" sz="2400" b="1" dirty="0">
                <a:solidFill>
                  <a:srgbClr val="C00000"/>
                </a:solidFill>
                <a:latin typeface="Times New Roman" pitchFamily="18" charset="0"/>
                <a:cs typeface="Times New Roman" pitchFamily="18" charset="0"/>
              </a:rPr>
              <a:t>III. LUYỆN TẬP</a:t>
            </a:r>
          </a:p>
          <a:p>
            <a:pPr fontAlgn="base">
              <a:spcBef>
                <a:spcPct val="50000"/>
              </a:spcBef>
              <a:spcAft>
                <a:spcPct val="0"/>
              </a:spcAft>
              <a:defRPr/>
            </a:pPr>
            <a:r>
              <a:rPr lang="en-US" sz="2400"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Viết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văn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bản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nghị</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luận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về</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vấn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đề</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sau</a:t>
            </a:r>
            <a:r>
              <a:rPr lang="en-US" sz="2400" b="1" dirty="0">
                <a:solidFill>
                  <a:srgbClr val="FF0000"/>
                </a:solidFill>
                <a:latin typeface="Times New Roman" pitchFamily="18" charset="0"/>
                <a:cs typeface="Times New Roman" pitchFamily="18" charset="0"/>
              </a:rPr>
              <a:t>: </a:t>
            </a:r>
            <a:r>
              <a:rPr lang="vi-VN" sz="2400" b="1" dirty="0">
                <a:solidFill>
                  <a:srgbClr val="FF0000"/>
                </a:solidFill>
                <a:latin typeface="Times New Roman" pitchFamily="18" charset="0"/>
                <a:cs typeface="Times New Roman" pitchFamily="18" charset="0"/>
              </a:rPr>
              <a:t>“</a:t>
            </a:r>
            <a:r>
              <a:rPr lang="en-US" sz="2400" b="1" dirty="0">
                <a:solidFill>
                  <a:srgbClr val="FF0000"/>
                </a:solidFill>
                <a:latin typeface="Times New Roman" pitchFamily="18" charset="0"/>
                <a:cs typeface="Times New Roman" pitchFamily="18" charset="0"/>
              </a:rPr>
              <a:t>B</a:t>
            </a:r>
            <a:r>
              <a:rPr lang="vi-VN" sz="2400" b="1" dirty="0">
                <a:solidFill>
                  <a:srgbClr val="FF0000"/>
                </a:solidFill>
                <a:latin typeface="Times New Roman" pitchFamily="18" charset="0"/>
                <a:cs typeface="Times New Roman" pitchFamily="18" charset="0"/>
              </a:rPr>
              <a:t>ảo vệ môi trường sống”</a:t>
            </a:r>
            <a:endParaRPr lang="en-US" sz="2400" b="1" i="1" dirty="0">
              <a:solidFill>
                <a:srgbClr val="FF0000"/>
              </a:solidFill>
              <a:latin typeface="Times New Roman" pitchFamily="18" charset="0"/>
              <a:cs typeface="Times New Roman" pitchFamily="18" charset="0"/>
            </a:endParaRPr>
          </a:p>
          <a:p>
            <a:pPr fontAlgn="base">
              <a:spcBef>
                <a:spcPct val="50000"/>
              </a:spcBef>
              <a:spcAft>
                <a:spcPct val="0"/>
              </a:spcAft>
              <a:defRPr/>
            </a:pPr>
            <a:r>
              <a:rPr lang="en-US" sz="2400" b="1" u="sng" dirty="0" err="1">
                <a:solidFill>
                  <a:srgbClr val="FF0000"/>
                </a:solidFill>
                <a:latin typeface="Times New Roman" pitchFamily="18" charset="0"/>
                <a:cs typeface="Times New Roman" pitchFamily="18" charset="0"/>
              </a:rPr>
              <a:t>Gợi</a:t>
            </a:r>
            <a:r>
              <a:rPr lang="en-US" sz="2400" b="1" u="sng" dirty="0">
                <a:solidFill>
                  <a:srgbClr val="FF0000"/>
                </a:solidFill>
                <a:latin typeface="Times New Roman" pitchFamily="18" charset="0"/>
                <a:cs typeface="Times New Roman" pitchFamily="18" charset="0"/>
              </a:rPr>
              <a:t> ý</a:t>
            </a:r>
            <a:r>
              <a:rPr lang="en-US" sz="2400" dirty="0">
                <a:solidFill>
                  <a:srgbClr val="FF0000"/>
                </a:solidFill>
                <a:latin typeface="Times New Roman" pitchFamily="18" charset="0"/>
                <a:cs typeface="Times New Roman" pitchFamily="18" charset="0"/>
              </a:rPr>
              <a:t>. </a:t>
            </a:r>
          </a:p>
          <a:p>
            <a:pPr marL="342900" indent="-342900" algn="just" fontAlgn="base">
              <a:spcBef>
                <a:spcPct val="50000"/>
              </a:spcBef>
              <a:spcAft>
                <a:spcPct val="0"/>
              </a:spcAft>
              <a:buFontTx/>
              <a:buChar char="-"/>
              <a:defRPr/>
            </a:pPr>
            <a:r>
              <a:rPr lang="en-US" sz="2500" dirty="0" err="1">
                <a:solidFill>
                  <a:srgbClr val="000000"/>
                </a:solidFill>
                <a:latin typeface="Times New Roman" pitchFamily="18" charset="0"/>
                <a:cs typeface="Times New Roman" pitchFamily="18" charset="0"/>
              </a:rPr>
              <a:t>Hiện</a:t>
            </a:r>
            <a:r>
              <a:rPr lang="en-US" sz="2500" dirty="0">
                <a:solidFill>
                  <a:srgbClr val="000000"/>
                </a:solidFill>
                <a:latin typeface="Times New Roman" pitchFamily="18" charset="0"/>
                <a:cs typeface="Times New Roman" pitchFamily="18" charset="0"/>
              </a:rPr>
              <a:t> </a:t>
            </a:r>
            <a:r>
              <a:rPr lang="en-US" sz="2500" dirty="0" err="1">
                <a:solidFill>
                  <a:srgbClr val="000000"/>
                </a:solidFill>
                <a:latin typeface="Times New Roman" pitchFamily="18" charset="0"/>
                <a:cs typeface="Times New Roman" pitchFamily="18" charset="0"/>
              </a:rPr>
              <a:t>tượng</a:t>
            </a:r>
            <a:r>
              <a:rPr lang="en-US" sz="2500" dirty="0">
                <a:solidFill>
                  <a:srgbClr val="000000"/>
                </a:solidFill>
                <a:latin typeface="Times New Roman" pitchFamily="18" charset="0"/>
                <a:cs typeface="Times New Roman" pitchFamily="18" charset="0"/>
              </a:rPr>
              <a:t> </a:t>
            </a:r>
            <a:r>
              <a:rPr lang="en-US" sz="2500" dirty="0" err="1">
                <a:solidFill>
                  <a:srgbClr val="000000"/>
                </a:solidFill>
                <a:latin typeface="Times New Roman" pitchFamily="18" charset="0"/>
                <a:cs typeface="Times New Roman" pitchFamily="18" charset="0"/>
              </a:rPr>
              <a:t>đó</a:t>
            </a:r>
            <a:r>
              <a:rPr lang="en-US" sz="2500" dirty="0">
                <a:solidFill>
                  <a:srgbClr val="000000"/>
                </a:solidFill>
                <a:latin typeface="Times New Roman" pitchFamily="18" charset="0"/>
                <a:cs typeface="Times New Roman" pitchFamily="18" charset="0"/>
              </a:rPr>
              <a:t> </a:t>
            </a:r>
            <a:r>
              <a:rPr lang="vi-VN" sz="2500" dirty="0">
                <a:solidFill>
                  <a:srgbClr val="000000"/>
                </a:solidFill>
                <a:latin typeface="Times New Roman" pitchFamily="18" charset="0"/>
                <a:cs typeface="Times New Roman" pitchFamily="18" charset="0"/>
              </a:rPr>
              <a:t>là gì? Vì sao lựa chọn </a:t>
            </a:r>
            <a:r>
              <a:rPr lang="en-US" sz="2500" dirty="0" err="1">
                <a:solidFill>
                  <a:srgbClr val="000000"/>
                </a:solidFill>
                <a:latin typeface="Times New Roman" pitchFamily="18" charset="0"/>
                <a:cs typeface="Times New Roman" pitchFamily="18" charset="0"/>
              </a:rPr>
              <a:t>hiện</a:t>
            </a:r>
            <a:r>
              <a:rPr lang="en-US" sz="2500" dirty="0">
                <a:solidFill>
                  <a:srgbClr val="000000"/>
                </a:solidFill>
                <a:latin typeface="Times New Roman" pitchFamily="18" charset="0"/>
                <a:cs typeface="Times New Roman" pitchFamily="18" charset="0"/>
              </a:rPr>
              <a:t> </a:t>
            </a:r>
            <a:r>
              <a:rPr lang="en-US" sz="2500" dirty="0" err="1">
                <a:solidFill>
                  <a:srgbClr val="000000"/>
                </a:solidFill>
                <a:latin typeface="Times New Roman" pitchFamily="18" charset="0"/>
                <a:cs typeface="Times New Roman" pitchFamily="18" charset="0"/>
              </a:rPr>
              <a:t>tượng</a:t>
            </a:r>
            <a:r>
              <a:rPr lang="en-US" sz="2500" dirty="0">
                <a:solidFill>
                  <a:srgbClr val="000000"/>
                </a:solidFill>
                <a:latin typeface="Times New Roman" pitchFamily="18" charset="0"/>
                <a:cs typeface="Times New Roman" pitchFamily="18" charset="0"/>
              </a:rPr>
              <a:t> </a:t>
            </a:r>
            <a:r>
              <a:rPr lang="en-US" sz="2500" dirty="0" err="1">
                <a:solidFill>
                  <a:srgbClr val="000000"/>
                </a:solidFill>
                <a:latin typeface="Times New Roman" pitchFamily="18" charset="0"/>
                <a:cs typeface="Times New Roman" pitchFamily="18" charset="0"/>
              </a:rPr>
              <a:t>ấy</a:t>
            </a:r>
            <a:r>
              <a:rPr lang="vi-VN" sz="2500" dirty="0">
                <a:solidFill>
                  <a:srgbClr val="000000"/>
                </a:solidFill>
                <a:latin typeface="Times New Roman" pitchFamily="18" charset="0"/>
                <a:cs typeface="Times New Roman" pitchFamily="18" charset="0"/>
              </a:rPr>
              <a:t>? </a:t>
            </a:r>
            <a:r>
              <a:rPr lang="en-US" sz="2500" dirty="0" err="1">
                <a:solidFill>
                  <a:srgbClr val="000000"/>
                </a:solidFill>
                <a:latin typeface="Times New Roman" pitchFamily="18" charset="0"/>
                <a:cs typeface="Times New Roman" pitchFamily="18" charset="0"/>
              </a:rPr>
              <a:t>Nó</a:t>
            </a:r>
            <a:r>
              <a:rPr lang="vi-VN" sz="2500" dirty="0">
                <a:solidFill>
                  <a:srgbClr val="000000"/>
                </a:solidFill>
                <a:latin typeface="Times New Roman" pitchFamily="18" charset="0"/>
                <a:cs typeface="Times New Roman" pitchFamily="18" charset="0"/>
              </a:rPr>
              <a:t> có ý nghĩa thế nào với cá nhân và cộng đồng?</a:t>
            </a:r>
          </a:p>
          <a:p>
            <a:pPr marL="342900" indent="-342900" algn="just" fontAlgn="base">
              <a:spcBef>
                <a:spcPct val="50000"/>
              </a:spcBef>
              <a:spcAft>
                <a:spcPct val="0"/>
              </a:spcAft>
              <a:buFontTx/>
              <a:buChar char="-"/>
              <a:defRPr/>
            </a:pPr>
            <a:r>
              <a:rPr lang="vi-VN" sz="2500" dirty="0">
                <a:solidFill>
                  <a:srgbClr val="000000"/>
                </a:solidFill>
                <a:latin typeface="Times New Roman" pitchFamily="18" charset="0"/>
                <a:cs typeface="Times New Roman" pitchFamily="18" charset="0"/>
              </a:rPr>
              <a:t>Vấn đề môi trường sống (rừng, không khí, nước,…) vẫn luôn là một vấn đề nghiêm trọng, bởi thái độ đối với môi trường sẽ quyết định hành động của con người cũng như sự sống của con người.</a:t>
            </a:r>
          </a:p>
          <a:p>
            <a:pPr marL="342900" indent="-342900" algn="just" fontAlgn="base">
              <a:spcBef>
                <a:spcPct val="50000"/>
              </a:spcBef>
              <a:spcAft>
                <a:spcPct val="0"/>
              </a:spcAft>
              <a:buFontTx/>
              <a:buChar char="-"/>
              <a:defRPr/>
            </a:pPr>
            <a:r>
              <a:rPr lang="vi-VN" sz="2500" dirty="0">
                <a:solidFill>
                  <a:srgbClr val="000000"/>
                </a:solidFill>
                <a:latin typeface="Times New Roman" pitchFamily="18" charset="0"/>
                <a:cs typeface="Times New Roman" pitchFamily="18" charset="0"/>
              </a:rPr>
              <a:t>Bạn có quan điểm như thế nào về vấn đề này? Có những lí lẽ, bằng chứng nào để chứng minh quan điểm và thuyết phục người khác đồng tình với mình?</a:t>
            </a:r>
          </a:p>
          <a:p>
            <a:pPr algn="just" fontAlgn="base">
              <a:spcBef>
                <a:spcPct val="50000"/>
              </a:spcBef>
              <a:spcAft>
                <a:spcPct val="0"/>
              </a:spcAft>
              <a:defRPr/>
            </a:pPr>
            <a:r>
              <a:rPr lang="vi-VN" sz="2500" dirty="0">
                <a:solidFill>
                  <a:srgbClr val="000000"/>
                </a:solidFill>
                <a:latin typeface="Times New Roman" pitchFamily="18" charset="0"/>
                <a:cs typeface="Times New Roman" pitchFamily="18" charset="0"/>
              </a:rPr>
              <a:t>→ Tôi thấy hiện nay vấn đề môi trường nguy cấp. Bản thân mỗi cá nhân cần có thái độ, hành động cụ thể để chung tay bảo vệ m</a:t>
            </a:r>
            <a:r>
              <a:rPr lang="en-US" sz="2500" dirty="0">
                <a:solidFill>
                  <a:srgbClr val="000000"/>
                </a:solidFill>
                <a:latin typeface="Times New Roman" pitchFamily="18" charset="0"/>
                <a:cs typeface="Times New Roman" pitchFamily="18" charset="0"/>
              </a:rPr>
              <a:t>ô</a:t>
            </a:r>
            <a:r>
              <a:rPr lang="vi-VN" sz="2500" dirty="0">
                <a:solidFill>
                  <a:srgbClr val="000000"/>
                </a:solidFill>
                <a:latin typeface="Times New Roman" pitchFamily="18" charset="0"/>
                <a:cs typeface="Times New Roman" pitchFamily="18" charset="0"/>
              </a:rPr>
              <a:t>i trường sống – “lá phổi Trái đất” cần xanh, sạch, an toàn hơn.</a:t>
            </a:r>
            <a:endParaRPr lang="en-US" sz="2500" b="1" dirty="0">
              <a:solidFill>
                <a:srgbClr val="000000"/>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24261">
                                            <p:txEl>
                                              <p:pRg st="0" end="0"/>
                                            </p:txEl>
                                          </p:spTgt>
                                        </p:tgtEl>
                                        <p:attrNameLst>
                                          <p:attrName>style.visibility</p:attrName>
                                        </p:attrNameLst>
                                      </p:cBhvr>
                                      <p:to>
                                        <p:strVal val="visible"/>
                                      </p:to>
                                    </p:set>
                                    <p:animEffect transition="in" filter="barn(inVertical)">
                                      <p:cBhvr>
                                        <p:cTn id="7" dur="500"/>
                                        <p:tgtEl>
                                          <p:spTgt spid="22426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24261">
                                            <p:txEl>
                                              <p:pRg st="1" end="1"/>
                                            </p:txEl>
                                          </p:spTgt>
                                        </p:tgtEl>
                                        <p:attrNameLst>
                                          <p:attrName>style.visibility</p:attrName>
                                        </p:attrNameLst>
                                      </p:cBhvr>
                                      <p:to>
                                        <p:strVal val="visible"/>
                                      </p:to>
                                    </p:set>
                                    <p:animEffect transition="in" filter="barn(inVertical)">
                                      <p:cBhvr>
                                        <p:cTn id="12" dur="500"/>
                                        <p:tgtEl>
                                          <p:spTgt spid="22426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24261">
                                            <p:txEl>
                                              <p:pRg st="2" end="2"/>
                                            </p:txEl>
                                          </p:spTgt>
                                        </p:tgtEl>
                                        <p:attrNameLst>
                                          <p:attrName>style.visibility</p:attrName>
                                        </p:attrNameLst>
                                      </p:cBhvr>
                                      <p:to>
                                        <p:strVal val="visible"/>
                                      </p:to>
                                    </p:set>
                                    <p:animEffect transition="in" filter="barn(inVertical)">
                                      <p:cBhvr>
                                        <p:cTn id="17" dur="500"/>
                                        <p:tgtEl>
                                          <p:spTgt spid="22426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4261">
                                            <p:txEl>
                                              <p:pRg st="3" end="3"/>
                                            </p:txEl>
                                          </p:spTgt>
                                        </p:tgtEl>
                                        <p:attrNameLst>
                                          <p:attrName>style.visibility</p:attrName>
                                        </p:attrNameLst>
                                      </p:cBhvr>
                                      <p:to>
                                        <p:strVal val="visible"/>
                                      </p:to>
                                    </p:set>
                                    <p:animEffect transition="in" filter="fade">
                                      <p:cBhvr>
                                        <p:cTn id="22" dur="500"/>
                                        <p:tgtEl>
                                          <p:spTgt spid="22426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24261">
                                            <p:txEl>
                                              <p:pRg st="4" end="4"/>
                                            </p:txEl>
                                          </p:spTgt>
                                        </p:tgtEl>
                                        <p:attrNameLst>
                                          <p:attrName>style.visibility</p:attrName>
                                        </p:attrNameLst>
                                      </p:cBhvr>
                                      <p:to>
                                        <p:strVal val="visible"/>
                                      </p:to>
                                    </p:set>
                                    <p:animEffect transition="in" filter="barn(inVertical)">
                                      <p:cBhvr>
                                        <p:cTn id="27" dur="500"/>
                                        <p:tgtEl>
                                          <p:spTgt spid="22426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24261">
                                            <p:txEl>
                                              <p:pRg st="5" end="5"/>
                                            </p:txEl>
                                          </p:spTgt>
                                        </p:tgtEl>
                                        <p:attrNameLst>
                                          <p:attrName>style.visibility</p:attrName>
                                        </p:attrNameLst>
                                      </p:cBhvr>
                                      <p:to>
                                        <p:strVal val="visible"/>
                                      </p:to>
                                    </p:set>
                                    <p:animEffect transition="in" filter="wipe(down)">
                                      <p:cBhvr>
                                        <p:cTn id="32" dur="500"/>
                                        <p:tgtEl>
                                          <p:spTgt spid="22426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224261">
                                            <p:txEl>
                                              <p:pRg st="6" end="6"/>
                                            </p:txEl>
                                          </p:spTgt>
                                        </p:tgtEl>
                                        <p:attrNameLst>
                                          <p:attrName>style.visibility</p:attrName>
                                        </p:attrNameLst>
                                      </p:cBhvr>
                                      <p:to>
                                        <p:strVal val="visible"/>
                                      </p:to>
                                    </p:set>
                                    <p:animEffect transition="in" filter="wheel(1)">
                                      <p:cBhvr>
                                        <p:cTn id="37" dur="2000"/>
                                        <p:tgtEl>
                                          <p:spTgt spid="22426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A7CF85-364C-8FEF-6ED4-9D12D3E15BF8}"/>
              </a:ext>
            </a:extLst>
          </p:cNvPr>
          <p:cNvSpPr txBox="1"/>
          <p:nvPr/>
        </p:nvSpPr>
        <p:spPr>
          <a:xfrm>
            <a:off x="707366" y="327804"/>
            <a:ext cx="9782355" cy="1953868"/>
          </a:xfrm>
          <a:prstGeom prst="rect">
            <a:avLst/>
          </a:prstGeom>
          <a:noFill/>
        </p:spPr>
        <p:txBody>
          <a:bodyPr wrap="square">
            <a:spAutoFit/>
          </a:bodyPr>
          <a:lstStyle/>
          <a:p>
            <a:pPr algn="just">
              <a:lnSpc>
                <a:spcPct val="150000"/>
              </a:lnSpc>
            </a:pPr>
            <a:r>
              <a:rPr lang="en-US" sz="2800" b="1" i="1" dirty="0">
                <a:solidFill>
                  <a:srgbClr val="FF0000"/>
                </a:solidFill>
                <a:latin typeface="Times New Roman" panose="02020603050405020304" pitchFamily="18" charset="0"/>
                <a:ea typeface="Times New Roman" panose="02020603050405020304" pitchFamily="18" charset="0"/>
              </a:rPr>
              <a:t>a/</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Mở</a:t>
            </a:r>
            <a:r>
              <a:rPr lang="en-US" sz="2800" b="1" i="1" dirty="0">
                <a:solidFill>
                  <a:srgbClr val="FF0000"/>
                </a:solidFill>
                <a:effectLst/>
                <a:latin typeface="Times New Roman" panose="02020603050405020304" pitchFamily="18" charset="0"/>
                <a:ea typeface="Times New Roman" panose="02020603050405020304" pitchFamily="18" charset="0"/>
              </a:rPr>
              <a:t> </a:t>
            </a:r>
            <a:r>
              <a:rPr lang="en-US" sz="2800" b="1" i="1" dirty="0" err="1">
                <a:solidFill>
                  <a:srgbClr val="FF0000"/>
                </a:solidFill>
                <a:effectLst/>
                <a:latin typeface="Times New Roman" panose="02020603050405020304" pitchFamily="18" charset="0"/>
                <a:ea typeface="Times New Roman" panose="02020603050405020304" pitchFamily="18" charset="0"/>
              </a:rPr>
              <a:t>bài</a:t>
            </a:r>
            <a:r>
              <a:rPr lang="en-US" sz="2800" b="1" i="1" dirty="0">
                <a:solidFill>
                  <a:srgbClr val="FF0000"/>
                </a:solidFill>
                <a:effectLst/>
                <a:latin typeface="Times New Roman" panose="02020603050405020304" pitchFamily="18" charset="0"/>
                <a:ea typeface="Times New Roman" panose="02020603050405020304" pitchFamily="18" charset="0"/>
              </a:rPr>
              <a: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Giới</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thiệu</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vấn</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đề</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thái</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độ</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hành</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động</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của</a:t>
            </a:r>
            <a:r>
              <a:rPr lang="en-US" sz="2800" dirty="0">
                <a:solidFill>
                  <a:srgbClr val="00B0F0"/>
                </a:solidFill>
                <a:effectLst/>
                <a:latin typeface="Times New Roman" panose="02020603050405020304" pitchFamily="18" charset="0"/>
                <a:ea typeface="Times New Roman" panose="02020603050405020304" pitchFamily="18" charset="0"/>
              </a:rPr>
              <a:t> con </a:t>
            </a:r>
            <a:r>
              <a:rPr lang="en-US" sz="2800" dirty="0" err="1">
                <a:solidFill>
                  <a:srgbClr val="00B0F0"/>
                </a:solidFill>
                <a:effectLst/>
                <a:latin typeface="Times New Roman" panose="02020603050405020304" pitchFamily="18" charset="0"/>
                <a:ea typeface="Times New Roman" panose="02020603050405020304" pitchFamily="18" charset="0"/>
              </a:rPr>
              <a:t>người</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đối</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với</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việc</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bảo</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vệ</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môi</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trường</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sống</a:t>
            </a:r>
            <a:r>
              <a:rPr lang="en-US" sz="2800" dirty="0">
                <a:solidFill>
                  <a:srgbClr val="00B0F0"/>
                </a:solidFill>
                <a:effectLst/>
                <a:latin typeface="Times New Roman" panose="02020603050405020304" pitchFamily="18" charset="0"/>
                <a:ea typeface="Times New Roman" panose="02020603050405020304" pitchFamily="18" charset="0"/>
              </a:rPr>
              <a:t>(</a:t>
            </a:r>
            <a:r>
              <a:rPr lang="en-US" sz="2800" dirty="0" err="1">
                <a:solidFill>
                  <a:srgbClr val="00B0F0"/>
                </a:solidFill>
                <a:effectLst/>
                <a:latin typeface="Times New Roman" panose="02020603050405020304" pitchFamily="18" charset="0"/>
                <a:ea typeface="Times New Roman" panose="02020603050405020304" pitchFamily="18" charset="0"/>
              </a:rPr>
              <a:t>chung</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hoặc</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lựa</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chọn</a:t>
            </a:r>
            <a:r>
              <a:rPr lang="en-US" sz="2800" dirty="0">
                <a:solidFill>
                  <a:srgbClr val="00B0F0"/>
                </a:solidFill>
                <a:effectLst/>
                <a:latin typeface="Times New Roman" panose="02020603050405020304" pitchFamily="18" charset="0"/>
                <a:ea typeface="Times New Roman" panose="02020603050405020304" pitchFamily="18" charset="0"/>
              </a:rPr>
              <a:t> 1 </a:t>
            </a:r>
            <a:r>
              <a:rPr lang="en-US" sz="2800" dirty="0" err="1">
                <a:solidFill>
                  <a:srgbClr val="00B0F0"/>
                </a:solidFill>
                <a:effectLst/>
                <a:latin typeface="Times New Roman" panose="02020603050405020304" pitchFamily="18" charset="0"/>
                <a:ea typeface="Times New Roman" panose="02020603050405020304" pitchFamily="18" charset="0"/>
              </a:rPr>
              <a:t>vấn</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đề</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môi</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trường</a:t>
            </a:r>
            <a:r>
              <a:rPr lang="en-US" sz="2800" dirty="0">
                <a:solidFill>
                  <a:srgbClr val="00B0F0"/>
                </a:solidFill>
                <a:effectLst/>
                <a:latin typeface="Times New Roman" panose="02020603050405020304" pitchFamily="18" charset="0"/>
                <a:ea typeface="Times New Roman" panose="02020603050405020304" pitchFamily="18" charset="0"/>
              </a:rPr>
              <a:t> </a:t>
            </a:r>
            <a:r>
              <a:rPr lang="en-US" sz="2800" dirty="0" err="1">
                <a:solidFill>
                  <a:srgbClr val="00B0F0"/>
                </a:solidFill>
                <a:effectLst/>
                <a:latin typeface="Times New Roman" panose="02020603050405020304" pitchFamily="18" charset="0"/>
                <a:ea typeface="Times New Roman" panose="02020603050405020304" pitchFamily="18" charset="0"/>
              </a:rPr>
              <a:t>riêng</a:t>
            </a:r>
            <a:endParaRPr lang="en-US" sz="2800" dirty="0">
              <a:solidFill>
                <a:srgbClr val="00B0F0"/>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2C3E2D33-4CA9-96CC-3C18-6A696E02D2E8}"/>
              </a:ext>
            </a:extLst>
          </p:cNvPr>
          <p:cNvSpPr txBox="1"/>
          <p:nvPr/>
        </p:nvSpPr>
        <p:spPr>
          <a:xfrm>
            <a:off x="810882" y="2413338"/>
            <a:ext cx="10584611" cy="39703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3600" b="0" i="1" dirty="0">
                <a:solidFill>
                  <a:srgbClr val="0070C0"/>
                </a:solidFill>
                <a:effectLst/>
                <a:latin typeface="Times New Roman" panose="02020603050405020304" pitchFamily="18" charset="0"/>
                <a:cs typeface="Times New Roman" panose="02020603050405020304" pitchFamily="18" charset="0"/>
              </a:rPr>
              <a:t>	</a:t>
            </a:r>
            <a:r>
              <a:rPr lang="vi-VN" sz="3600" b="0" i="1" dirty="0">
                <a:solidFill>
                  <a:srgbClr val="0070C0"/>
                </a:solidFill>
                <a:effectLst/>
                <a:latin typeface="Times New Roman" panose="02020603050405020304" pitchFamily="18" charset="0"/>
                <a:cs typeface="Times New Roman" panose="02020603050405020304" pitchFamily="18" charset="0"/>
              </a:rPr>
              <a:t>Hiện nay, vấn đề môi trường đang là một trong những vấn đề đáng quan tâm và được đề cập đến rất nhiều trên các phương tiện truyền thông cũng như trong đời sống xã hội. Việc bảo vệ môi trường trước sự tác động của tự nhiên và con người là cần thiết và cần có những giải pháp hiệu quả hơn trong thực tế để có một không gian sống lành mạnh, tích cực.</a:t>
            </a:r>
            <a:endParaRPr lang="en-US" sz="36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9076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D3D29E-F09D-E8F0-455B-BD56087E8339}"/>
              </a:ext>
            </a:extLst>
          </p:cNvPr>
          <p:cNvSpPr txBox="1"/>
          <p:nvPr/>
        </p:nvSpPr>
        <p:spPr>
          <a:xfrm>
            <a:off x="655607" y="302631"/>
            <a:ext cx="10869284" cy="2677656"/>
          </a:xfrm>
          <a:prstGeom prst="rect">
            <a:avLst/>
          </a:prstGeom>
          <a:noFill/>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b. </a:t>
            </a:r>
            <a:r>
              <a:rPr lang="en-US" sz="2400" b="1" dirty="0" err="1">
                <a:solidFill>
                  <a:srgbClr val="FF0000"/>
                </a:solidFill>
                <a:latin typeface="Times New Roman" panose="02020603050405020304" pitchFamily="18" charset="0"/>
                <a:cs typeface="Times New Roman" panose="02020603050405020304" pitchFamily="18" charset="0"/>
              </a:rPr>
              <a:t>Thân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 </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Giải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thích</a:t>
            </a:r>
            <a:r>
              <a:rPr lang="en-US" sz="2400" b="1" dirty="0">
                <a:solidFill>
                  <a:srgbClr val="0070C0"/>
                </a:solidFill>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a:p>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Môi</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trường</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là</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toàn</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bộ</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vật</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chất</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yếu</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tố</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tự</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nhiên</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và</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nhân</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tạo</a:t>
            </a:r>
            <a:r>
              <a:rPr lang="en-US" sz="2400" b="1" dirty="0">
                <a:solidFill>
                  <a:srgbClr val="00B0F0"/>
                </a:solidFill>
                <a:latin typeface="Times New Roman" panose="02020603050405020304" pitchFamily="18" charset="0"/>
                <a:cs typeface="Times New Roman" panose="02020603050405020304" pitchFamily="18" charset="0"/>
              </a:rPr>
              <a:t> bao </a:t>
            </a:r>
            <a:r>
              <a:rPr lang="en-US" sz="2400" b="1" dirty="0" err="1">
                <a:solidFill>
                  <a:srgbClr val="00B0F0"/>
                </a:solidFill>
                <a:latin typeface="Times New Roman" panose="02020603050405020304" pitchFamily="18" charset="0"/>
                <a:cs typeface="Times New Roman" panose="02020603050405020304" pitchFamily="18" charset="0"/>
              </a:rPr>
              <a:t>quanh</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tác</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động</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trực</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tiếp</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đến</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cuộc</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sống</a:t>
            </a:r>
            <a:r>
              <a:rPr lang="en-US" sz="2400" b="1" dirty="0">
                <a:solidFill>
                  <a:srgbClr val="00B0F0"/>
                </a:solidFill>
                <a:latin typeface="Times New Roman" panose="02020603050405020304" pitchFamily="18" charset="0"/>
                <a:cs typeface="Times New Roman" panose="02020603050405020304" pitchFamily="18" charset="0"/>
              </a:rPr>
              <a:t> </a:t>
            </a:r>
            <a:r>
              <a:rPr lang="en-US" sz="2400" b="1" dirty="0" err="1">
                <a:solidFill>
                  <a:srgbClr val="00B0F0"/>
                </a:solidFill>
                <a:latin typeface="Times New Roman" panose="02020603050405020304" pitchFamily="18" charset="0"/>
                <a:cs typeface="Times New Roman" panose="02020603050405020304" pitchFamily="18" charset="0"/>
              </a:rPr>
              <a:t>của</a:t>
            </a:r>
            <a:r>
              <a:rPr lang="en-US" sz="2400" b="1" dirty="0">
                <a:solidFill>
                  <a:srgbClr val="00B0F0"/>
                </a:solidFill>
                <a:latin typeface="Times New Roman" panose="02020603050405020304" pitchFamily="18" charset="0"/>
                <a:cs typeface="Times New Roman" panose="02020603050405020304" pitchFamily="18" charset="0"/>
              </a:rPr>
              <a:t> con </a:t>
            </a:r>
            <a:r>
              <a:rPr lang="en-US" sz="2400" b="1" dirty="0" err="1">
                <a:solidFill>
                  <a:srgbClr val="00B0F0"/>
                </a:solidFill>
                <a:latin typeface="Times New Roman" panose="02020603050405020304" pitchFamily="18" charset="0"/>
                <a:cs typeface="Times New Roman" panose="02020603050405020304" pitchFamily="18" charset="0"/>
              </a:rPr>
              <a:t>người</a:t>
            </a:r>
            <a:r>
              <a:rPr lang="en-US" sz="2400" dirty="0">
                <a:solidFill>
                  <a:srgbClr val="00B0F0"/>
                </a:solidFill>
                <a:latin typeface="Times New Roman" panose="02020603050405020304" pitchFamily="18" charset="0"/>
                <a:cs typeface="Times New Roman" panose="02020603050405020304" pitchFamily="18" charset="0"/>
              </a:rPr>
              <a:t>.</a:t>
            </a:r>
          </a:p>
          <a:p>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Bảo</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vệ</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môi</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trường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những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hành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động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được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thực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hiện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nhằm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tránh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các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tác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động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xấu</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đến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môi</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trường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đảm</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bảo</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sự</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tồn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tại</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và</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phát</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triển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lành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mạnh</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của</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môi</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trường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trong</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tự</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nhiên</a:t>
            </a:r>
            <a:r>
              <a:rPr lang="en-US" sz="2400" b="1" dirty="0">
                <a:solidFill>
                  <a:srgbClr val="00B050"/>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0E2B9C32-38DA-9CD1-F928-25EA33217654}"/>
              </a:ext>
            </a:extLst>
          </p:cNvPr>
          <p:cNvSpPr txBox="1"/>
          <p:nvPr/>
        </p:nvSpPr>
        <p:spPr>
          <a:xfrm>
            <a:off x="1164565" y="3002989"/>
            <a:ext cx="9751085" cy="35394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3200" b="0" i="1" dirty="0">
                <a:solidFill>
                  <a:srgbClr val="0070C0"/>
                </a:solidFill>
                <a:effectLst/>
                <a:latin typeface="Times New Roman" panose="02020603050405020304" pitchFamily="18" charset="0"/>
                <a:cs typeface="Times New Roman" panose="02020603050405020304" pitchFamily="18" charset="0"/>
              </a:rPr>
              <a:t>Môi trường sống bao gồm tất cả những gì tồn tại xung quanh chúng ta. Đó là đất, nước, không khí, ánh sáng, các tài nguyên tự nhiên và tài nguyên xã hội…Bảo vệ môi trường là những hành động được thực hiện nhằm tránh các tác động xấu của tự nhiên và con người đến môi trường. Đảm bảo sự tồn tại và phát triển lành mạnh của môi trường trong tự nhiên.</a:t>
            </a:r>
            <a:endParaRPr lang="en-US" sz="32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39963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000"/>
                                        <p:tgtEl>
                                          <p:spTgt spid="5"/>
                                        </p:tgtEl>
                                      </p:cBhvr>
                                    </p:animEffect>
                                    <p:anim calcmode="lin" valueType="num">
                                      <p:cBhvr>
                                        <p:cTn id="24" dur="2000" fill="hold"/>
                                        <p:tgtEl>
                                          <p:spTgt spid="5"/>
                                        </p:tgtEl>
                                        <p:attrNameLst>
                                          <p:attrName>ppt_w</p:attrName>
                                        </p:attrNameLst>
                                      </p:cBhvr>
                                      <p:tavLst>
                                        <p:tav tm="0" fmla="#ppt_w*sin(2.5*pi*$)">
                                          <p:val>
                                            <p:fltVal val="0"/>
                                          </p:val>
                                        </p:tav>
                                        <p:tav tm="100000">
                                          <p:val>
                                            <p:fltVal val="1"/>
                                          </p:val>
                                        </p:tav>
                                      </p:tavLst>
                                    </p:anim>
                                    <p:anim calcmode="lin" valueType="num">
                                      <p:cBhvr>
                                        <p:cTn id="25"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600F8A-DE29-AE9E-1CDB-1BEF6A4B69A5}"/>
              </a:ext>
            </a:extLst>
          </p:cNvPr>
          <p:cNvSpPr txBox="1"/>
          <p:nvPr/>
        </p:nvSpPr>
        <p:spPr>
          <a:xfrm>
            <a:off x="577970" y="306859"/>
            <a:ext cx="10161917" cy="1692771"/>
          </a:xfrm>
          <a:prstGeom prst="rect">
            <a:avLst/>
          </a:prstGeom>
          <a:noFill/>
        </p:spPr>
        <p:txBody>
          <a:bodyPr wrap="square">
            <a:spAutoFit/>
          </a:bodyPr>
          <a:lstStyle/>
          <a:p>
            <a:pPr algn="just"/>
            <a:r>
              <a:rPr lang="en-US" sz="2600" dirty="0">
                <a:solidFill>
                  <a:srgbClr val="333333"/>
                </a:solidFill>
                <a:latin typeface="Times New Roman" panose="02020603050405020304" pitchFamily="18" charset="0"/>
                <a:cs typeface="Times New Roman" panose="02020603050405020304" pitchFamily="18" charset="0"/>
              </a:rPr>
              <a:t>-</a:t>
            </a:r>
            <a:r>
              <a:rPr lang="vi-VN" sz="2600" i="0" u="none" strike="noStrike" dirty="0">
                <a:solidFill>
                  <a:srgbClr val="333333"/>
                </a:solidFill>
                <a:effectLst/>
                <a:latin typeface="Times New Roman" panose="02020603050405020304" pitchFamily="18" charset="0"/>
                <a:cs typeface="Times New Roman" panose="02020603050405020304" pitchFamily="18" charset="0"/>
              </a:rPr>
              <a:t> Tại sao phải bảo vệ môi trường?</a:t>
            </a:r>
          </a:p>
          <a:p>
            <a:pPr algn="just"/>
            <a:r>
              <a:rPr lang="en-US" sz="2600" dirty="0">
                <a:solidFill>
                  <a:srgbClr val="333333"/>
                </a:solidFill>
                <a:latin typeface="Times New Roman" panose="02020603050405020304" pitchFamily="18" charset="0"/>
                <a:cs typeface="Times New Roman" panose="02020603050405020304" pitchFamily="18" charset="0"/>
              </a:rPr>
              <a:t>+</a:t>
            </a:r>
            <a:r>
              <a:rPr lang="vi-VN" sz="2600" i="0" u="none" strike="noStrike" dirty="0">
                <a:solidFill>
                  <a:srgbClr val="333333"/>
                </a:solidFill>
                <a:effectLst/>
                <a:latin typeface="Times New Roman" panose="02020603050405020304" pitchFamily="18" charset="0"/>
                <a:cs typeface="Times New Roman" panose="02020603050405020304" pitchFamily="18" charset="0"/>
              </a:rPr>
              <a:t> </a:t>
            </a:r>
            <a:r>
              <a:rPr lang="en-US" sz="2600" i="0" u="none" strike="noStrike" dirty="0">
                <a:solidFill>
                  <a:srgbClr val="333333"/>
                </a:solidFill>
                <a:effectLst/>
                <a:latin typeface="Times New Roman" panose="02020603050405020304" pitchFamily="18" charset="0"/>
                <a:cs typeface="Times New Roman" panose="02020603050405020304" pitchFamily="18" charset="0"/>
              </a:rPr>
              <a:t>T</a:t>
            </a:r>
            <a:r>
              <a:rPr lang="vi-VN" sz="2600" i="0" u="none" strike="noStrike" dirty="0">
                <a:solidFill>
                  <a:srgbClr val="333333"/>
                </a:solidFill>
                <a:effectLst/>
                <a:latin typeface="Times New Roman" panose="02020603050405020304" pitchFamily="18" charset="0"/>
                <a:cs typeface="Times New Roman" panose="02020603050405020304" pitchFamily="18" charset="0"/>
              </a:rPr>
              <a:t>hứ nhất: Môi trường có vai trò rất lớn đối với sự sống của con người</a:t>
            </a:r>
            <a:endParaRPr lang="en-US" sz="2600" i="0" u="none" strike="noStrike" dirty="0">
              <a:solidFill>
                <a:srgbClr val="333333"/>
              </a:solidFill>
              <a:effectLst/>
              <a:latin typeface="Times New Roman" panose="02020603050405020304" pitchFamily="18" charset="0"/>
              <a:cs typeface="Times New Roman" panose="02020603050405020304" pitchFamily="18" charset="0"/>
            </a:endParaRPr>
          </a:p>
          <a:p>
            <a:pPr algn="just"/>
            <a:r>
              <a:rPr lang="en-US" sz="2600" i="0" u="none" strike="noStrike" dirty="0">
                <a:solidFill>
                  <a:srgbClr val="333333"/>
                </a:solidFill>
                <a:effectLst/>
                <a:latin typeface="Times New Roman" panose="02020603050405020304" pitchFamily="18" charset="0"/>
                <a:cs typeface="Times New Roman" panose="02020603050405020304" pitchFamily="18" charset="0"/>
              </a:rPr>
              <a:t>+ </a:t>
            </a:r>
            <a:r>
              <a:rPr lang="en-US" sz="2600" dirty="0">
                <a:solidFill>
                  <a:srgbClr val="333333"/>
                </a:solidFill>
                <a:latin typeface="Times New Roman" panose="02020603050405020304" pitchFamily="18" charset="0"/>
                <a:cs typeface="Times New Roman" panose="02020603050405020304" pitchFamily="18" charset="0"/>
              </a:rPr>
              <a:t>T</a:t>
            </a:r>
            <a:r>
              <a:rPr lang="vi-VN" sz="2600" i="0" u="none" strike="noStrike" dirty="0">
                <a:solidFill>
                  <a:srgbClr val="333333"/>
                </a:solidFill>
                <a:effectLst/>
                <a:latin typeface="Times New Roman" panose="02020603050405020304" pitchFamily="18" charset="0"/>
                <a:cs typeface="Times New Roman" panose="02020603050405020304" pitchFamily="18" charset="0"/>
              </a:rPr>
              <a:t>hứ hai: Thực trạng môi trường đang bị ô nhiễm</a:t>
            </a:r>
            <a:r>
              <a:rPr lang="en-US" sz="2600" i="0" u="none" strike="noStrike" dirty="0">
                <a:solidFill>
                  <a:srgbClr val="333333"/>
                </a:solidFill>
                <a:effectLst/>
                <a:latin typeface="Times New Roman" panose="02020603050405020304" pitchFamily="18" charset="0"/>
                <a:cs typeface="Times New Roman" panose="02020603050405020304" pitchFamily="18" charset="0"/>
              </a:rPr>
              <a:t> </a:t>
            </a:r>
            <a:r>
              <a:rPr lang="en-US" sz="2600" i="0" u="none" strike="noStrike" dirty="0" err="1">
                <a:solidFill>
                  <a:srgbClr val="333333"/>
                </a:solidFill>
                <a:effectLst/>
                <a:latin typeface="Times New Roman" panose="02020603050405020304" pitchFamily="18" charset="0"/>
                <a:cs typeface="Times New Roman" panose="02020603050405020304" pitchFamily="18" charset="0"/>
              </a:rPr>
              <a:t>nghiêm</a:t>
            </a:r>
            <a:r>
              <a:rPr lang="en-US" sz="2600" i="0" u="none" strike="noStrike" dirty="0">
                <a:solidFill>
                  <a:srgbClr val="333333"/>
                </a:solidFill>
                <a:effectLst/>
                <a:latin typeface="Times New Roman" panose="02020603050405020304" pitchFamily="18" charset="0"/>
                <a:cs typeface="Times New Roman" panose="02020603050405020304" pitchFamily="18" charset="0"/>
              </a:rPr>
              <a:t> </a:t>
            </a:r>
            <a:r>
              <a:rPr lang="en-US" sz="2600" i="0" u="none" strike="noStrike" dirty="0" err="1">
                <a:solidFill>
                  <a:srgbClr val="333333"/>
                </a:solidFill>
                <a:effectLst/>
                <a:latin typeface="Times New Roman" panose="02020603050405020304" pitchFamily="18" charset="0"/>
                <a:cs typeface="Times New Roman" panose="02020603050405020304" pitchFamily="18" charset="0"/>
              </a:rPr>
              <a:t>trọng</a:t>
            </a:r>
            <a:endParaRPr lang="en-US" sz="2600" i="0" u="none" strike="noStrike" dirty="0">
              <a:solidFill>
                <a:srgbClr val="333333"/>
              </a:solidFill>
              <a:effectLst/>
              <a:latin typeface="Times New Roman" panose="02020603050405020304" pitchFamily="18" charset="0"/>
              <a:cs typeface="Times New Roman" panose="02020603050405020304" pitchFamily="18" charset="0"/>
            </a:endParaRPr>
          </a:p>
          <a:p>
            <a:pPr algn="just"/>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Thứ</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ba</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Bảo</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vệ</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môi</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trường</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hôm</a:t>
            </a:r>
            <a:r>
              <a:rPr lang="en-US" sz="2600" dirty="0">
                <a:solidFill>
                  <a:srgbClr val="333333"/>
                </a:solidFill>
                <a:latin typeface="Times New Roman" panose="02020603050405020304" pitchFamily="18" charset="0"/>
                <a:cs typeface="Times New Roman" panose="02020603050405020304" pitchFamily="18" charset="0"/>
              </a:rPr>
              <a:t> nay </a:t>
            </a:r>
            <a:r>
              <a:rPr lang="en-US" sz="2600" dirty="0" err="1">
                <a:solidFill>
                  <a:srgbClr val="333333"/>
                </a:solidFill>
                <a:latin typeface="Times New Roman" panose="02020603050405020304" pitchFamily="18" charset="0"/>
                <a:cs typeface="Times New Roman" panose="02020603050405020304" pitchFamily="18" charset="0"/>
              </a:rPr>
              <a:t>là</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để</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duy</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trì</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cho</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mai</a:t>
            </a:r>
            <a:r>
              <a:rPr lang="en-US" sz="2600" dirty="0">
                <a:solidFill>
                  <a:srgbClr val="333333"/>
                </a:solidFill>
                <a:latin typeface="Times New Roman" panose="02020603050405020304" pitchFamily="18" charset="0"/>
                <a:cs typeface="Times New Roman" panose="02020603050405020304" pitchFamily="18" charset="0"/>
              </a:rPr>
              <a:t> </a:t>
            </a:r>
            <a:r>
              <a:rPr lang="en-US" sz="2600" dirty="0" err="1">
                <a:solidFill>
                  <a:srgbClr val="333333"/>
                </a:solidFill>
                <a:latin typeface="Times New Roman" panose="02020603050405020304" pitchFamily="18" charset="0"/>
                <a:cs typeface="Times New Roman" panose="02020603050405020304" pitchFamily="18" charset="0"/>
              </a:rPr>
              <a:t>sau</a:t>
            </a:r>
            <a:endParaRPr lang="en-US" sz="2600" i="0" u="none" strike="noStrike" dirty="0">
              <a:solidFill>
                <a:srgbClr val="333333"/>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A744568-6DFA-AF2B-EEE6-018B8CB56AAC}"/>
              </a:ext>
            </a:extLst>
          </p:cNvPr>
          <p:cNvSpPr txBox="1"/>
          <p:nvPr/>
        </p:nvSpPr>
        <p:spPr>
          <a:xfrm>
            <a:off x="284672" y="2206226"/>
            <a:ext cx="11533517" cy="440120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vi-VN" sz="2800" b="0" i="1" dirty="0">
                <a:solidFill>
                  <a:srgbClr val="0070C0"/>
                </a:solidFill>
                <a:effectLst/>
                <a:latin typeface="Times New Roman" panose="02020603050405020304" pitchFamily="18" charset="0"/>
                <a:cs typeface="Times New Roman" panose="02020603050405020304" pitchFamily="18" charset="0"/>
              </a:rPr>
              <a:t>Câu hỏi đặt ra là vì sao phải bảo vệ môi trường sống? </a:t>
            </a:r>
            <a:r>
              <a:rPr lang="vi-VN" sz="2800" b="1" i="1" u="sng" dirty="0">
                <a:solidFill>
                  <a:srgbClr val="7030A0"/>
                </a:solidFill>
                <a:effectLst/>
                <a:latin typeface="Times New Roman" panose="02020603050405020304" pitchFamily="18" charset="0"/>
                <a:cs typeface="Times New Roman" panose="02020603050405020304" pitchFamily="18" charset="0"/>
              </a:rPr>
              <a:t>Thứ nhất</a:t>
            </a:r>
            <a:r>
              <a:rPr lang="vi-VN" sz="2800" b="0" i="1" dirty="0">
                <a:solidFill>
                  <a:srgbClr val="0070C0"/>
                </a:solidFill>
                <a:effectLst/>
                <a:latin typeface="Times New Roman" panose="02020603050405020304" pitchFamily="18" charset="0"/>
                <a:cs typeface="Times New Roman" panose="02020603050405020304" pitchFamily="18" charset="0"/>
              </a:rPr>
              <a:t>, phải bảo vệ môi trường bởi vì môi trường có vai trò rất lớn đối với sự sống của con người. Không khí, nước, ánh sáng,..đều phục vụ nhu cầu tồn tại và sinh hoạt của con người. Nếu sống trong một môi trường tốt con người sẽ được bảo vệ về sức khỏe, có nhiều năng lượng học tập, làm việc và phát triển. Ngược lại, nếu con người sống trong môi trường bị ô nhiễm sẽ phải chịu nhiều tác động, hậu quả nặng nề về sức khỏe, tinh thần và đời sống. Môi trường bị ô nhiễm là "con virus" gặm nhấm sức khỏe mỗi người, thậm chí nếu lâu dài có thể cướp đi cả mạng sống con người. Thế nên bảo vệ môi trường là bảo vệ sức khoẻ chính chúng ta.</a:t>
            </a:r>
            <a:endParaRPr lang="en-US" sz="28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807077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5">
            <a:extLst>
              <a:ext uri="{FF2B5EF4-FFF2-40B4-BE49-F238E27FC236}">
                <a16:creationId xmlns:a16="http://schemas.microsoft.com/office/drawing/2014/main" id="{9A7572E6-07A5-1F5B-601E-38283F6499AF}"/>
              </a:ext>
            </a:extLst>
          </p:cNvPr>
          <p:cNvSpPr txBox="1">
            <a:spLocks noChangeArrowheads="1"/>
          </p:cNvSpPr>
          <p:nvPr/>
        </p:nvSpPr>
        <p:spPr bwMode="auto">
          <a:xfrm>
            <a:off x="1524000" y="1066801"/>
            <a:ext cx="9144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2400" b="1">
                <a:solidFill>
                  <a:srgbClr val="0033CC"/>
                </a:solidFill>
              </a:rPr>
              <a:t>       </a:t>
            </a:r>
            <a:endParaRPr lang="en-US" altLang="en-US" sz="2400" b="1">
              <a:solidFill>
                <a:srgbClr val="000000"/>
              </a:solidFill>
            </a:endParaRPr>
          </a:p>
        </p:txBody>
      </p:sp>
      <p:pic>
        <p:nvPicPr>
          <p:cNvPr id="4102" name="Picture 6" descr="Ô nhiễm môi trường nước là gì ? Quy định về ô nhiễm môi trường nước">
            <a:extLst>
              <a:ext uri="{FF2B5EF4-FFF2-40B4-BE49-F238E27FC236}">
                <a16:creationId xmlns:a16="http://schemas.microsoft.com/office/drawing/2014/main" id="{59414BFD-8E5D-CE9A-E514-C73BD6164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9" y="533400"/>
            <a:ext cx="10325819" cy="5257800"/>
          </a:xfrm>
          <a:prstGeom prst="rect">
            <a:avLst/>
          </a:prstGeom>
        </p:spPr>
        <p:style>
          <a:lnRef idx="2">
            <a:schemeClr val="accent2"/>
          </a:lnRef>
          <a:fillRef idx="1">
            <a:schemeClr val="lt1"/>
          </a:fillRef>
          <a:effectRef idx="0">
            <a:schemeClr val="accent2"/>
          </a:effectRef>
          <a:fontRef idx="minor">
            <a:schemeClr val="dk1"/>
          </a:fontRef>
        </p:style>
      </p:pic>
      <p:sp>
        <p:nvSpPr>
          <p:cNvPr id="2" name="Rectangle: Rounded Corners 1">
            <a:extLst>
              <a:ext uri="{FF2B5EF4-FFF2-40B4-BE49-F238E27FC236}">
                <a16:creationId xmlns:a16="http://schemas.microsoft.com/office/drawing/2014/main" id="{1FA3DCAE-8F23-A137-A702-F9C11DAB5759}"/>
              </a:ext>
            </a:extLst>
          </p:cNvPr>
          <p:cNvSpPr/>
          <p:nvPr/>
        </p:nvSpPr>
        <p:spPr>
          <a:xfrm>
            <a:off x="3886200" y="5943600"/>
            <a:ext cx="4343400" cy="457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400" b="1" dirty="0">
                <a:solidFill>
                  <a:srgbClr val="FF0000"/>
                </a:solidFill>
                <a:latin typeface="Arial"/>
                <a:cs typeface="Arial"/>
              </a:rPr>
              <a:t>Ô </a:t>
            </a:r>
            <a:r>
              <a:rPr lang="en-US" sz="2400" b="1" dirty="0" err="1">
                <a:solidFill>
                  <a:srgbClr val="FF0000"/>
                </a:solidFill>
                <a:latin typeface="Arial"/>
                <a:cs typeface="Arial"/>
              </a:rPr>
              <a:t>nhiễm</a:t>
            </a:r>
            <a:r>
              <a:rPr lang="en-US" sz="2400" b="1" dirty="0">
                <a:solidFill>
                  <a:srgbClr val="FF0000"/>
                </a:solidFill>
                <a:latin typeface="Arial"/>
                <a:cs typeface="Arial"/>
              </a:rPr>
              <a:t> </a:t>
            </a:r>
            <a:r>
              <a:rPr lang="en-US" sz="2400" b="1" dirty="0" err="1">
                <a:solidFill>
                  <a:srgbClr val="FF0000"/>
                </a:solidFill>
                <a:latin typeface="Arial"/>
                <a:cs typeface="Arial"/>
              </a:rPr>
              <a:t>nguồn</a:t>
            </a:r>
            <a:r>
              <a:rPr lang="en-US" sz="2400" b="1" dirty="0">
                <a:solidFill>
                  <a:srgbClr val="FF0000"/>
                </a:solidFill>
                <a:latin typeface="Arial"/>
                <a:cs typeface="Arial"/>
              </a:rPr>
              <a:t> </a:t>
            </a:r>
            <a:r>
              <a:rPr lang="en-US" sz="2400" b="1" dirty="0" err="1">
                <a:solidFill>
                  <a:srgbClr val="FF0000"/>
                </a:solidFill>
                <a:latin typeface="Arial"/>
                <a:cs typeface="Arial"/>
              </a:rPr>
              <a:t>nước</a:t>
            </a:r>
            <a:endParaRPr lang="en-US" sz="2400" b="1" dirty="0">
              <a:solidFill>
                <a:srgbClr val="FF0000"/>
              </a:solidFill>
              <a:latin typeface="Arial"/>
              <a:cs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5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E64E3D-7DDC-D226-8F40-1A8A369FBBD8}"/>
              </a:ext>
            </a:extLst>
          </p:cNvPr>
          <p:cNvSpPr txBox="1"/>
          <p:nvPr/>
        </p:nvSpPr>
        <p:spPr>
          <a:xfrm>
            <a:off x="334736" y="197346"/>
            <a:ext cx="11446328" cy="649408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just"/>
            <a:r>
              <a:rPr lang="vi-VN" sz="2600" b="1" i="1" u="sng" strike="noStrike" dirty="0">
                <a:solidFill>
                  <a:srgbClr val="7030A0"/>
                </a:solidFill>
                <a:effectLst/>
                <a:latin typeface="Times New Roman" panose="02020603050405020304" pitchFamily="18" charset="0"/>
                <a:cs typeface="Times New Roman" panose="02020603050405020304" pitchFamily="18" charset="0"/>
              </a:rPr>
              <a:t>Thứ hai</a:t>
            </a:r>
            <a:r>
              <a:rPr lang="vi-VN" sz="2600" b="0" i="1" u="none" strike="noStrike" dirty="0">
                <a:solidFill>
                  <a:srgbClr val="00B050"/>
                </a:solidFill>
                <a:effectLst/>
                <a:latin typeface="Times New Roman" panose="02020603050405020304" pitchFamily="18" charset="0"/>
                <a:cs typeface="Times New Roman" panose="02020603050405020304" pitchFamily="18" charset="0"/>
              </a:rPr>
              <a:t>, chúng ta không thể không thừa nhận rằng môi trường hiện nay đang bị ô nhiễm trầm trọng. Nguyên nhân chính từ ý thức con người.  Trong thực tế, có hàng ngàn tấn rác thải thải ra mỗi ngày, tuy nhiên việc xử lý rác thải vẫn còn chưa thực sự tốt. Thậm chí ở những thành phố lớn, nhiều khu dân cư vẫn tồn tại hiện tượng rác thải chất hàng đống chưa xử lý kịp thời, gây ô nhiễm. Hơn thế nữa, các nhà máy thải khói, nước thải một cách bừa bãi thiếu khoa học làm ô nhiễm không khí, ô nhiễm môi trường nước. Lạm dụng các chất hoá học như thuốc diệt cỏ, khử trùng đất, thuốc kích thích tăng trưởng của người lao động cũng khiến đất đai bị phá huỷ, bạc màu, thiếu chất dinh dưỡng,... Những điều ấy không chỉ ảnh hưởng đến đời sống sinh vật mà còn tác động trực tiếp đến cuộc sống con người, đe dọa sức khỏe, sinh mạng con người.</a:t>
            </a:r>
          </a:p>
          <a:p>
            <a:pPr algn="just"/>
            <a:r>
              <a:rPr lang="vi-VN" sz="2600" b="1" i="1" u="sng" strike="noStrike" dirty="0">
                <a:solidFill>
                  <a:srgbClr val="7030A0"/>
                </a:solidFill>
                <a:effectLst/>
                <a:latin typeface="Times New Roman" panose="02020603050405020304" pitchFamily="18" charset="0"/>
                <a:cs typeface="Times New Roman" panose="02020603050405020304" pitchFamily="18" charset="0"/>
              </a:rPr>
              <a:t>Thứ ba</a:t>
            </a:r>
            <a:r>
              <a:rPr lang="vi-VN" sz="2600" b="0" i="1" u="none" strike="noStrike" dirty="0">
                <a:solidFill>
                  <a:srgbClr val="0070C0"/>
                </a:solidFill>
                <a:effectLst/>
                <a:latin typeface="Times New Roman" panose="02020603050405020304" pitchFamily="18" charset="0"/>
                <a:cs typeface="Times New Roman" panose="02020603050405020304" pitchFamily="18" charset="0"/>
              </a:rPr>
              <a:t>, việc bảo vệ môi trường không chỉ bảo vệ cho chúng ta hôm nay mà còn bảo vệ cho cuộc sống của những thế hệ mai sau. Nếu chúng ta thờ ơ với những vấn đề tiêu cực đang tồn tại trong môi trường hiện nay thì thế hệ sau phải gánh chịu những hậu quả nghiêm trọng. Sự vô ý thức của con người hiện tại có thể đe dọa đến đời sống trong tương lai. </a:t>
            </a:r>
          </a:p>
        </p:txBody>
      </p:sp>
    </p:spTree>
    <p:extLst>
      <p:ext uri="{BB962C8B-B14F-4D97-AF65-F5344CB8AC3E}">
        <p14:creationId xmlns:p14="http://schemas.microsoft.com/office/powerpoint/2010/main" val="35119713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761418-8D20-4004-B7B9-9FD65713D856}"/>
              </a:ext>
            </a:extLst>
          </p:cNvPr>
          <p:cNvSpPr txBox="1"/>
          <p:nvPr/>
        </p:nvSpPr>
        <p:spPr>
          <a:xfrm>
            <a:off x="595994" y="408214"/>
            <a:ext cx="8545964" cy="523220"/>
          </a:xfrm>
          <a:prstGeom prst="rect">
            <a:avLst/>
          </a:prstGeom>
          <a:noFill/>
        </p:spPr>
        <p:txBody>
          <a:bodyPr wrap="square">
            <a:spAutoFit/>
          </a:bodyPr>
          <a:lstStyle/>
          <a:p>
            <a:r>
              <a:rPr lang="en-US" sz="2800" b="1" dirty="0">
                <a:solidFill>
                  <a:srgbClr val="00B0F0"/>
                </a:solidFill>
                <a:latin typeface="Times New Roman" panose="02020603050405020304" pitchFamily="18" charset="0"/>
                <a:cs typeface="Times New Roman" panose="02020603050405020304" pitchFamily="18" charset="0"/>
              </a:rPr>
              <a:t>-</a:t>
            </a:r>
            <a:r>
              <a:rPr lang="vi-VN" sz="2800" b="1" i="0" u="none" strike="noStrike" dirty="0">
                <a:solidFill>
                  <a:srgbClr val="00B0F0"/>
                </a:solidFill>
                <a:effectLst/>
                <a:latin typeface="Times New Roman" panose="02020603050405020304" pitchFamily="18" charset="0"/>
                <a:cs typeface="Times New Roman" panose="02020603050405020304" pitchFamily="18" charset="0"/>
              </a:rPr>
              <a:t> Giải pháp bảo vệ môi trường</a:t>
            </a:r>
            <a:endParaRPr lang="en-US" sz="2800" dirty="0">
              <a:solidFill>
                <a:srgbClr val="00B0F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C322B2D-20AC-EE8C-833C-9D86E8E4B28F}"/>
              </a:ext>
            </a:extLst>
          </p:cNvPr>
          <p:cNvSpPr txBox="1"/>
          <p:nvPr/>
        </p:nvSpPr>
        <p:spPr>
          <a:xfrm>
            <a:off x="489857" y="938243"/>
            <a:ext cx="11225893" cy="549381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en-US" sz="2700" i="1" dirty="0" err="1">
                <a:solidFill>
                  <a:srgbClr val="FF0000"/>
                </a:solidFill>
              </a:rPr>
              <a:t>Vì</a:t>
            </a:r>
            <a:r>
              <a:rPr lang="en-US" sz="2700" i="1" dirty="0">
                <a:solidFill>
                  <a:srgbClr val="FF0000"/>
                </a:solidFill>
              </a:rPr>
              <a:t> </a:t>
            </a:r>
            <a:r>
              <a:rPr lang="en-US" sz="2700" i="1" dirty="0" err="1">
                <a:solidFill>
                  <a:srgbClr val="FF0000"/>
                </a:solidFill>
              </a:rPr>
              <a:t>vậy</a:t>
            </a:r>
            <a:r>
              <a:rPr lang="en-US" sz="2700" i="1" dirty="0">
                <a:solidFill>
                  <a:srgbClr val="FF0000"/>
                </a:solidFill>
              </a:rPr>
              <a:t>, </a:t>
            </a:r>
            <a:r>
              <a:rPr lang="en-US" sz="2700" i="1" dirty="0" err="1">
                <a:solidFill>
                  <a:srgbClr val="FF0000"/>
                </a:solidFill>
              </a:rPr>
              <a:t>để</a:t>
            </a:r>
            <a:r>
              <a:rPr lang="en-US" sz="2700" i="1" dirty="0">
                <a:solidFill>
                  <a:srgbClr val="FF0000"/>
                </a:solidFill>
              </a:rPr>
              <a:t> </a:t>
            </a:r>
            <a:r>
              <a:rPr lang="en-US" sz="2700" i="1" dirty="0" err="1">
                <a:solidFill>
                  <a:srgbClr val="FF0000"/>
                </a:solidFill>
              </a:rPr>
              <a:t>có</a:t>
            </a:r>
            <a:r>
              <a:rPr lang="en-US" sz="2700" i="1" dirty="0">
                <a:solidFill>
                  <a:srgbClr val="FF0000"/>
                </a:solidFill>
              </a:rPr>
              <a:t> </a:t>
            </a:r>
            <a:r>
              <a:rPr lang="en-US" sz="2700" i="1" dirty="0" err="1">
                <a:solidFill>
                  <a:srgbClr val="FF0000"/>
                </a:solidFill>
              </a:rPr>
              <a:t>một</a:t>
            </a:r>
            <a:r>
              <a:rPr lang="en-US" sz="2700" i="1" dirty="0">
                <a:solidFill>
                  <a:srgbClr val="FF0000"/>
                </a:solidFill>
              </a:rPr>
              <a:t> </a:t>
            </a:r>
            <a:r>
              <a:rPr lang="en-US" sz="2700" i="1" dirty="0" err="1">
                <a:solidFill>
                  <a:srgbClr val="FF0000"/>
                </a:solidFill>
              </a:rPr>
              <a:t>môi</a:t>
            </a:r>
            <a:r>
              <a:rPr lang="en-US" sz="2700" i="1" dirty="0">
                <a:solidFill>
                  <a:srgbClr val="FF0000"/>
                </a:solidFill>
              </a:rPr>
              <a:t> </a:t>
            </a:r>
            <a:r>
              <a:rPr lang="en-US" sz="2700" i="1" dirty="0" err="1">
                <a:solidFill>
                  <a:srgbClr val="FF0000"/>
                </a:solidFill>
              </a:rPr>
              <a:t>trường</a:t>
            </a:r>
            <a:r>
              <a:rPr lang="en-US" sz="2700" i="1" dirty="0">
                <a:solidFill>
                  <a:srgbClr val="FF0000"/>
                </a:solidFill>
              </a:rPr>
              <a:t> </a:t>
            </a:r>
            <a:r>
              <a:rPr lang="en-US" sz="2700" i="1" dirty="0" err="1">
                <a:solidFill>
                  <a:srgbClr val="FF0000"/>
                </a:solidFill>
              </a:rPr>
              <a:t>sống</a:t>
            </a:r>
            <a:r>
              <a:rPr lang="en-US" sz="2700" i="1" dirty="0">
                <a:solidFill>
                  <a:srgbClr val="FF0000"/>
                </a:solidFill>
              </a:rPr>
              <a:t> </a:t>
            </a:r>
            <a:r>
              <a:rPr lang="en-US" sz="2700" i="1" dirty="0" err="1">
                <a:solidFill>
                  <a:srgbClr val="FF0000"/>
                </a:solidFill>
              </a:rPr>
              <a:t>tốt</a:t>
            </a:r>
            <a:r>
              <a:rPr lang="en-US" sz="2700" i="1" dirty="0">
                <a:solidFill>
                  <a:srgbClr val="FF0000"/>
                </a:solidFill>
              </a:rPr>
              <a:t> </a:t>
            </a:r>
            <a:r>
              <a:rPr lang="en-US" sz="2700" i="1" dirty="0" err="1">
                <a:solidFill>
                  <a:srgbClr val="FF0000"/>
                </a:solidFill>
              </a:rPr>
              <a:t>hơn</a:t>
            </a:r>
            <a:r>
              <a:rPr lang="en-US" sz="2700" i="1" dirty="0">
                <a:solidFill>
                  <a:srgbClr val="FF0000"/>
                </a:solidFill>
              </a:rPr>
              <a:t>, </a:t>
            </a:r>
            <a:r>
              <a:rPr lang="en-US" sz="2700" i="1" dirty="0" err="1">
                <a:solidFill>
                  <a:srgbClr val="FF0000"/>
                </a:solidFill>
              </a:rPr>
              <a:t>đảm</a:t>
            </a:r>
            <a:r>
              <a:rPr lang="en-US" sz="2700" i="1" dirty="0">
                <a:solidFill>
                  <a:srgbClr val="FF0000"/>
                </a:solidFill>
              </a:rPr>
              <a:t> </a:t>
            </a:r>
            <a:r>
              <a:rPr lang="en-US" sz="2700" i="1" dirty="0" err="1">
                <a:solidFill>
                  <a:srgbClr val="FF0000"/>
                </a:solidFill>
              </a:rPr>
              <a:t>bảo</a:t>
            </a:r>
            <a:r>
              <a:rPr lang="en-US" sz="2700" i="1" dirty="0">
                <a:solidFill>
                  <a:srgbClr val="FF0000"/>
                </a:solidFill>
              </a:rPr>
              <a:t> </a:t>
            </a:r>
            <a:r>
              <a:rPr lang="en-US" sz="2700" i="1" dirty="0" err="1">
                <a:solidFill>
                  <a:srgbClr val="FF0000"/>
                </a:solidFill>
              </a:rPr>
              <a:t>hơn</a:t>
            </a:r>
            <a:r>
              <a:rPr lang="en-US" sz="2700" i="1" dirty="0">
                <a:solidFill>
                  <a:srgbClr val="FF0000"/>
                </a:solidFill>
              </a:rPr>
              <a:t> </a:t>
            </a:r>
            <a:r>
              <a:rPr lang="en-US" sz="2700" i="1" dirty="0" err="1">
                <a:solidFill>
                  <a:srgbClr val="FF0000"/>
                </a:solidFill>
              </a:rPr>
              <a:t>chúng</a:t>
            </a:r>
            <a:r>
              <a:rPr lang="en-US" sz="2700" i="1" dirty="0">
                <a:solidFill>
                  <a:srgbClr val="FF0000"/>
                </a:solidFill>
              </a:rPr>
              <a:t> ta </a:t>
            </a:r>
            <a:r>
              <a:rPr lang="en-US" sz="2700" i="1" dirty="0" err="1">
                <a:solidFill>
                  <a:srgbClr val="FF0000"/>
                </a:solidFill>
              </a:rPr>
              <a:t>cần</a:t>
            </a:r>
            <a:r>
              <a:rPr lang="en-US" sz="2700" i="1" dirty="0">
                <a:solidFill>
                  <a:srgbClr val="FF0000"/>
                </a:solidFill>
              </a:rPr>
              <a:t> </a:t>
            </a:r>
            <a:r>
              <a:rPr lang="en-US" sz="2700" i="1" dirty="0" err="1">
                <a:solidFill>
                  <a:srgbClr val="FF0000"/>
                </a:solidFill>
              </a:rPr>
              <a:t>phải</a:t>
            </a:r>
            <a:r>
              <a:rPr lang="en-US" sz="2700" i="1" dirty="0">
                <a:solidFill>
                  <a:srgbClr val="FF0000"/>
                </a:solidFill>
              </a:rPr>
              <a:t> </a:t>
            </a:r>
            <a:r>
              <a:rPr lang="en-US" sz="2700" i="1" dirty="0" err="1">
                <a:solidFill>
                  <a:srgbClr val="FF0000"/>
                </a:solidFill>
              </a:rPr>
              <a:t>chung</a:t>
            </a:r>
            <a:r>
              <a:rPr lang="en-US" sz="2700" i="1" dirty="0">
                <a:solidFill>
                  <a:srgbClr val="FF0000"/>
                </a:solidFill>
              </a:rPr>
              <a:t> </a:t>
            </a:r>
            <a:r>
              <a:rPr lang="en-US" sz="2700" i="1" dirty="0" err="1">
                <a:solidFill>
                  <a:srgbClr val="FF0000"/>
                </a:solidFill>
              </a:rPr>
              <a:t>tay</a:t>
            </a:r>
            <a:r>
              <a:rPr lang="en-US" sz="2700" i="1" dirty="0">
                <a:solidFill>
                  <a:srgbClr val="FF0000"/>
                </a:solidFill>
              </a:rPr>
              <a:t> </a:t>
            </a:r>
            <a:r>
              <a:rPr lang="en-US" sz="2700" i="1" dirty="0" err="1">
                <a:solidFill>
                  <a:srgbClr val="FF0000"/>
                </a:solidFill>
              </a:rPr>
              <a:t>để</a:t>
            </a:r>
            <a:r>
              <a:rPr lang="en-US" sz="2700" i="1" dirty="0">
                <a:solidFill>
                  <a:srgbClr val="FF0000"/>
                </a:solidFill>
              </a:rPr>
              <a:t> </a:t>
            </a:r>
            <a:r>
              <a:rPr lang="en-US" sz="2700" i="1" dirty="0" err="1">
                <a:solidFill>
                  <a:srgbClr val="FF0000"/>
                </a:solidFill>
              </a:rPr>
              <a:t>bảo</a:t>
            </a:r>
            <a:r>
              <a:rPr lang="en-US" sz="2700" i="1" dirty="0">
                <a:solidFill>
                  <a:srgbClr val="FF0000"/>
                </a:solidFill>
              </a:rPr>
              <a:t> </a:t>
            </a:r>
            <a:r>
              <a:rPr lang="en-US" sz="2700" i="1" dirty="0" err="1">
                <a:solidFill>
                  <a:srgbClr val="FF0000"/>
                </a:solidFill>
              </a:rPr>
              <a:t>vệ</a:t>
            </a:r>
            <a:r>
              <a:rPr lang="en-US" sz="2700" i="1" dirty="0">
                <a:solidFill>
                  <a:srgbClr val="FF0000"/>
                </a:solidFill>
              </a:rPr>
              <a:t> </a:t>
            </a:r>
            <a:r>
              <a:rPr lang="en-US" sz="2700" i="1" dirty="0" err="1">
                <a:solidFill>
                  <a:srgbClr val="FF0000"/>
                </a:solidFill>
              </a:rPr>
              <a:t>nó</a:t>
            </a:r>
            <a:r>
              <a:rPr lang="en-US" sz="2700" i="1" dirty="0">
                <a:solidFill>
                  <a:srgbClr val="FF0000"/>
                </a:solidFill>
              </a:rPr>
              <a:t>. </a:t>
            </a:r>
            <a:r>
              <a:rPr lang="en-US" sz="2700" i="1" dirty="0" err="1">
                <a:solidFill>
                  <a:srgbClr val="FF0000"/>
                </a:solidFill>
              </a:rPr>
              <a:t>Chú</a:t>
            </a:r>
            <a:r>
              <a:rPr lang="en-US" sz="2700" i="1" dirty="0">
                <a:solidFill>
                  <a:srgbClr val="FF0000"/>
                </a:solidFill>
              </a:rPr>
              <a:t> </a:t>
            </a:r>
            <a:r>
              <a:rPr lang="en-US" sz="2700" i="1" dirty="0" err="1">
                <a:solidFill>
                  <a:srgbClr val="FF0000"/>
                </a:solidFill>
              </a:rPr>
              <a:t>trọng</a:t>
            </a:r>
            <a:r>
              <a:rPr lang="en-US" sz="2700" i="1" dirty="0">
                <a:solidFill>
                  <a:srgbClr val="FF0000"/>
                </a:solidFill>
              </a:rPr>
              <a:t> </a:t>
            </a:r>
            <a:r>
              <a:rPr lang="en-US" sz="2700" i="1" dirty="0" err="1">
                <a:solidFill>
                  <a:srgbClr val="FF0000"/>
                </a:solidFill>
              </a:rPr>
              <a:t>đến</a:t>
            </a:r>
            <a:r>
              <a:rPr lang="en-US" sz="2700" i="1" dirty="0">
                <a:solidFill>
                  <a:srgbClr val="FF0000"/>
                </a:solidFill>
              </a:rPr>
              <a:t> </a:t>
            </a:r>
            <a:r>
              <a:rPr lang="en-US" sz="2700" i="1" dirty="0" err="1">
                <a:solidFill>
                  <a:srgbClr val="FF0000"/>
                </a:solidFill>
              </a:rPr>
              <a:t>việc</a:t>
            </a:r>
            <a:r>
              <a:rPr lang="en-US" sz="2700" i="1" dirty="0">
                <a:solidFill>
                  <a:srgbClr val="FF0000"/>
                </a:solidFill>
              </a:rPr>
              <a:t> </a:t>
            </a:r>
            <a:r>
              <a:rPr lang="en-US" sz="2700" i="1" dirty="0" err="1">
                <a:solidFill>
                  <a:srgbClr val="FF0000"/>
                </a:solidFill>
              </a:rPr>
              <a:t>tuyên</a:t>
            </a:r>
            <a:r>
              <a:rPr lang="en-US" sz="2700" i="1" dirty="0">
                <a:solidFill>
                  <a:srgbClr val="FF0000"/>
                </a:solidFill>
              </a:rPr>
              <a:t> </a:t>
            </a:r>
            <a:r>
              <a:rPr lang="en-US" sz="2700" i="1" dirty="0" err="1">
                <a:solidFill>
                  <a:srgbClr val="FF0000"/>
                </a:solidFill>
              </a:rPr>
              <a:t>truyền</a:t>
            </a:r>
            <a:r>
              <a:rPr lang="en-US" sz="2700" i="1" dirty="0">
                <a:solidFill>
                  <a:srgbClr val="FF0000"/>
                </a:solidFill>
              </a:rPr>
              <a:t> </a:t>
            </a:r>
            <a:r>
              <a:rPr lang="en-US" sz="2700" i="1" dirty="0" err="1">
                <a:solidFill>
                  <a:srgbClr val="FF0000"/>
                </a:solidFill>
              </a:rPr>
              <a:t>các</a:t>
            </a:r>
            <a:r>
              <a:rPr lang="en-US" sz="2700" i="1" dirty="0">
                <a:solidFill>
                  <a:srgbClr val="FF0000"/>
                </a:solidFill>
              </a:rPr>
              <a:t> </a:t>
            </a:r>
            <a:r>
              <a:rPr lang="en-US" sz="2700" i="1" dirty="0" err="1">
                <a:solidFill>
                  <a:srgbClr val="FF0000"/>
                </a:solidFill>
              </a:rPr>
              <a:t>tổ</a:t>
            </a:r>
            <a:r>
              <a:rPr lang="en-US" sz="2700" i="1" dirty="0">
                <a:solidFill>
                  <a:srgbClr val="FF0000"/>
                </a:solidFill>
              </a:rPr>
              <a:t> </a:t>
            </a:r>
            <a:r>
              <a:rPr lang="en-US" sz="2700" i="1" dirty="0" err="1">
                <a:solidFill>
                  <a:srgbClr val="FF0000"/>
                </a:solidFill>
              </a:rPr>
              <a:t>dân</a:t>
            </a:r>
            <a:r>
              <a:rPr lang="en-US" sz="2700" i="1" dirty="0">
                <a:solidFill>
                  <a:srgbClr val="FF0000"/>
                </a:solidFill>
              </a:rPr>
              <a:t> </a:t>
            </a:r>
            <a:r>
              <a:rPr lang="en-US" sz="2700" i="1" dirty="0" err="1">
                <a:solidFill>
                  <a:srgbClr val="FF0000"/>
                </a:solidFill>
              </a:rPr>
              <a:t>phố</a:t>
            </a:r>
            <a:r>
              <a:rPr lang="en-US" sz="2700" i="1" dirty="0">
                <a:solidFill>
                  <a:srgbClr val="FF0000"/>
                </a:solidFill>
              </a:rPr>
              <a:t>, </a:t>
            </a:r>
            <a:r>
              <a:rPr lang="en-US" sz="2700" i="1" dirty="0" err="1">
                <a:solidFill>
                  <a:srgbClr val="FF0000"/>
                </a:solidFill>
              </a:rPr>
              <a:t>người</a:t>
            </a:r>
            <a:r>
              <a:rPr lang="en-US" sz="2700" i="1" dirty="0">
                <a:solidFill>
                  <a:srgbClr val="FF0000"/>
                </a:solidFill>
              </a:rPr>
              <a:t> </a:t>
            </a:r>
            <a:r>
              <a:rPr lang="en-US" sz="2700" i="1" dirty="0" err="1">
                <a:solidFill>
                  <a:srgbClr val="FF0000"/>
                </a:solidFill>
              </a:rPr>
              <a:t>dân</a:t>
            </a:r>
            <a:r>
              <a:rPr lang="en-US" sz="2700" i="1" dirty="0">
                <a:solidFill>
                  <a:srgbClr val="FF0000"/>
                </a:solidFill>
              </a:rPr>
              <a:t> </a:t>
            </a:r>
            <a:r>
              <a:rPr lang="en-US" sz="2700" i="1" dirty="0" err="1">
                <a:solidFill>
                  <a:srgbClr val="FF0000"/>
                </a:solidFill>
              </a:rPr>
              <a:t>trong</a:t>
            </a:r>
            <a:r>
              <a:rPr lang="en-US" sz="2700" i="1" dirty="0">
                <a:solidFill>
                  <a:srgbClr val="FF0000"/>
                </a:solidFill>
              </a:rPr>
              <a:t> </a:t>
            </a:r>
            <a:r>
              <a:rPr lang="en-US" sz="2700" i="1" dirty="0" err="1">
                <a:solidFill>
                  <a:srgbClr val="FF0000"/>
                </a:solidFill>
              </a:rPr>
              <a:t>các</a:t>
            </a:r>
            <a:r>
              <a:rPr lang="en-US" sz="2700" i="1" dirty="0">
                <a:solidFill>
                  <a:srgbClr val="FF0000"/>
                </a:solidFill>
              </a:rPr>
              <a:t> </a:t>
            </a:r>
            <a:r>
              <a:rPr lang="en-US" sz="2700" i="1" dirty="0" err="1">
                <a:solidFill>
                  <a:srgbClr val="FF0000"/>
                </a:solidFill>
              </a:rPr>
              <a:t>ngõ</a:t>
            </a:r>
            <a:r>
              <a:rPr lang="en-US" sz="2700" i="1" dirty="0">
                <a:solidFill>
                  <a:srgbClr val="FF0000"/>
                </a:solidFill>
              </a:rPr>
              <a:t> </a:t>
            </a:r>
            <a:r>
              <a:rPr lang="en-US" sz="2700" i="1" dirty="0" err="1">
                <a:solidFill>
                  <a:srgbClr val="FF0000"/>
                </a:solidFill>
              </a:rPr>
              <a:t>hẻm</a:t>
            </a:r>
            <a:r>
              <a:rPr lang="en-US" sz="2700" i="1" dirty="0">
                <a:solidFill>
                  <a:srgbClr val="FF0000"/>
                </a:solidFill>
              </a:rPr>
              <a:t>, </a:t>
            </a:r>
            <a:r>
              <a:rPr lang="en-US" sz="2700" i="1" dirty="0" err="1">
                <a:solidFill>
                  <a:srgbClr val="FF0000"/>
                </a:solidFill>
              </a:rPr>
              <a:t>làng</a:t>
            </a:r>
            <a:r>
              <a:rPr lang="en-US" sz="2700" i="1" dirty="0">
                <a:solidFill>
                  <a:srgbClr val="FF0000"/>
                </a:solidFill>
              </a:rPr>
              <a:t> </a:t>
            </a:r>
            <a:r>
              <a:rPr lang="en-US" sz="2700" i="1" dirty="0" err="1">
                <a:solidFill>
                  <a:srgbClr val="FF0000"/>
                </a:solidFill>
              </a:rPr>
              <a:t>quê</a:t>
            </a:r>
            <a:r>
              <a:rPr lang="en-US" sz="2700" i="1" dirty="0">
                <a:solidFill>
                  <a:srgbClr val="FF0000"/>
                </a:solidFill>
              </a:rPr>
              <a:t> </a:t>
            </a:r>
            <a:r>
              <a:rPr lang="en-US" sz="2700" i="1" dirty="0" err="1">
                <a:solidFill>
                  <a:srgbClr val="FF0000"/>
                </a:solidFill>
              </a:rPr>
              <a:t>nâng</a:t>
            </a:r>
            <a:r>
              <a:rPr lang="en-US" sz="2700" i="1" dirty="0">
                <a:solidFill>
                  <a:srgbClr val="FF0000"/>
                </a:solidFill>
              </a:rPr>
              <a:t> </a:t>
            </a:r>
            <a:r>
              <a:rPr lang="en-US" sz="2700" i="1" dirty="0" err="1">
                <a:solidFill>
                  <a:srgbClr val="FF0000"/>
                </a:solidFill>
              </a:rPr>
              <a:t>cao</a:t>
            </a:r>
            <a:r>
              <a:rPr lang="en-US" sz="2700" i="1" dirty="0">
                <a:solidFill>
                  <a:srgbClr val="FF0000"/>
                </a:solidFill>
              </a:rPr>
              <a:t> ý </a:t>
            </a:r>
            <a:r>
              <a:rPr lang="en-US" sz="2700" i="1" dirty="0" err="1">
                <a:solidFill>
                  <a:srgbClr val="FF0000"/>
                </a:solidFill>
              </a:rPr>
              <a:t>thức</a:t>
            </a:r>
            <a:r>
              <a:rPr lang="en-US" sz="2700" i="1" dirty="0">
                <a:solidFill>
                  <a:srgbClr val="FF0000"/>
                </a:solidFill>
              </a:rPr>
              <a:t> </a:t>
            </a:r>
            <a:r>
              <a:rPr lang="en-US" sz="2700" i="1" dirty="0" err="1">
                <a:solidFill>
                  <a:srgbClr val="FF0000"/>
                </a:solidFill>
              </a:rPr>
              <a:t>bảo</a:t>
            </a:r>
            <a:r>
              <a:rPr lang="en-US" sz="2700" i="1" dirty="0">
                <a:solidFill>
                  <a:srgbClr val="FF0000"/>
                </a:solidFill>
              </a:rPr>
              <a:t> </a:t>
            </a:r>
            <a:r>
              <a:rPr lang="en-US" sz="2700" i="1" dirty="0" err="1">
                <a:solidFill>
                  <a:srgbClr val="FF0000"/>
                </a:solidFill>
              </a:rPr>
              <a:t>vệ</a:t>
            </a:r>
            <a:r>
              <a:rPr lang="en-US" sz="2700" i="1" dirty="0">
                <a:solidFill>
                  <a:srgbClr val="FF0000"/>
                </a:solidFill>
              </a:rPr>
              <a:t> </a:t>
            </a:r>
            <a:r>
              <a:rPr lang="en-US" sz="2700" i="1" dirty="0" err="1">
                <a:solidFill>
                  <a:srgbClr val="FF0000"/>
                </a:solidFill>
              </a:rPr>
              <a:t>môi</a:t>
            </a:r>
            <a:r>
              <a:rPr lang="en-US" sz="2700" i="1" dirty="0">
                <a:solidFill>
                  <a:srgbClr val="FF0000"/>
                </a:solidFill>
              </a:rPr>
              <a:t> </a:t>
            </a:r>
            <a:r>
              <a:rPr lang="en-US" sz="2700" i="1" dirty="0" err="1">
                <a:solidFill>
                  <a:srgbClr val="FF0000"/>
                </a:solidFill>
              </a:rPr>
              <a:t>trường</a:t>
            </a:r>
            <a:r>
              <a:rPr lang="en-US" sz="2700" i="1" dirty="0">
                <a:solidFill>
                  <a:srgbClr val="FF0000"/>
                </a:solidFill>
              </a:rPr>
              <a:t>. </a:t>
            </a:r>
            <a:r>
              <a:rPr lang="en-US" sz="2700" i="1" dirty="0" err="1">
                <a:solidFill>
                  <a:srgbClr val="FF0000"/>
                </a:solidFill>
              </a:rPr>
              <a:t>Nhà</a:t>
            </a:r>
            <a:r>
              <a:rPr lang="en-US" sz="2700" i="1" dirty="0">
                <a:solidFill>
                  <a:srgbClr val="FF0000"/>
                </a:solidFill>
              </a:rPr>
              <a:t> </a:t>
            </a:r>
            <a:r>
              <a:rPr lang="en-US" sz="2700" i="1" dirty="0" err="1">
                <a:solidFill>
                  <a:srgbClr val="FF0000"/>
                </a:solidFill>
              </a:rPr>
              <a:t>nước</a:t>
            </a:r>
            <a:r>
              <a:rPr lang="en-US" sz="2700" i="1" dirty="0">
                <a:solidFill>
                  <a:srgbClr val="FF0000"/>
                </a:solidFill>
              </a:rPr>
              <a:t> </a:t>
            </a:r>
            <a:r>
              <a:rPr lang="en-US" sz="2700" i="1" dirty="0" err="1">
                <a:solidFill>
                  <a:srgbClr val="FF0000"/>
                </a:solidFill>
              </a:rPr>
              <a:t>đưa</a:t>
            </a:r>
            <a:r>
              <a:rPr lang="en-US" sz="2700" i="1" dirty="0">
                <a:solidFill>
                  <a:srgbClr val="FF0000"/>
                </a:solidFill>
              </a:rPr>
              <a:t> </a:t>
            </a:r>
            <a:r>
              <a:rPr lang="en-US" sz="2700" i="1" dirty="0" err="1">
                <a:solidFill>
                  <a:srgbClr val="FF0000"/>
                </a:solidFill>
              </a:rPr>
              <a:t>ra</a:t>
            </a:r>
            <a:r>
              <a:rPr lang="en-US" sz="2700" i="1" dirty="0">
                <a:solidFill>
                  <a:srgbClr val="FF0000"/>
                </a:solidFill>
              </a:rPr>
              <a:t> </a:t>
            </a:r>
            <a:r>
              <a:rPr lang="en-US" sz="2700" i="1" dirty="0" err="1">
                <a:solidFill>
                  <a:srgbClr val="FF0000"/>
                </a:solidFill>
              </a:rPr>
              <a:t>những</a:t>
            </a:r>
            <a:r>
              <a:rPr lang="en-US" sz="2700" i="1" dirty="0">
                <a:solidFill>
                  <a:srgbClr val="FF0000"/>
                </a:solidFill>
              </a:rPr>
              <a:t> </a:t>
            </a:r>
            <a:r>
              <a:rPr lang="en-US" sz="2700" i="1" dirty="0" err="1">
                <a:solidFill>
                  <a:srgbClr val="FF0000"/>
                </a:solidFill>
              </a:rPr>
              <a:t>quy</a:t>
            </a:r>
            <a:r>
              <a:rPr lang="en-US" sz="2700" i="1" dirty="0">
                <a:solidFill>
                  <a:srgbClr val="FF0000"/>
                </a:solidFill>
              </a:rPr>
              <a:t> </a:t>
            </a:r>
            <a:r>
              <a:rPr lang="en-US" sz="2700" i="1" dirty="0" err="1">
                <a:solidFill>
                  <a:srgbClr val="FF0000"/>
                </a:solidFill>
              </a:rPr>
              <a:t>định</a:t>
            </a:r>
            <a:r>
              <a:rPr lang="en-US" sz="2700" i="1" dirty="0">
                <a:solidFill>
                  <a:srgbClr val="FF0000"/>
                </a:solidFill>
              </a:rPr>
              <a:t> </a:t>
            </a:r>
            <a:r>
              <a:rPr lang="en-US" sz="2700" i="1" dirty="0" err="1">
                <a:solidFill>
                  <a:srgbClr val="FF0000"/>
                </a:solidFill>
              </a:rPr>
              <a:t>và</a:t>
            </a:r>
            <a:r>
              <a:rPr lang="en-US" sz="2700" i="1" dirty="0">
                <a:solidFill>
                  <a:srgbClr val="FF0000"/>
                </a:solidFill>
              </a:rPr>
              <a:t> </a:t>
            </a:r>
            <a:r>
              <a:rPr lang="en-US" sz="2700" i="1" dirty="0" err="1">
                <a:solidFill>
                  <a:srgbClr val="FF0000"/>
                </a:solidFill>
              </a:rPr>
              <a:t>xử</a:t>
            </a:r>
            <a:r>
              <a:rPr lang="en-US" sz="2700" i="1" dirty="0">
                <a:solidFill>
                  <a:srgbClr val="FF0000"/>
                </a:solidFill>
              </a:rPr>
              <a:t> </a:t>
            </a:r>
            <a:r>
              <a:rPr lang="en-US" sz="2700" i="1" dirty="0" err="1">
                <a:solidFill>
                  <a:srgbClr val="FF0000"/>
                </a:solidFill>
              </a:rPr>
              <a:t>lý</a:t>
            </a:r>
            <a:r>
              <a:rPr lang="en-US" sz="2700" i="1" dirty="0">
                <a:solidFill>
                  <a:srgbClr val="FF0000"/>
                </a:solidFill>
              </a:rPr>
              <a:t> </a:t>
            </a:r>
            <a:r>
              <a:rPr lang="en-US" sz="2700" i="1" dirty="0" err="1">
                <a:solidFill>
                  <a:srgbClr val="FF0000"/>
                </a:solidFill>
              </a:rPr>
              <a:t>kịp</a:t>
            </a:r>
            <a:r>
              <a:rPr lang="en-US" sz="2700" i="1" dirty="0">
                <a:solidFill>
                  <a:srgbClr val="FF0000"/>
                </a:solidFill>
              </a:rPr>
              <a:t> </a:t>
            </a:r>
            <a:r>
              <a:rPr lang="en-US" sz="2700" i="1" dirty="0" err="1">
                <a:solidFill>
                  <a:srgbClr val="FF0000"/>
                </a:solidFill>
              </a:rPr>
              <a:t>thời</a:t>
            </a:r>
            <a:r>
              <a:rPr lang="en-US" sz="2700" i="1" dirty="0">
                <a:solidFill>
                  <a:srgbClr val="FF0000"/>
                </a:solidFill>
              </a:rPr>
              <a:t> </a:t>
            </a:r>
            <a:r>
              <a:rPr lang="en-US" sz="2700" i="1" dirty="0" err="1">
                <a:solidFill>
                  <a:srgbClr val="FF0000"/>
                </a:solidFill>
              </a:rPr>
              <a:t>những</a:t>
            </a:r>
            <a:r>
              <a:rPr lang="en-US" sz="2700" i="1" dirty="0">
                <a:solidFill>
                  <a:srgbClr val="FF0000"/>
                </a:solidFill>
              </a:rPr>
              <a:t> </a:t>
            </a:r>
            <a:r>
              <a:rPr lang="en-US" sz="2700" i="1" dirty="0" err="1">
                <a:solidFill>
                  <a:srgbClr val="FF0000"/>
                </a:solidFill>
              </a:rPr>
              <a:t>hành</a:t>
            </a:r>
            <a:r>
              <a:rPr lang="en-US" sz="2700" i="1" dirty="0">
                <a:solidFill>
                  <a:srgbClr val="FF0000"/>
                </a:solidFill>
              </a:rPr>
              <a:t> vi </a:t>
            </a:r>
            <a:r>
              <a:rPr lang="en-US" sz="2700" i="1" dirty="0" err="1">
                <a:solidFill>
                  <a:srgbClr val="FF0000"/>
                </a:solidFill>
              </a:rPr>
              <a:t>vi</a:t>
            </a:r>
            <a:r>
              <a:rPr lang="en-US" sz="2700" i="1" dirty="0">
                <a:solidFill>
                  <a:srgbClr val="FF0000"/>
                </a:solidFill>
              </a:rPr>
              <a:t> </a:t>
            </a:r>
            <a:r>
              <a:rPr lang="en-US" sz="2700" i="1" dirty="0" err="1">
                <a:solidFill>
                  <a:srgbClr val="FF0000"/>
                </a:solidFill>
              </a:rPr>
              <a:t>phạm</a:t>
            </a:r>
            <a:r>
              <a:rPr lang="en-US" sz="2700" i="1" dirty="0">
                <a:solidFill>
                  <a:srgbClr val="FF0000"/>
                </a:solidFill>
              </a:rPr>
              <a:t> </a:t>
            </a:r>
            <a:r>
              <a:rPr lang="en-US" sz="2700" i="1" dirty="0" err="1">
                <a:solidFill>
                  <a:srgbClr val="FF0000"/>
                </a:solidFill>
              </a:rPr>
              <a:t>gây</a:t>
            </a:r>
            <a:r>
              <a:rPr lang="en-US" sz="2700" i="1" dirty="0">
                <a:solidFill>
                  <a:srgbClr val="FF0000"/>
                </a:solidFill>
              </a:rPr>
              <a:t> </a:t>
            </a:r>
            <a:r>
              <a:rPr lang="en-US" sz="2700" i="1" dirty="0" err="1">
                <a:solidFill>
                  <a:srgbClr val="FF0000"/>
                </a:solidFill>
              </a:rPr>
              <a:t>ảnh</a:t>
            </a:r>
            <a:r>
              <a:rPr lang="en-US" sz="2700" i="1" dirty="0">
                <a:solidFill>
                  <a:srgbClr val="FF0000"/>
                </a:solidFill>
              </a:rPr>
              <a:t> </a:t>
            </a:r>
            <a:r>
              <a:rPr lang="en-US" sz="2700" i="1" dirty="0" err="1">
                <a:solidFill>
                  <a:srgbClr val="FF0000"/>
                </a:solidFill>
              </a:rPr>
              <a:t>hưởng</a:t>
            </a:r>
            <a:r>
              <a:rPr lang="en-US" sz="2700" i="1" dirty="0">
                <a:solidFill>
                  <a:srgbClr val="FF0000"/>
                </a:solidFill>
              </a:rPr>
              <a:t> </a:t>
            </a:r>
            <a:r>
              <a:rPr lang="en-US" sz="2700" i="1" dirty="0" err="1">
                <a:solidFill>
                  <a:srgbClr val="FF0000"/>
                </a:solidFill>
              </a:rPr>
              <a:t>đến</a:t>
            </a:r>
            <a:r>
              <a:rPr lang="en-US" sz="2700" i="1" dirty="0">
                <a:solidFill>
                  <a:srgbClr val="FF0000"/>
                </a:solidFill>
              </a:rPr>
              <a:t> </a:t>
            </a:r>
            <a:r>
              <a:rPr lang="en-US" sz="2700" i="1" dirty="0" err="1">
                <a:solidFill>
                  <a:srgbClr val="FF0000"/>
                </a:solidFill>
              </a:rPr>
              <a:t>môi</a:t>
            </a:r>
            <a:r>
              <a:rPr lang="en-US" sz="2700" i="1" dirty="0">
                <a:solidFill>
                  <a:srgbClr val="FF0000"/>
                </a:solidFill>
              </a:rPr>
              <a:t> </a:t>
            </a:r>
            <a:r>
              <a:rPr lang="en-US" sz="2700" i="1" dirty="0" err="1">
                <a:solidFill>
                  <a:srgbClr val="FF0000"/>
                </a:solidFill>
              </a:rPr>
              <a:t>trường</a:t>
            </a:r>
            <a:r>
              <a:rPr lang="en-US" sz="2700" i="1" dirty="0">
                <a:solidFill>
                  <a:srgbClr val="FF0000"/>
                </a:solidFill>
              </a:rPr>
              <a:t>. </a:t>
            </a:r>
            <a:r>
              <a:rPr lang="en-US" sz="2700" i="1" dirty="0" err="1">
                <a:solidFill>
                  <a:srgbClr val="FF0000"/>
                </a:solidFill>
              </a:rPr>
              <a:t>Tổ</a:t>
            </a:r>
            <a:r>
              <a:rPr lang="en-US" sz="2700" i="1" dirty="0">
                <a:solidFill>
                  <a:srgbClr val="FF0000"/>
                </a:solidFill>
              </a:rPr>
              <a:t> </a:t>
            </a:r>
            <a:r>
              <a:rPr lang="en-US" sz="2700" i="1" dirty="0" err="1">
                <a:solidFill>
                  <a:srgbClr val="FF0000"/>
                </a:solidFill>
              </a:rPr>
              <a:t>chức</a:t>
            </a:r>
            <a:r>
              <a:rPr lang="en-US" sz="2700" i="1" dirty="0">
                <a:solidFill>
                  <a:srgbClr val="FF0000"/>
                </a:solidFill>
              </a:rPr>
              <a:t> </a:t>
            </a:r>
            <a:r>
              <a:rPr lang="en-US" sz="2700" i="1" dirty="0" err="1">
                <a:solidFill>
                  <a:srgbClr val="FF0000"/>
                </a:solidFill>
              </a:rPr>
              <a:t>các</a:t>
            </a:r>
            <a:r>
              <a:rPr lang="en-US" sz="2700" i="1" dirty="0">
                <a:solidFill>
                  <a:srgbClr val="FF0000"/>
                </a:solidFill>
              </a:rPr>
              <a:t> </a:t>
            </a:r>
            <a:r>
              <a:rPr lang="en-US" sz="2700" i="1" dirty="0" err="1">
                <a:solidFill>
                  <a:srgbClr val="FF0000"/>
                </a:solidFill>
              </a:rPr>
              <a:t>cuộc</a:t>
            </a:r>
            <a:r>
              <a:rPr lang="en-US" sz="2700" i="1" dirty="0">
                <a:solidFill>
                  <a:srgbClr val="FF0000"/>
                </a:solidFill>
              </a:rPr>
              <a:t> </a:t>
            </a:r>
            <a:r>
              <a:rPr lang="en-US" sz="2700" i="1" dirty="0" err="1">
                <a:solidFill>
                  <a:srgbClr val="FF0000"/>
                </a:solidFill>
              </a:rPr>
              <a:t>thi</a:t>
            </a:r>
            <a:r>
              <a:rPr lang="en-US" sz="2700" i="1" dirty="0">
                <a:solidFill>
                  <a:srgbClr val="FF0000"/>
                </a:solidFill>
              </a:rPr>
              <a:t>, </a:t>
            </a:r>
            <a:r>
              <a:rPr lang="en-US" sz="2700" i="1" dirty="0" err="1">
                <a:solidFill>
                  <a:srgbClr val="FF0000"/>
                </a:solidFill>
              </a:rPr>
              <a:t>phát</a:t>
            </a:r>
            <a:r>
              <a:rPr lang="en-US" sz="2700" i="1" dirty="0">
                <a:solidFill>
                  <a:srgbClr val="FF0000"/>
                </a:solidFill>
              </a:rPr>
              <a:t> </a:t>
            </a:r>
            <a:r>
              <a:rPr lang="en-US" sz="2700" i="1" dirty="0" err="1">
                <a:solidFill>
                  <a:srgbClr val="FF0000"/>
                </a:solidFill>
              </a:rPr>
              <a:t>động</a:t>
            </a:r>
            <a:r>
              <a:rPr lang="en-US" sz="2700" i="1" dirty="0">
                <a:solidFill>
                  <a:srgbClr val="FF0000"/>
                </a:solidFill>
              </a:rPr>
              <a:t> </a:t>
            </a:r>
            <a:r>
              <a:rPr lang="en-US" sz="2700" i="1" dirty="0" err="1">
                <a:solidFill>
                  <a:srgbClr val="FF0000"/>
                </a:solidFill>
              </a:rPr>
              <a:t>các</a:t>
            </a:r>
            <a:r>
              <a:rPr lang="en-US" sz="2700" i="1" dirty="0">
                <a:solidFill>
                  <a:srgbClr val="FF0000"/>
                </a:solidFill>
              </a:rPr>
              <a:t> </a:t>
            </a:r>
            <a:r>
              <a:rPr lang="en-US" sz="2700" i="1" dirty="0" err="1">
                <a:solidFill>
                  <a:srgbClr val="FF0000"/>
                </a:solidFill>
              </a:rPr>
              <a:t>phong</a:t>
            </a:r>
            <a:r>
              <a:rPr lang="en-US" sz="2700" i="1" dirty="0">
                <a:solidFill>
                  <a:srgbClr val="FF0000"/>
                </a:solidFill>
              </a:rPr>
              <a:t> </a:t>
            </a:r>
            <a:r>
              <a:rPr lang="en-US" sz="2700" i="1" dirty="0" err="1">
                <a:solidFill>
                  <a:srgbClr val="FF0000"/>
                </a:solidFill>
              </a:rPr>
              <a:t>trào</a:t>
            </a:r>
            <a:r>
              <a:rPr lang="en-US" sz="2700" i="1" dirty="0">
                <a:solidFill>
                  <a:srgbClr val="FF0000"/>
                </a:solidFill>
              </a:rPr>
              <a:t> </a:t>
            </a:r>
            <a:r>
              <a:rPr lang="en-US" sz="2700" i="1" dirty="0" err="1">
                <a:solidFill>
                  <a:srgbClr val="FF0000"/>
                </a:solidFill>
              </a:rPr>
              <a:t>bảo</a:t>
            </a:r>
            <a:r>
              <a:rPr lang="en-US" sz="2700" i="1" dirty="0">
                <a:solidFill>
                  <a:srgbClr val="FF0000"/>
                </a:solidFill>
              </a:rPr>
              <a:t> </a:t>
            </a:r>
            <a:r>
              <a:rPr lang="en-US" sz="2700" i="1" dirty="0" err="1">
                <a:solidFill>
                  <a:srgbClr val="FF0000"/>
                </a:solidFill>
              </a:rPr>
              <a:t>vệ</a:t>
            </a:r>
            <a:r>
              <a:rPr lang="en-US" sz="2700" i="1" dirty="0">
                <a:solidFill>
                  <a:srgbClr val="FF0000"/>
                </a:solidFill>
              </a:rPr>
              <a:t> </a:t>
            </a:r>
            <a:r>
              <a:rPr lang="en-US" sz="2700" i="1" dirty="0" err="1">
                <a:solidFill>
                  <a:srgbClr val="FF0000"/>
                </a:solidFill>
              </a:rPr>
              <a:t>môi</a:t>
            </a:r>
            <a:r>
              <a:rPr lang="en-US" sz="2700" i="1" dirty="0">
                <a:solidFill>
                  <a:srgbClr val="FF0000"/>
                </a:solidFill>
              </a:rPr>
              <a:t> </a:t>
            </a:r>
            <a:r>
              <a:rPr lang="en-US" sz="2700" i="1" dirty="0" err="1">
                <a:solidFill>
                  <a:srgbClr val="FF0000"/>
                </a:solidFill>
              </a:rPr>
              <a:t>trường</a:t>
            </a:r>
            <a:r>
              <a:rPr lang="en-US" sz="2700" i="1" dirty="0">
                <a:solidFill>
                  <a:srgbClr val="FF0000"/>
                </a:solidFill>
              </a:rPr>
              <a:t> ở </a:t>
            </a:r>
            <a:r>
              <a:rPr lang="en-US" sz="2700" i="1" dirty="0" err="1">
                <a:solidFill>
                  <a:srgbClr val="FF0000"/>
                </a:solidFill>
              </a:rPr>
              <a:t>khu</a:t>
            </a:r>
            <a:r>
              <a:rPr lang="en-US" sz="2700" i="1" dirty="0">
                <a:solidFill>
                  <a:srgbClr val="FF0000"/>
                </a:solidFill>
              </a:rPr>
              <a:t> </a:t>
            </a:r>
            <a:r>
              <a:rPr lang="en-US" sz="2700" i="1" dirty="0" err="1">
                <a:solidFill>
                  <a:srgbClr val="FF0000"/>
                </a:solidFill>
              </a:rPr>
              <a:t>dân</a:t>
            </a:r>
            <a:r>
              <a:rPr lang="en-US" sz="2700" i="1" dirty="0">
                <a:solidFill>
                  <a:srgbClr val="FF0000"/>
                </a:solidFill>
              </a:rPr>
              <a:t> </a:t>
            </a:r>
            <a:r>
              <a:rPr lang="en-US" sz="2700" i="1" dirty="0" err="1">
                <a:solidFill>
                  <a:srgbClr val="FF0000"/>
                </a:solidFill>
              </a:rPr>
              <a:t>cư</a:t>
            </a:r>
            <a:r>
              <a:rPr lang="en-US" sz="2700" i="1" dirty="0">
                <a:solidFill>
                  <a:srgbClr val="FF0000"/>
                </a:solidFill>
              </a:rPr>
              <a:t>, </a:t>
            </a:r>
            <a:r>
              <a:rPr lang="en-US" sz="2700" i="1" dirty="0" err="1">
                <a:solidFill>
                  <a:srgbClr val="FF0000"/>
                </a:solidFill>
              </a:rPr>
              <a:t>các</a:t>
            </a:r>
            <a:r>
              <a:rPr lang="en-US" sz="2700" i="1" dirty="0">
                <a:solidFill>
                  <a:srgbClr val="FF0000"/>
                </a:solidFill>
              </a:rPr>
              <a:t> </a:t>
            </a:r>
            <a:r>
              <a:rPr lang="en-US" sz="2700" i="1" dirty="0" err="1">
                <a:solidFill>
                  <a:srgbClr val="FF0000"/>
                </a:solidFill>
              </a:rPr>
              <a:t>tổ</a:t>
            </a:r>
            <a:r>
              <a:rPr lang="en-US" sz="2700" i="1" dirty="0">
                <a:solidFill>
                  <a:srgbClr val="FF0000"/>
                </a:solidFill>
              </a:rPr>
              <a:t> </a:t>
            </a:r>
            <a:r>
              <a:rPr lang="en-US" sz="2700" i="1" dirty="0" err="1">
                <a:solidFill>
                  <a:srgbClr val="FF0000"/>
                </a:solidFill>
              </a:rPr>
              <a:t>dân</a:t>
            </a:r>
            <a:r>
              <a:rPr lang="en-US" sz="2700" i="1" dirty="0">
                <a:solidFill>
                  <a:srgbClr val="FF0000"/>
                </a:solidFill>
              </a:rPr>
              <a:t> </a:t>
            </a:r>
            <a:r>
              <a:rPr lang="en-US" sz="2700" i="1" dirty="0" err="1">
                <a:solidFill>
                  <a:srgbClr val="FF0000"/>
                </a:solidFill>
              </a:rPr>
              <a:t>phố</a:t>
            </a:r>
            <a:r>
              <a:rPr lang="en-US" sz="2700" i="1" dirty="0">
                <a:solidFill>
                  <a:srgbClr val="FF0000"/>
                </a:solidFill>
              </a:rPr>
              <a:t>, hay </a:t>
            </a:r>
            <a:r>
              <a:rPr lang="en-US" sz="2700" i="1" dirty="0" err="1">
                <a:solidFill>
                  <a:srgbClr val="FF0000"/>
                </a:solidFill>
              </a:rPr>
              <a:t>các</a:t>
            </a:r>
            <a:r>
              <a:rPr lang="en-US" sz="2700" i="1" dirty="0">
                <a:solidFill>
                  <a:srgbClr val="FF0000"/>
                </a:solidFill>
              </a:rPr>
              <a:t> </a:t>
            </a:r>
            <a:r>
              <a:rPr lang="en-US" sz="2700" i="1" dirty="0" err="1">
                <a:solidFill>
                  <a:srgbClr val="FF0000"/>
                </a:solidFill>
              </a:rPr>
              <a:t>thôn</a:t>
            </a:r>
            <a:r>
              <a:rPr lang="en-US" sz="2700" i="1" dirty="0">
                <a:solidFill>
                  <a:srgbClr val="FF0000"/>
                </a:solidFill>
              </a:rPr>
              <a:t> </a:t>
            </a:r>
            <a:r>
              <a:rPr lang="en-US" sz="2700" i="1" dirty="0" err="1">
                <a:solidFill>
                  <a:srgbClr val="FF0000"/>
                </a:solidFill>
              </a:rPr>
              <a:t>bản</a:t>
            </a:r>
            <a:r>
              <a:rPr lang="en-US" sz="2700" i="1" dirty="0">
                <a:solidFill>
                  <a:srgbClr val="FF0000"/>
                </a:solidFill>
              </a:rPr>
              <a:t> ở </a:t>
            </a:r>
            <a:r>
              <a:rPr lang="en-US" sz="2700" i="1" dirty="0" err="1">
                <a:solidFill>
                  <a:srgbClr val="FF0000"/>
                </a:solidFill>
              </a:rPr>
              <a:t>vùng</a:t>
            </a:r>
            <a:r>
              <a:rPr lang="en-US" sz="2700" i="1" dirty="0">
                <a:solidFill>
                  <a:srgbClr val="FF0000"/>
                </a:solidFill>
              </a:rPr>
              <a:t> </a:t>
            </a:r>
            <a:r>
              <a:rPr lang="en-US" sz="2700" i="1" dirty="0" err="1">
                <a:solidFill>
                  <a:srgbClr val="FF0000"/>
                </a:solidFill>
              </a:rPr>
              <a:t>quê</a:t>
            </a:r>
            <a:r>
              <a:rPr lang="en-US" sz="2700" i="1" dirty="0">
                <a:solidFill>
                  <a:srgbClr val="FF0000"/>
                </a:solidFill>
              </a:rPr>
              <a:t> </a:t>
            </a:r>
            <a:r>
              <a:rPr lang="en-US" sz="2700" i="1" dirty="0" err="1">
                <a:solidFill>
                  <a:srgbClr val="FF0000"/>
                </a:solidFill>
              </a:rPr>
              <a:t>nhằm</a:t>
            </a:r>
            <a:r>
              <a:rPr lang="en-US" sz="2700" i="1" dirty="0">
                <a:solidFill>
                  <a:srgbClr val="FF0000"/>
                </a:solidFill>
              </a:rPr>
              <a:t> </a:t>
            </a:r>
            <a:r>
              <a:rPr lang="en-US" sz="2700" i="1" dirty="0" err="1">
                <a:solidFill>
                  <a:srgbClr val="FF0000"/>
                </a:solidFill>
              </a:rPr>
              <a:t>tuyên</a:t>
            </a:r>
            <a:r>
              <a:rPr lang="en-US" sz="2700" i="1" dirty="0">
                <a:solidFill>
                  <a:srgbClr val="FF0000"/>
                </a:solidFill>
              </a:rPr>
              <a:t> </a:t>
            </a:r>
            <a:r>
              <a:rPr lang="en-US" sz="2700" i="1" dirty="0" err="1">
                <a:solidFill>
                  <a:srgbClr val="FF0000"/>
                </a:solidFill>
              </a:rPr>
              <a:t>truyền</a:t>
            </a:r>
            <a:r>
              <a:rPr lang="en-US" sz="2700" i="1" dirty="0">
                <a:solidFill>
                  <a:srgbClr val="FF0000"/>
                </a:solidFill>
              </a:rPr>
              <a:t> </a:t>
            </a:r>
            <a:r>
              <a:rPr lang="en-US" sz="2700" i="1" dirty="0" err="1">
                <a:solidFill>
                  <a:srgbClr val="FF0000"/>
                </a:solidFill>
              </a:rPr>
              <a:t>người</a:t>
            </a:r>
            <a:r>
              <a:rPr lang="en-US" sz="2700" i="1" dirty="0">
                <a:solidFill>
                  <a:srgbClr val="FF0000"/>
                </a:solidFill>
              </a:rPr>
              <a:t> </a:t>
            </a:r>
            <a:r>
              <a:rPr lang="en-US" sz="2700" i="1" dirty="0" err="1">
                <a:solidFill>
                  <a:srgbClr val="FF0000"/>
                </a:solidFill>
              </a:rPr>
              <a:t>dân</a:t>
            </a:r>
            <a:r>
              <a:rPr lang="en-US" sz="2700" i="1" dirty="0">
                <a:solidFill>
                  <a:srgbClr val="FF0000"/>
                </a:solidFill>
              </a:rPr>
              <a:t> ý </a:t>
            </a:r>
            <a:r>
              <a:rPr lang="en-US" sz="2700" i="1" dirty="0" err="1">
                <a:solidFill>
                  <a:srgbClr val="FF0000"/>
                </a:solidFill>
              </a:rPr>
              <a:t>thức</a:t>
            </a:r>
            <a:r>
              <a:rPr lang="en-US" sz="2700" i="1" dirty="0">
                <a:solidFill>
                  <a:srgbClr val="FF0000"/>
                </a:solidFill>
              </a:rPr>
              <a:t> </a:t>
            </a:r>
            <a:r>
              <a:rPr lang="en-US" sz="2700" i="1" dirty="0" err="1">
                <a:solidFill>
                  <a:srgbClr val="FF0000"/>
                </a:solidFill>
              </a:rPr>
              <a:t>hơn</a:t>
            </a:r>
            <a:r>
              <a:rPr lang="en-US" sz="2700" i="1" dirty="0">
                <a:solidFill>
                  <a:srgbClr val="FF0000"/>
                </a:solidFill>
              </a:rPr>
              <a:t> </a:t>
            </a:r>
            <a:r>
              <a:rPr lang="en-US" sz="2700" i="1" dirty="0" err="1">
                <a:solidFill>
                  <a:srgbClr val="FF0000"/>
                </a:solidFill>
              </a:rPr>
              <a:t>trong</a:t>
            </a:r>
            <a:r>
              <a:rPr lang="en-US" sz="2700" i="1" dirty="0">
                <a:solidFill>
                  <a:srgbClr val="FF0000"/>
                </a:solidFill>
              </a:rPr>
              <a:t> </a:t>
            </a:r>
            <a:r>
              <a:rPr lang="en-US" sz="2700" i="1" dirty="0" err="1">
                <a:solidFill>
                  <a:srgbClr val="FF0000"/>
                </a:solidFill>
              </a:rPr>
              <a:t>việc</a:t>
            </a:r>
            <a:r>
              <a:rPr lang="en-US" sz="2700" i="1" dirty="0">
                <a:solidFill>
                  <a:srgbClr val="FF0000"/>
                </a:solidFill>
              </a:rPr>
              <a:t> </a:t>
            </a:r>
            <a:r>
              <a:rPr lang="en-US" sz="2700" i="1" dirty="0" err="1">
                <a:solidFill>
                  <a:srgbClr val="FF0000"/>
                </a:solidFill>
              </a:rPr>
              <a:t>giữ</a:t>
            </a:r>
            <a:r>
              <a:rPr lang="en-US" sz="2700" i="1" dirty="0">
                <a:solidFill>
                  <a:srgbClr val="FF0000"/>
                </a:solidFill>
              </a:rPr>
              <a:t> </a:t>
            </a:r>
            <a:r>
              <a:rPr lang="en-US" sz="2700" i="1" dirty="0" err="1">
                <a:solidFill>
                  <a:srgbClr val="FF0000"/>
                </a:solidFill>
              </a:rPr>
              <a:t>gìn</a:t>
            </a:r>
            <a:r>
              <a:rPr lang="en-US" sz="2700" i="1" dirty="0">
                <a:solidFill>
                  <a:srgbClr val="FF0000"/>
                </a:solidFill>
              </a:rPr>
              <a:t> </a:t>
            </a:r>
            <a:r>
              <a:rPr lang="en-US" sz="2700" i="1" dirty="0" err="1">
                <a:solidFill>
                  <a:srgbClr val="FF0000"/>
                </a:solidFill>
              </a:rPr>
              <a:t>vệ</a:t>
            </a:r>
            <a:r>
              <a:rPr lang="en-US" sz="2700" i="1" dirty="0">
                <a:solidFill>
                  <a:srgbClr val="FF0000"/>
                </a:solidFill>
              </a:rPr>
              <a:t> </a:t>
            </a:r>
            <a:r>
              <a:rPr lang="en-US" sz="2700" i="1" dirty="0" err="1">
                <a:solidFill>
                  <a:srgbClr val="FF0000"/>
                </a:solidFill>
              </a:rPr>
              <a:t>sinh</a:t>
            </a:r>
            <a:r>
              <a:rPr lang="en-US" sz="2700" i="1" dirty="0">
                <a:solidFill>
                  <a:srgbClr val="FF0000"/>
                </a:solidFill>
              </a:rPr>
              <a:t> </a:t>
            </a:r>
            <a:r>
              <a:rPr lang="en-US" sz="2700" i="1" dirty="0" err="1">
                <a:solidFill>
                  <a:srgbClr val="FF0000"/>
                </a:solidFill>
              </a:rPr>
              <a:t>môi</a:t>
            </a:r>
            <a:r>
              <a:rPr lang="en-US" sz="2700" i="1" dirty="0">
                <a:solidFill>
                  <a:srgbClr val="FF0000"/>
                </a:solidFill>
              </a:rPr>
              <a:t> </a:t>
            </a:r>
            <a:r>
              <a:rPr lang="en-US" sz="2700" i="1" dirty="0" err="1">
                <a:solidFill>
                  <a:srgbClr val="FF0000"/>
                </a:solidFill>
              </a:rPr>
              <a:t>trường</a:t>
            </a:r>
            <a:r>
              <a:rPr lang="en-US" sz="2700" i="1" dirty="0">
                <a:solidFill>
                  <a:srgbClr val="FF0000"/>
                </a:solidFill>
              </a:rPr>
              <a:t> </a:t>
            </a:r>
            <a:r>
              <a:rPr lang="en-US" sz="2700" i="1" dirty="0" err="1">
                <a:solidFill>
                  <a:srgbClr val="FF0000"/>
                </a:solidFill>
              </a:rPr>
              <a:t>sạch</a:t>
            </a:r>
            <a:r>
              <a:rPr lang="en-US" sz="2700" i="1" dirty="0">
                <a:solidFill>
                  <a:srgbClr val="FF0000"/>
                </a:solidFill>
              </a:rPr>
              <a:t> </a:t>
            </a:r>
            <a:r>
              <a:rPr lang="en-US" sz="2700" i="1" dirty="0" err="1">
                <a:solidFill>
                  <a:srgbClr val="FF0000"/>
                </a:solidFill>
              </a:rPr>
              <a:t>đẹp</a:t>
            </a:r>
            <a:r>
              <a:rPr lang="en-US" sz="2700" i="1" dirty="0">
                <a:solidFill>
                  <a:srgbClr val="FF0000"/>
                </a:solidFill>
              </a:rPr>
              <a:t>. Ở </a:t>
            </a:r>
            <a:r>
              <a:rPr lang="en-US" sz="2700" i="1" dirty="0" err="1">
                <a:solidFill>
                  <a:srgbClr val="FF0000"/>
                </a:solidFill>
              </a:rPr>
              <a:t>các</a:t>
            </a:r>
            <a:r>
              <a:rPr lang="en-US" sz="2700" i="1" dirty="0">
                <a:solidFill>
                  <a:srgbClr val="FF0000"/>
                </a:solidFill>
              </a:rPr>
              <a:t> </a:t>
            </a:r>
            <a:r>
              <a:rPr lang="en-US" sz="2700" i="1" dirty="0" err="1">
                <a:solidFill>
                  <a:srgbClr val="FF0000"/>
                </a:solidFill>
              </a:rPr>
              <a:t>trường</a:t>
            </a:r>
            <a:r>
              <a:rPr lang="en-US" sz="2700" i="1" dirty="0">
                <a:solidFill>
                  <a:srgbClr val="FF0000"/>
                </a:solidFill>
              </a:rPr>
              <a:t> </a:t>
            </a:r>
            <a:r>
              <a:rPr lang="en-US" sz="2700" i="1" dirty="0" err="1">
                <a:solidFill>
                  <a:srgbClr val="FF0000"/>
                </a:solidFill>
              </a:rPr>
              <a:t>học</a:t>
            </a:r>
            <a:r>
              <a:rPr lang="en-US" sz="2700" i="1" dirty="0">
                <a:solidFill>
                  <a:srgbClr val="FF0000"/>
                </a:solidFill>
              </a:rPr>
              <a:t>, </a:t>
            </a:r>
            <a:r>
              <a:rPr lang="en-US" sz="2700" i="1" dirty="0" err="1">
                <a:solidFill>
                  <a:srgbClr val="FF0000"/>
                </a:solidFill>
              </a:rPr>
              <a:t>các</a:t>
            </a:r>
            <a:r>
              <a:rPr lang="en-US" sz="2700" i="1" dirty="0">
                <a:solidFill>
                  <a:srgbClr val="FF0000"/>
                </a:solidFill>
              </a:rPr>
              <a:t> </a:t>
            </a:r>
            <a:r>
              <a:rPr lang="en-US" sz="2700" i="1" dirty="0" err="1">
                <a:solidFill>
                  <a:srgbClr val="FF0000"/>
                </a:solidFill>
              </a:rPr>
              <a:t>học</a:t>
            </a:r>
            <a:r>
              <a:rPr lang="en-US" sz="2700" i="1" dirty="0">
                <a:solidFill>
                  <a:srgbClr val="FF0000"/>
                </a:solidFill>
              </a:rPr>
              <a:t> </a:t>
            </a:r>
            <a:r>
              <a:rPr lang="en-US" sz="2700" i="1" dirty="0" err="1">
                <a:solidFill>
                  <a:srgbClr val="FF0000"/>
                </a:solidFill>
              </a:rPr>
              <a:t>sinh</a:t>
            </a:r>
            <a:r>
              <a:rPr lang="en-US" sz="2700" i="1" dirty="0">
                <a:solidFill>
                  <a:srgbClr val="FF0000"/>
                </a:solidFill>
              </a:rPr>
              <a:t> </a:t>
            </a:r>
            <a:r>
              <a:rPr lang="en-US" sz="2700" i="1" dirty="0" err="1">
                <a:solidFill>
                  <a:srgbClr val="FF0000"/>
                </a:solidFill>
              </a:rPr>
              <a:t>cần</a:t>
            </a:r>
            <a:r>
              <a:rPr lang="en-US" sz="2700" i="1" dirty="0">
                <a:solidFill>
                  <a:srgbClr val="FF0000"/>
                </a:solidFill>
              </a:rPr>
              <a:t> </a:t>
            </a:r>
            <a:r>
              <a:rPr lang="en-US" sz="2700" i="1" dirty="0" err="1">
                <a:solidFill>
                  <a:srgbClr val="FF0000"/>
                </a:solidFill>
              </a:rPr>
              <a:t>tham</a:t>
            </a:r>
            <a:r>
              <a:rPr lang="en-US" sz="2700" i="1" dirty="0">
                <a:solidFill>
                  <a:srgbClr val="FF0000"/>
                </a:solidFill>
              </a:rPr>
              <a:t> </a:t>
            </a:r>
            <a:r>
              <a:rPr lang="en-US" sz="2700" i="1" dirty="0" err="1">
                <a:solidFill>
                  <a:srgbClr val="FF0000"/>
                </a:solidFill>
              </a:rPr>
              <a:t>gia</a:t>
            </a:r>
            <a:r>
              <a:rPr lang="en-US" sz="2700" i="1" dirty="0">
                <a:solidFill>
                  <a:srgbClr val="FF0000"/>
                </a:solidFill>
              </a:rPr>
              <a:t> </a:t>
            </a:r>
            <a:r>
              <a:rPr lang="en-US" sz="2700" i="1" dirty="0" err="1">
                <a:solidFill>
                  <a:srgbClr val="FF0000"/>
                </a:solidFill>
              </a:rPr>
              <a:t>các</a:t>
            </a:r>
            <a:r>
              <a:rPr lang="en-US" sz="2700" i="1" dirty="0">
                <a:solidFill>
                  <a:srgbClr val="FF0000"/>
                </a:solidFill>
              </a:rPr>
              <a:t> </a:t>
            </a:r>
            <a:r>
              <a:rPr lang="en-US" sz="2700" i="1" dirty="0" err="1">
                <a:solidFill>
                  <a:srgbClr val="FF0000"/>
                </a:solidFill>
              </a:rPr>
              <a:t>hoạt</a:t>
            </a:r>
            <a:r>
              <a:rPr lang="en-US" sz="2700" i="1" dirty="0">
                <a:solidFill>
                  <a:srgbClr val="FF0000"/>
                </a:solidFill>
              </a:rPr>
              <a:t> </a:t>
            </a:r>
            <a:r>
              <a:rPr lang="en-US" sz="2700" i="1" dirty="0" err="1">
                <a:solidFill>
                  <a:srgbClr val="FF0000"/>
                </a:solidFill>
              </a:rPr>
              <a:t>động</a:t>
            </a:r>
            <a:r>
              <a:rPr lang="en-US" sz="2700" i="1" dirty="0">
                <a:solidFill>
                  <a:srgbClr val="FF0000"/>
                </a:solidFill>
              </a:rPr>
              <a:t> </a:t>
            </a:r>
            <a:r>
              <a:rPr lang="en-US" sz="2700" i="1" dirty="0" err="1">
                <a:solidFill>
                  <a:srgbClr val="FF0000"/>
                </a:solidFill>
              </a:rPr>
              <a:t>chăm</a:t>
            </a:r>
            <a:r>
              <a:rPr lang="en-US" sz="2700" i="1" dirty="0">
                <a:solidFill>
                  <a:srgbClr val="FF0000"/>
                </a:solidFill>
              </a:rPr>
              <a:t> </a:t>
            </a:r>
            <a:r>
              <a:rPr lang="en-US" sz="2700" i="1" dirty="0" err="1">
                <a:solidFill>
                  <a:srgbClr val="FF0000"/>
                </a:solidFill>
              </a:rPr>
              <a:t>sóc</a:t>
            </a:r>
            <a:r>
              <a:rPr lang="en-US" sz="2700" i="1" dirty="0">
                <a:solidFill>
                  <a:srgbClr val="FF0000"/>
                </a:solidFill>
              </a:rPr>
              <a:t> </a:t>
            </a:r>
            <a:r>
              <a:rPr lang="en-US" sz="2700" i="1" dirty="0" err="1">
                <a:solidFill>
                  <a:srgbClr val="FF0000"/>
                </a:solidFill>
              </a:rPr>
              <a:t>vườn</a:t>
            </a:r>
            <a:r>
              <a:rPr lang="en-US" sz="2700" i="1" dirty="0">
                <a:solidFill>
                  <a:srgbClr val="FF0000"/>
                </a:solidFill>
              </a:rPr>
              <a:t> </a:t>
            </a:r>
            <a:r>
              <a:rPr lang="en-US" sz="2700" i="1" dirty="0" err="1">
                <a:solidFill>
                  <a:srgbClr val="FF0000"/>
                </a:solidFill>
              </a:rPr>
              <a:t>hoa</a:t>
            </a:r>
            <a:r>
              <a:rPr lang="en-US" sz="2700" i="1" dirty="0">
                <a:solidFill>
                  <a:srgbClr val="FF0000"/>
                </a:solidFill>
              </a:rPr>
              <a:t>, </a:t>
            </a:r>
            <a:r>
              <a:rPr lang="en-US" sz="2700" i="1" dirty="0" err="1">
                <a:solidFill>
                  <a:srgbClr val="FF0000"/>
                </a:solidFill>
              </a:rPr>
              <a:t>trồng</a:t>
            </a:r>
            <a:r>
              <a:rPr lang="en-US" sz="2700" i="1" dirty="0">
                <a:solidFill>
                  <a:srgbClr val="FF0000"/>
                </a:solidFill>
              </a:rPr>
              <a:t> </a:t>
            </a:r>
            <a:r>
              <a:rPr lang="en-US" sz="2700" i="1" dirty="0" err="1">
                <a:solidFill>
                  <a:srgbClr val="FF0000"/>
                </a:solidFill>
              </a:rPr>
              <a:t>cây</a:t>
            </a:r>
            <a:r>
              <a:rPr lang="en-US" sz="2700" i="1" dirty="0">
                <a:solidFill>
                  <a:srgbClr val="FF0000"/>
                </a:solidFill>
              </a:rPr>
              <a:t> </a:t>
            </a:r>
            <a:r>
              <a:rPr lang="en-US" sz="2700" i="1" dirty="0" err="1">
                <a:solidFill>
                  <a:srgbClr val="FF0000"/>
                </a:solidFill>
              </a:rPr>
              <a:t>xanh</a:t>
            </a:r>
            <a:r>
              <a:rPr lang="en-US" sz="2700" i="1" dirty="0">
                <a:solidFill>
                  <a:srgbClr val="FF0000"/>
                </a:solidFill>
              </a:rPr>
              <a:t>, </a:t>
            </a:r>
            <a:r>
              <a:rPr lang="en-US" sz="2700" i="1" dirty="0" err="1">
                <a:solidFill>
                  <a:srgbClr val="FF0000"/>
                </a:solidFill>
              </a:rPr>
              <a:t>thu</a:t>
            </a:r>
            <a:r>
              <a:rPr lang="en-US" sz="2700" i="1" dirty="0">
                <a:solidFill>
                  <a:srgbClr val="FF0000"/>
                </a:solidFill>
              </a:rPr>
              <a:t> </a:t>
            </a:r>
            <a:r>
              <a:rPr lang="en-US" sz="2700" i="1" dirty="0" err="1">
                <a:solidFill>
                  <a:srgbClr val="FF0000"/>
                </a:solidFill>
              </a:rPr>
              <a:t>gom</a:t>
            </a:r>
            <a:r>
              <a:rPr lang="en-US" sz="2700" i="1" dirty="0">
                <a:solidFill>
                  <a:srgbClr val="FF0000"/>
                </a:solidFill>
              </a:rPr>
              <a:t> </a:t>
            </a:r>
            <a:r>
              <a:rPr lang="en-US" sz="2700" i="1" dirty="0" err="1">
                <a:solidFill>
                  <a:srgbClr val="FF0000"/>
                </a:solidFill>
              </a:rPr>
              <a:t>rác</a:t>
            </a:r>
            <a:r>
              <a:rPr lang="en-US" sz="2700" i="1" dirty="0">
                <a:solidFill>
                  <a:srgbClr val="FF0000"/>
                </a:solidFill>
              </a:rPr>
              <a:t>,... </a:t>
            </a:r>
            <a:r>
              <a:rPr lang="en-US" sz="2700" i="1" dirty="0" err="1">
                <a:solidFill>
                  <a:srgbClr val="FF0000"/>
                </a:solidFill>
              </a:rPr>
              <a:t>tích</a:t>
            </a:r>
            <a:r>
              <a:rPr lang="en-US" sz="2700" i="1" dirty="0">
                <a:solidFill>
                  <a:srgbClr val="FF0000"/>
                </a:solidFill>
              </a:rPr>
              <a:t> </a:t>
            </a:r>
            <a:r>
              <a:rPr lang="en-US" sz="2700" i="1" dirty="0" err="1">
                <a:solidFill>
                  <a:srgbClr val="FF0000"/>
                </a:solidFill>
              </a:rPr>
              <a:t>cực</a:t>
            </a:r>
            <a:r>
              <a:rPr lang="en-US" sz="2700" i="1" dirty="0">
                <a:solidFill>
                  <a:srgbClr val="FF0000"/>
                </a:solidFill>
              </a:rPr>
              <a:t>. </a:t>
            </a:r>
            <a:r>
              <a:rPr lang="en-US" sz="2700" i="1" dirty="0" err="1">
                <a:solidFill>
                  <a:srgbClr val="FF0000"/>
                </a:solidFill>
              </a:rPr>
              <a:t>Phát</a:t>
            </a:r>
            <a:r>
              <a:rPr lang="en-US" sz="2700" i="1" dirty="0">
                <a:solidFill>
                  <a:srgbClr val="FF0000"/>
                </a:solidFill>
              </a:rPr>
              <a:t> </a:t>
            </a:r>
            <a:r>
              <a:rPr lang="en-US" sz="2700" i="1" dirty="0" err="1">
                <a:solidFill>
                  <a:srgbClr val="FF0000"/>
                </a:solidFill>
              </a:rPr>
              <a:t>hiện</a:t>
            </a:r>
            <a:r>
              <a:rPr lang="en-US" sz="2700" i="1" dirty="0">
                <a:solidFill>
                  <a:srgbClr val="FF0000"/>
                </a:solidFill>
              </a:rPr>
              <a:t>, </a:t>
            </a:r>
            <a:r>
              <a:rPr lang="en-US" sz="2700" i="1" dirty="0" err="1">
                <a:solidFill>
                  <a:srgbClr val="FF0000"/>
                </a:solidFill>
              </a:rPr>
              <a:t>phản</a:t>
            </a:r>
            <a:r>
              <a:rPr lang="en-US" sz="2700" i="1" dirty="0">
                <a:solidFill>
                  <a:srgbClr val="FF0000"/>
                </a:solidFill>
              </a:rPr>
              <a:t> </a:t>
            </a:r>
            <a:r>
              <a:rPr lang="en-US" sz="2700" i="1" dirty="0" err="1">
                <a:solidFill>
                  <a:srgbClr val="FF0000"/>
                </a:solidFill>
              </a:rPr>
              <a:t>ánh</a:t>
            </a:r>
            <a:r>
              <a:rPr lang="en-US" sz="2700" i="1" dirty="0">
                <a:solidFill>
                  <a:srgbClr val="FF0000"/>
                </a:solidFill>
              </a:rPr>
              <a:t> </a:t>
            </a:r>
            <a:r>
              <a:rPr lang="en-US" sz="2700" i="1" dirty="0" err="1">
                <a:solidFill>
                  <a:srgbClr val="FF0000"/>
                </a:solidFill>
              </a:rPr>
              <a:t>và</a:t>
            </a:r>
            <a:r>
              <a:rPr lang="en-US" sz="2700" i="1" dirty="0">
                <a:solidFill>
                  <a:srgbClr val="FF0000"/>
                </a:solidFill>
              </a:rPr>
              <a:t> </a:t>
            </a:r>
            <a:r>
              <a:rPr lang="en-US" sz="2700" i="1" dirty="0" err="1">
                <a:solidFill>
                  <a:srgbClr val="FF0000"/>
                </a:solidFill>
              </a:rPr>
              <a:t>phê</a:t>
            </a:r>
            <a:r>
              <a:rPr lang="en-US" sz="2700" i="1" dirty="0">
                <a:solidFill>
                  <a:srgbClr val="FF0000"/>
                </a:solidFill>
              </a:rPr>
              <a:t> </a:t>
            </a:r>
            <a:r>
              <a:rPr lang="en-US" sz="2700" i="1" dirty="0" err="1">
                <a:solidFill>
                  <a:srgbClr val="FF0000"/>
                </a:solidFill>
              </a:rPr>
              <a:t>phán</a:t>
            </a:r>
            <a:r>
              <a:rPr lang="en-US" sz="2700" i="1" dirty="0">
                <a:solidFill>
                  <a:srgbClr val="FF0000"/>
                </a:solidFill>
              </a:rPr>
              <a:t> </a:t>
            </a:r>
            <a:r>
              <a:rPr lang="en-US" sz="2700" i="1" dirty="0" err="1">
                <a:solidFill>
                  <a:srgbClr val="FF0000"/>
                </a:solidFill>
              </a:rPr>
              <a:t>những</a:t>
            </a:r>
            <a:r>
              <a:rPr lang="en-US" sz="2700" i="1" dirty="0">
                <a:solidFill>
                  <a:srgbClr val="FF0000"/>
                </a:solidFill>
              </a:rPr>
              <a:t> </a:t>
            </a:r>
            <a:r>
              <a:rPr lang="en-US" sz="2700" i="1" dirty="0" err="1">
                <a:solidFill>
                  <a:srgbClr val="FF0000"/>
                </a:solidFill>
              </a:rPr>
              <a:t>hành</a:t>
            </a:r>
            <a:r>
              <a:rPr lang="en-US" sz="2700" i="1" dirty="0">
                <a:solidFill>
                  <a:srgbClr val="FF0000"/>
                </a:solidFill>
              </a:rPr>
              <a:t> vi </a:t>
            </a:r>
            <a:r>
              <a:rPr lang="en-US" sz="2700" i="1" dirty="0" err="1">
                <a:solidFill>
                  <a:srgbClr val="FF0000"/>
                </a:solidFill>
              </a:rPr>
              <a:t>thiếu</a:t>
            </a:r>
            <a:r>
              <a:rPr lang="en-US" sz="2700" i="1" dirty="0">
                <a:solidFill>
                  <a:srgbClr val="FF0000"/>
                </a:solidFill>
              </a:rPr>
              <a:t> ý </a:t>
            </a:r>
            <a:r>
              <a:rPr lang="en-US" sz="2700" i="1" dirty="0" err="1">
                <a:solidFill>
                  <a:srgbClr val="FF0000"/>
                </a:solidFill>
              </a:rPr>
              <a:t>thức</a:t>
            </a:r>
            <a:r>
              <a:rPr lang="en-US" sz="2700" i="1" dirty="0">
                <a:solidFill>
                  <a:srgbClr val="FF0000"/>
                </a:solidFill>
              </a:rPr>
              <a:t>, </a:t>
            </a:r>
            <a:r>
              <a:rPr lang="en-US" sz="2700" i="1" dirty="0" err="1">
                <a:solidFill>
                  <a:srgbClr val="FF0000"/>
                </a:solidFill>
              </a:rPr>
              <a:t>phá</a:t>
            </a:r>
            <a:r>
              <a:rPr lang="en-US" sz="2700" i="1" dirty="0">
                <a:solidFill>
                  <a:srgbClr val="FF0000"/>
                </a:solidFill>
              </a:rPr>
              <a:t> </a:t>
            </a:r>
            <a:r>
              <a:rPr lang="en-US" sz="2700" i="1" dirty="0" err="1">
                <a:solidFill>
                  <a:srgbClr val="FF0000"/>
                </a:solidFill>
              </a:rPr>
              <a:t>hoại</a:t>
            </a:r>
            <a:r>
              <a:rPr lang="en-US" sz="2700" i="1" dirty="0">
                <a:solidFill>
                  <a:srgbClr val="FF0000"/>
                </a:solidFill>
              </a:rPr>
              <a:t> </a:t>
            </a:r>
            <a:r>
              <a:rPr lang="en-US" sz="2700" i="1" dirty="0" err="1">
                <a:solidFill>
                  <a:srgbClr val="FF0000"/>
                </a:solidFill>
              </a:rPr>
              <a:t>môi</a:t>
            </a:r>
            <a:r>
              <a:rPr lang="en-US" sz="2700" i="1" dirty="0">
                <a:solidFill>
                  <a:srgbClr val="FF0000"/>
                </a:solidFill>
              </a:rPr>
              <a:t> </a:t>
            </a:r>
            <a:r>
              <a:rPr lang="en-US" sz="2700" i="1" dirty="0" err="1">
                <a:solidFill>
                  <a:srgbClr val="FF0000"/>
                </a:solidFill>
              </a:rPr>
              <a:t>trường</a:t>
            </a:r>
            <a:r>
              <a:rPr lang="en-US" sz="2700" i="1" dirty="0">
                <a:solidFill>
                  <a:srgbClr val="FF0000"/>
                </a:solidFill>
              </a:rPr>
              <a:t> </a:t>
            </a:r>
            <a:r>
              <a:rPr lang="en-US" sz="2700" i="1" dirty="0" err="1">
                <a:solidFill>
                  <a:srgbClr val="FF0000"/>
                </a:solidFill>
              </a:rPr>
              <a:t>sống</a:t>
            </a:r>
            <a:r>
              <a:rPr lang="en-US" sz="2700" i="1" dirty="0">
                <a:solidFill>
                  <a:srgbClr val="FF0000"/>
                </a:solidFill>
              </a:rPr>
              <a:t>. </a:t>
            </a:r>
            <a:r>
              <a:rPr lang="en-US" sz="2700" i="1" dirty="0" err="1">
                <a:solidFill>
                  <a:srgbClr val="FF0000"/>
                </a:solidFill>
              </a:rPr>
              <a:t>Vì</a:t>
            </a:r>
            <a:r>
              <a:rPr lang="en-US" sz="2700" i="1" dirty="0">
                <a:solidFill>
                  <a:srgbClr val="FF0000"/>
                </a:solidFill>
              </a:rPr>
              <a:t> </a:t>
            </a:r>
            <a:r>
              <a:rPr lang="en-US" sz="2700" i="1" dirty="0" err="1">
                <a:solidFill>
                  <a:srgbClr val="FF0000"/>
                </a:solidFill>
              </a:rPr>
              <a:t>một</a:t>
            </a:r>
            <a:r>
              <a:rPr lang="en-US" sz="2700" i="1" dirty="0">
                <a:solidFill>
                  <a:srgbClr val="FF0000"/>
                </a:solidFill>
              </a:rPr>
              <a:t> </a:t>
            </a:r>
            <a:r>
              <a:rPr lang="en-US" sz="2700" i="1" dirty="0" err="1">
                <a:solidFill>
                  <a:srgbClr val="FF0000"/>
                </a:solidFill>
              </a:rPr>
              <a:t>Việt</a:t>
            </a:r>
            <a:r>
              <a:rPr lang="en-US" sz="2700" i="1" dirty="0">
                <a:solidFill>
                  <a:srgbClr val="FF0000"/>
                </a:solidFill>
              </a:rPr>
              <a:t> Nam </a:t>
            </a:r>
            <a:r>
              <a:rPr lang="en-US" sz="2700" i="1" dirty="0" err="1">
                <a:solidFill>
                  <a:srgbClr val="FF0000"/>
                </a:solidFill>
              </a:rPr>
              <a:t>khỏe</a:t>
            </a:r>
            <a:r>
              <a:rPr lang="en-US" sz="2700" i="1" dirty="0">
                <a:solidFill>
                  <a:srgbClr val="FF0000"/>
                </a:solidFill>
              </a:rPr>
              <a:t> </a:t>
            </a:r>
            <a:r>
              <a:rPr lang="en-US" sz="2700" i="1" dirty="0" err="1">
                <a:solidFill>
                  <a:srgbClr val="FF0000"/>
                </a:solidFill>
              </a:rPr>
              <a:t>mạnh</a:t>
            </a:r>
            <a:r>
              <a:rPr lang="en-US" sz="2700" i="1" dirty="0">
                <a:solidFill>
                  <a:srgbClr val="FF0000"/>
                </a:solidFill>
              </a:rPr>
              <a:t>, </a:t>
            </a:r>
            <a:r>
              <a:rPr lang="en-US" sz="2700" i="1" dirty="0" err="1">
                <a:solidFill>
                  <a:srgbClr val="FF0000"/>
                </a:solidFill>
              </a:rPr>
              <a:t>vì</a:t>
            </a:r>
            <a:r>
              <a:rPr lang="en-US" sz="2700" i="1" dirty="0">
                <a:solidFill>
                  <a:srgbClr val="FF0000"/>
                </a:solidFill>
              </a:rPr>
              <a:t> </a:t>
            </a:r>
            <a:r>
              <a:rPr lang="en-US" sz="2700" i="1" dirty="0" err="1">
                <a:solidFill>
                  <a:srgbClr val="FF0000"/>
                </a:solidFill>
              </a:rPr>
              <a:t>một</a:t>
            </a:r>
            <a:r>
              <a:rPr lang="en-US" sz="2700" i="1" dirty="0">
                <a:solidFill>
                  <a:srgbClr val="FF0000"/>
                </a:solidFill>
              </a:rPr>
              <a:t> </a:t>
            </a:r>
            <a:r>
              <a:rPr lang="en-US" sz="2700" i="1" dirty="0" err="1">
                <a:solidFill>
                  <a:srgbClr val="FF0000"/>
                </a:solidFill>
              </a:rPr>
              <a:t>môi</a:t>
            </a:r>
            <a:r>
              <a:rPr lang="en-US" sz="2700" i="1" dirty="0">
                <a:solidFill>
                  <a:srgbClr val="FF0000"/>
                </a:solidFill>
              </a:rPr>
              <a:t> </a:t>
            </a:r>
            <a:r>
              <a:rPr lang="en-US" sz="2700" i="1" dirty="0" err="1">
                <a:solidFill>
                  <a:srgbClr val="FF0000"/>
                </a:solidFill>
              </a:rPr>
              <a:t>trường</a:t>
            </a:r>
            <a:r>
              <a:rPr lang="en-US" sz="2700" i="1" dirty="0">
                <a:solidFill>
                  <a:srgbClr val="FF0000"/>
                </a:solidFill>
              </a:rPr>
              <a:t> </a:t>
            </a:r>
            <a:r>
              <a:rPr lang="en-US" sz="2700" i="1" dirty="0" err="1">
                <a:solidFill>
                  <a:srgbClr val="FF0000"/>
                </a:solidFill>
              </a:rPr>
              <a:t>trong</a:t>
            </a:r>
            <a:r>
              <a:rPr lang="en-US" sz="2700" i="1" dirty="0">
                <a:solidFill>
                  <a:srgbClr val="FF0000"/>
                </a:solidFill>
              </a:rPr>
              <a:t> </a:t>
            </a:r>
            <a:r>
              <a:rPr lang="en-US" sz="2700" i="1" dirty="0" err="1">
                <a:solidFill>
                  <a:srgbClr val="FF0000"/>
                </a:solidFill>
              </a:rPr>
              <a:t>lành</a:t>
            </a:r>
            <a:r>
              <a:rPr lang="en-US" sz="2700" i="1" dirty="0">
                <a:solidFill>
                  <a:srgbClr val="FF0000"/>
                </a:solidFill>
              </a:rPr>
              <a:t> </a:t>
            </a:r>
            <a:r>
              <a:rPr lang="en-US" sz="2700" i="1" dirty="0" err="1">
                <a:solidFill>
                  <a:srgbClr val="FF0000"/>
                </a:solidFill>
              </a:rPr>
              <a:t>chúng</a:t>
            </a:r>
            <a:r>
              <a:rPr lang="en-US" sz="2700" i="1" dirty="0">
                <a:solidFill>
                  <a:srgbClr val="FF0000"/>
                </a:solidFill>
              </a:rPr>
              <a:t> ta </a:t>
            </a:r>
            <a:r>
              <a:rPr lang="en-US" sz="2700" i="1" dirty="0" err="1">
                <a:solidFill>
                  <a:srgbClr val="FF0000"/>
                </a:solidFill>
              </a:rPr>
              <a:t>cần</a:t>
            </a:r>
            <a:r>
              <a:rPr lang="en-US" sz="2700" i="1" dirty="0">
                <a:solidFill>
                  <a:srgbClr val="FF0000"/>
                </a:solidFill>
              </a:rPr>
              <a:t> </a:t>
            </a:r>
            <a:r>
              <a:rPr lang="en-US" sz="2700" i="1" dirty="0" err="1">
                <a:solidFill>
                  <a:srgbClr val="FF0000"/>
                </a:solidFill>
              </a:rPr>
              <a:t>phải</a:t>
            </a:r>
            <a:r>
              <a:rPr lang="en-US" sz="2700" i="1" dirty="0">
                <a:solidFill>
                  <a:srgbClr val="FF0000"/>
                </a:solidFill>
              </a:rPr>
              <a:t> </a:t>
            </a:r>
            <a:r>
              <a:rPr lang="en-US" sz="2700" i="1" dirty="0" err="1">
                <a:solidFill>
                  <a:srgbClr val="FF0000"/>
                </a:solidFill>
              </a:rPr>
              <a:t>góp</a:t>
            </a:r>
            <a:r>
              <a:rPr lang="en-US" sz="2700" i="1" dirty="0">
                <a:solidFill>
                  <a:srgbClr val="FF0000"/>
                </a:solidFill>
              </a:rPr>
              <a:t> </a:t>
            </a:r>
            <a:r>
              <a:rPr lang="en-US" sz="2700" i="1" dirty="0" err="1">
                <a:solidFill>
                  <a:srgbClr val="FF0000"/>
                </a:solidFill>
              </a:rPr>
              <a:t>sức</a:t>
            </a:r>
            <a:r>
              <a:rPr lang="en-US" sz="2700" i="1" dirty="0">
                <a:solidFill>
                  <a:srgbClr val="FF0000"/>
                </a:solidFill>
              </a:rPr>
              <a:t>, </a:t>
            </a:r>
            <a:r>
              <a:rPr lang="en-US" sz="2700" i="1" dirty="0" err="1">
                <a:solidFill>
                  <a:srgbClr val="FF0000"/>
                </a:solidFill>
              </a:rPr>
              <a:t>góp</a:t>
            </a:r>
            <a:r>
              <a:rPr lang="en-US" sz="2700" i="1" dirty="0">
                <a:solidFill>
                  <a:srgbClr val="FF0000"/>
                </a:solidFill>
              </a:rPr>
              <a:t> </a:t>
            </a:r>
            <a:r>
              <a:rPr lang="en-US" sz="2700" i="1" dirty="0" err="1">
                <a:solidFill>
                  <a:srgbClr val="FF0000"/>
                </a:solidFill>
              </a:rPr>
              <a:t>công</a:t>
            </a:r>
            <a:r>
              <a:rPr lang="en-US" sz="2700" i="1" dirty="0">
                <a:solidFill>
                  <a:srgbClr val="FF0000"/>
                </a:solidFill>
              </a:rPr>
              <a:t> </a:t>
            </a:r>
            <a:r>
              <a:rPr lang="en-US" sz="2700" i="1" dirty="0" err="1">
                <a:solidFill>
                  <a:srgbClr val="FF0000"/>
                </a:solidFill>
              </a:rPr>
              <a:t>từ</a:t>
            </a:r>
            <a:r>
              <a:rPr lang="en-US" sz="2700" i="1" dirty="0">
                <a:solidFill>
                  <a:srgbClr val="FF0000"/>
                </a:solidFill>
              </a:rPr>
              <a:t> </a:t>
            </a:r>
            <a:r>
              <a:rPr lang="en-US" sz="2700" i="1" dirty="0" err="1">
                <a:solidFill>
                  <a:srgbClr val="FF0000"/>
                </a:solidFill>
              </a:rPr>
              <a:t>những</a:t>
            </a:r>
            <a:r>
              <a:rPr lang="en-US" sz="2700" i="1" dirty="0">
                <a:solidFill>
                  <a:srgbClr val="FF0000"/>
                </a:solidFill>
              </a:rPr>
              <a:t> </a:t>
            </a:r>
            <a:r>
              <a:rPr lang="en-US" sz="2700" i="1" dirty="0" err="1">
                <a:solidFill>
                  <a:srgbClr val="FF0000"/>
                </a:solidFill>
              </a:rPr>
              <a:t>việc</a:t>
            </a:r>
            <a:r>
              <a:rPr lang="en-US" sz="2700" i="1" dirty="0">
                <a:solidFill>
                  <a:srgbClr val="FF0000"/>
                </a:solidFill>
              </a:rPr>
              <a:t> </a:t>
            </a:r>
            <a:r>
              <a:rPr lang="en-US" sz="2700" i="1" dirty="0" err="1">
                <a:solidFill>
                  <a:srgbClr val="FF0000"/>
                </a:solidFill>
              </a:rPr>
              <a:t>nhỏ</a:t>
            </a:r>
            <a:r>
              <a:rPr lang="en-US" sz="2700" i="1" dirty="0">
                <a:solidFill>
                  <a:srgbClr val="FF0000"/>
                </a:solidFill>
              </a:rPr>
              <a:t> </a:t>
            </a:r>
            <a:r>
              <a:rPr lang="en-US" sz="2700" i="1" dirty="0" err="1">
                <a:solidFill>
                  <a:srgbClr val="FF0000"/>
                </a:solidFill>
              </a:rPr>
              <a:t>nhặt</a:t>
            </a:r>
            <a:r>
              <a:rPr lang="en-US" sz="2700" i="1" dirty="0">
                <a:solidFill>
                  <a:srgbClr val="FF0000"/>
                </a:solidFill>
              </a:rPr>
              <a:t> </a:t>
            </a:r>
            <a:r>
              <a:rPr lang="en-US" sz="2700" i="1" dirty="0" err="1">
                <a:solidFill>
                  <a:srgbClr val="FF0000"/>
                </a:solidFill>
              </a:rPr>
              <a:t>nhất</a:t>
            </a:r>
            <a:r>
              <a:rPr lang="en-US" sz="2700" i="1" dirty="0">
                <a:solidFill>
                  <a:srgbClr val="FF0000"/>
                </a:solidFill>
              </a:rPr>
              <a:t> </a:t>
            </a:r>
            <a:r>
              <a:rPr lang="en-US" sz="2700" i="1" dirty="0" err="1">
                <a:solidFill>
                  <a:srgbClr val="FF0000"/>
                </a:solidFill>
              </a:rPr>
              <a:t>ngay</a:t>
            </a:r>
            <a:r>
              <a:rPr lang="en-US" sz="2700" i="1" dirty="0">
                <a:solidFill>
                  <a:srgbClr val="FF0000"/>
                </a:solidFill>
              </a:rPr>
              <a:t> </a:t>
            </a:r>
            <a:r>
              <a:rPr lang="en-US" sz="2700" i="1" dirty="0" err="1">
                <a:solidFill>
                  <a:srgbClr val="FF0000"/>
                </a:solidFill>
              </a:rPr>
              <a:t>từ</a:t>
            </a:r>
            <a:r>
              <a:rPr lang="en-US" sz="2700" i="1" dirty="0">
                <a:solidFill>
                  <a:srgbClr val="FF0000"/>
                </a:solidFill>
              </a:rPr>
              <a:t> </a:t>
            </a:r>
            <a:r>
              <a:rPr lang="en-US" sz="2700" i="1" dirty="0" err="1">
                <a:solidFill>
                  <a:srgbClr val="FF0000"/>
                </a:solidFill>
              </a:rPr>
              <a:t>hôm</a:t>
            </a:r>
            <a:r>
              <a:rPr lang="en-US" sz="2700" i="1" dirty="0">
                <a:solidFill>
                  <a:srgbClr val="FF0000"/>
                </a:solidFill>
              </a:rPr>
              <a:t> nay.</a:t>
            </a:r>
          </a:p>
        </p:txBody>
      </p:sp>
    </p:spTree>
    <p:extLst>
      <p:ext uri="{BB962C8B-B14F-4D97-AF65-F5344CB8AC3E}">
        <p14:creationId xmlns:p14="http://schemas.microsoft.com/office/powerpoint/2010/main" val="30776681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6E7B97-7D9D-6243-51DE-5453490386B6}"/>
              </a:ext>
            </a:extLst>
          </p:cNvPr>
          <p:cNvSpPr txBox="1"/>
          <p:nvPr/>
        </p:nvSpPr>
        <p:spPr>
          <a:xfrm>
            <a:off x="465364" y="400050"/>
            <a:ext cx="10164536" cy="1938992"/>
          </a:xfrm>
          <a:prstGeom prst="rect">
            <a:avLst/>
          </a:prstGeom>
          <a:noFill/>
        </p:spPr>
        <p:txBody>
          <a:bodyPr wrap="square">
            <a:spAutoFit/>
          </a:bodyPr>
          <a:lstStyle/>
          <a:p>
            <a:pPr algn="just">
              <a:lnSpc>
                <a:spcPct val="150000"/>
              </a:lnSpc>
            </a:pPr>
            <a:r>
              <a:rPr lang="en-US" sz="2400" b="1" i="1" dirty="0">
                <a:solidFill>
                  <a:srgbClr val="FF0000"/>
                </a:solidFill>
                <a:latin typeface="Times New Roman" panose="02020603050405020304" pitchFamily="18" charset="0"/>
                <a:ea typeface="Times New Roman" panose="02020603050405020304" pitchFamily="18" charset="0"/>
              </a:rPr>
              <a:t>c/</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Kết</a:t>
            </a:r>
            <a:r>
              <a:rPr lang="en-US" sz="2400" b="1" i="1" dirty="0">
                <a:solidFill>
                  <a:srgbClr val="FF0000"/>
                </a:solidFill>
                <a:effectLst/>
                <a:latin typeface="Times New Roman" panose="02020603050405020304" pitchFamily="18" charset="0"/>
                <a:ea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rPr>
              <a:t>bài</a:t>
            </a:r>
            <a:r>
              <a:rPr lang="en-US" sz="2400" b="1" i="1" dirty="0">
                <a:solidFill>
                  <a:srgbClr val="FF0000"/>
                </a:solidFill>
                <a:effectLst/>
                <a:latin typeface="Times New Roman" panose="02020603050405020304" pitchFamily="18" charset="0"/>
                <a:ea typeface="Times New Roman" panose="02020603050405020304" pitchFamily="18" charset="0"/>
              </a:rPr>
              <a:t>: </a:t>
            </a:r>
            <a:endParaRPr lang="en-US" sz="2000" dirty="0">
              <a:solidFill>
                <a:srgbClr val="FF0000"/>
              </a:solidFill>
              <a:effectLst/>
              <a:latin typeface="Times New Roman" panose="02020603050405020304" pitchFamily="18" charset="0"/>
              <a:ea typeface="Times New Roman" panose="02020603050405020304" pitchFamily="18" charset="0"/>
            </a:endParaRPr>
          </a:p>
          <a:p>
            <a:pPr algn="just">
              <a:lnSpc>
                <a:spcPct val="150000"/>
              </a:lnSpc>
            </a:pPr>
            <a:r>
              <a:rPr lang="en-US" sz="2400" dirty="0">
                <a:solidFill>
                  <a:srgbClr val="000000"/>
                </a:solidFill>
                <a:latin typeface="Times New Roman" panose="02020603050405020304" pitchFamily="18" charset="0"/>
                <a:ea typeface="Times New Roman" panose="02020603050405020304" pitchFamily="18" charset="0"/>
              </a:rPr>
              <a:t>-</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Khẳng</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rPr>
              <a:t> ý </a:t>
            </a:r>
            <a:r>
              <a:rPr lang="en-US" sz="2400" dirty="0" err="1">
                <a:solidFill>
                  <a:srgbClr val="000000"/>
                </a:solidFill>
                <a:effectLst/>
                <a:latin typeface="Times New Roman" panose="02020603050405020304" pitchFamily="18" charset="0"/>
                <a:ea typeface="Times New Roman" panose="02020603050405020304" pitchFamily="18" charset="0"/>
              </a:rPr>
              <a:t>nghĩa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vấn</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p>
            <a:r>
              <a:rPr lang="en-US" sz="2400" dirty="0">
                <a:solidFill>
                  <a:srgbClr val="000000"/>
                </a:solidFill>
                <a:latin typeface="Times New Roman" panose="02020603050405020304" pitchFamily="18" charset="0"/>
                <a:ea typeface="Calibri" panose="020F0502020204030204" pitchFamily="34" charset="0"/>
              </a:rPr>
              <a:t>-</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Nhấn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mạnh</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vai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trò</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trách</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nhiệm</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của</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cá</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nhân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cộng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đồng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trong</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việc</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giải</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quyết</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vấn</a:t>
            </a:r>
            <a:r>
              <a:rPr lang="en-US" sz="2400" dirty="0">
                <a:solidFill>
                  <a:srgbClr val="000000"/>
                </a:solidFill>
                <a:effectLst/>
                <a:latin typeface="Times New Roman" panose="02020603050405020304" pitchFamily="18" charset="0"/>
                <a:ea typeface="Calibri" panose="020F0502020204030204" pitchFamily="34" charset="0"/>
              </a:rPr>
              <a:t> </a:t>
            </a:r>
            <a:r>
              <a:rPr lang="en-US" sz="2400" dirty="0" err="1">
                <a:solidFill>
                  <a:srgbClr val="000000"/>
                </a:solidFill>
                <a:effectLst/>
                <a:latin typeface="Times New Roman" panose="02020603050405020304" pitchFamily="18" charset="0"/>
                <a:ea typeface="Calibri" panose="020F0502020204030204" pitchFamily="34" charset="0"/>
              </a:rPr>
              <a:t>đề</a:t>
            </a:r>
            <a:r>
              <a:rPr lang="en-US" sz="2400" dirty="0">
                <a:solidFill>
                  <a:srgbClr val="000000"/>
                </a:solidFill>
                <a:effectLst/>
                <a:latin typeface="Times New Roman" panose="02020603050405020304" pitchFamily="18" charset="0"/>
                <a:ea typeface="Calibri" panose="020F0502020204030204" pitchFamily="34" charset="0"/>
              </a:rPr>
              <a:t>.</a:t>
            </a:r>
            <a:endParaRPr lang="en-US" sz="2400" dirty="0"/>
          </a:p>
        </p:txBody>
      </p:sp>
      <p:sp>
        <p:nvSpPr>
          <p:cNvPr id="5" name="TextBox 4">
            <a:extLst>
              <a:ext uri="{FF2B5EF4-FFF2-40B4-BE49-F238E27FC236}">
                <a16:creationId xmlns:a16="http://schemas.microsoft.com/office/drawing/2014/main" id="{6AA03A49-0B3E-7BB7-CFD0-D26AB373F31B}"/>
              </a:ext>
            </a:extLst>
          </p:cNvPr>
          <p:cNvSpPr txBox="1"/>
          <p:nvPr/>
        </p:nvSpPr>
        <p:spPr>
          <a:xfrm>
            <a:off x="538843" y="2568752"/>
            <a:ext cx="11103428" cy="37856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3000" i="1" dirty="0" err="1">
                <a:solidFill>
                  <a:srgbClr val="00B050"/>
                </a:solidFill>
                <a:latin typeface="Times New Roman" panose="02020603050405020304" pitchFamily="18" charset="0"/>
                <a:cs typeface="Times New Roman" panose="02020603050405020304" pitchFamily="18" charset="0"/>
              </a:rPr>
              <a:t>Môi</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trường</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là</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nguồn</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sống</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của</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chúng</a:t>
            </a:r>
            <a:r>
              <a:rPr lang="en-US" sz="3000" i="1" dirty="0">
                <a:solidFill>
                  <a:srgbClr val="00B050"/>
                </a:solidFill>
                <a:latin typeface="Times New Roman" panose="02020603050405020304" pitchFamily="18" charset="0"/>
                <a:cs typeface="Times New Roman" panose="02020603050405020304" pitchFamily="18" charset="0"/>
              </a:rPr>
              <a:t> ta. </a:t>
            </a:r>
            <a:r>
              <a:rPr lang="en-US" sz="3000" i="1" dirty="0" err="1">
                <a:solidFill>
                  <a:srgbClr val="00B050"/>
                </a:solidFill>
                <a:latin typeface="Times New Roman" panose="02020603050405020304" pitchFamily="18" charset="0"/>
                <a:cs typeface="Times New Roman" panose="02020603050405020304" pitchFamily="18" charset="0"/>
              </a:rPr>
              <a:t>Bảo</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vệ</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môi</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trường</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là</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bảo</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vệ</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cuộc</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sống</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bảo</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vệ</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hơi</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thở</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và</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sự</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sống</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của</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mỗi</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người</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Vì</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vậy</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mỗi</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chúng</a:t>
            </a:r>
            <a:r>
              <a:rPr lang="en-US" sz="3000" i="1" dirty="0">
                <a:solidFill>
                  <a:srgbClr val="00B050"/>
                </a:solidFill>
                <a:latin typeface="Times New Roman" panose="02020603050405020304" pitchFamily="18" charset="0"/>
                <a:cs typeface="Times New Roman" panose="02020603050405020304" pitchFamily="18" charset="0"/>
              </a:rPr>
              <a:t> ta </a:t>
            </a:r>
            <a:r>
              <a:rPr lang="en-US" sz="3000" i="1" dirty="0" err="1">
                <a:solidFill>
                  <a:srgbClr val="00B050"/>
                </a:solidFill>
                <a:latin typeface="Times New Roman" panose="02020603050405020304" pitchFamily="18" charset="0"/>
                <a:cs typeface="Times New Roman" panose="02020603050405020304" pitchFamily="18" charset="0"/>
              </a:rPr>
              <a:t>phải</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nâng</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cao</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hơn</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nữa</a:t>
            </a:r>
            <a:r>
              <a:rPr lang="en-US" sz="3000" i="1" dirty="0">
                <a:solidFill>
                  <a:srgbClr val="00B050"/>
                </a:solidFill>
                <a:latin typeface="Times New Roman" panose="02020603050405020304" pitchFamily="18" charset="0"/>
                <a:cs typeface="Times New Roman" panose="02020603050405020304" pitchFamily="18" charset="0"/>
              </a:rPr>
              <a:t> ý </a:t>
            </a:r>
            <a:r>
              <a:rPr lang="en-US" sz="3000" i="1" dirty="0" err="1">
                <a:solidFill>
                  <a:srgbClr val="00B050"/>
                </a:solidFill>
                <a:latin typeface="Times New Roman" panose="02020603050405020304" pitchFamily="18" charset="0"/>
                <a:cs typeface="Times New Roman" panose="02020603050405020304" pitchFamily="18" charset="0"/>
              </a:rPr>
              <a:t>thức</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bảo</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vệ</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môi</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trường</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đừng</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để</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những</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hành</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động</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vô</a:t>
            </a:r>
            <a:r>
              <a:rPr lang="en-US" sz="3000" i="1" dirty="0">
                <a:solidFill>
                  <a:srgbClr val="00B050"/>
                </a:solidFill>
                <a:latin typeface="Times New Roman" panose="02020603050405020304" pitchFamily="18" charset="0"/>
                <a:cs typeface="Times New Roman" panose="02020603050405020304" pitchFamily="18" charset="0"/>
              </a:rPr>
              <a:t> ý </a:t>
            </a:r>
            <a:r>
              <a:rPr lang="en-US" sz="3000" i="1" dirty="0" err="1">
                <a:solidFill>
                  <a:srgbClr val="00B050"/>
                </a:solidFill>
                <a:latin typeface="Times New Roman" panose="02020603050405020304" pitchFamily="18" charset="0"/>
                <a:cs typeface="Times New Roman" panose="02020603050405020304" pitchFamily="18" charset="0"/>
              </a:rPr>
              <a:t>thức</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gieo</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rắc</a:t>
            </a:r>
            <a:r>
              <a:rPr lang="en-US" sz="3000" i="1" dirty="0">
                <a:solidFill>
                  <a:srgbClr val="00B050"/>
                </a:solidFill>
                <a:latin typeface="Times New Roman" panose="02020603050405020304" pitchFamily="18" charset="0"/>
                <a:cs typeface="Times New Roman" panose="02020603050405020304" pitchFamily="18" charset="0"/>
              </a:rPr>
              <a:t> tai </a:t>
            </a:r>
            <a:r>
              <a:rPr lang="en-US" sz="3000" i="1" dirty="0" err="1">
                <a:solidFill>
                  <a:srgbClr val="00B050"/>
                </a:solidFill>
                <a:latin typeface="Times New Roman" panose="02020603050405020304" pitchFamily="18" charset="0"/>
                <a:cs typeface="Times New Roman" panose="02020603050405020304" pitchFamily="18" charset="0"/>
              </a:rPr>
              <a:t>họa</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làm</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môi</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trường</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bị</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tổn</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thương</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thêm</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Hãy</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nhớ</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Bảo</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vệ</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môi</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trường</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là</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nghĩa</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vụ</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của</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mỗi</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công</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dân</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là</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sự</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nghiệp</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của</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toàn</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Đảng</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toàn</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dân</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và</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toàn</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quân</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Ngay</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từ</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bây</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giờ</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mỗi</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cá</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nhân</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hãy</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góp</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những</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hành</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động</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tuy</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nhỏ</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nhưng</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thiết</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thực</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nhằm</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bảo</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vệ</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lá</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phổi</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xanh</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của</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nhân</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loại</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bạn</a:t>
            </a:r>
            <a:r>
              <a:rPr lang="en-US" sz="3000" i="1" dirty="0">
                <a:solidFill>
                  <a:srgbClr val="00B050"/>
                </a:solidFill>
                <a:latin typeface="Times New Roman" panose="02020603050405020304" pitchFamily="18" charset="0"/>
                <a:cs typeface="Times New Roman" panose="02020603050405020304" pitchFamily="18" charset="0"/>
              </a:rPr>
              <a:t> </a:t>
            </a:r>
            <a:r>
              <a:rPr lang="en-US" sz="3000" i="1" dirty="0" err="1">
                <a:solidFill>
                  <a:srgbClr val="00B050"/>
                </a:solidFill>
                <a:latin typeface="Times New Roman" panose="02020603050405020304" pitchFamily="18" charset="0"/>
                <a:cs typeface="Times New Roman" panose="02020603050405020304" pitchFamily="18" charset="0"/>
              </a:rPr>
              <a:t>nhé</a:t>
            </a:r>
            <a:r>
              <a:rPr lang="en-US" sz="3000" i="1"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598456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1" name="Text Box 5">
            <a:extLst>
              <a:ext uri="{FF2B5EF4-FFF2-40B4-BE49-F238E27FC236}">
                <a16:creationId xmlns:a16="http://schemas.microsoft.com/office/drawing/2014/main" id="{7E3D2CEC-519F-7DB5-A918-4505596A1A9D}"/>
              </a:ext>
            </a:extLst>
          </p:cNvPr>
          <p:cNvSpPr txBox="1">
            <a:spLocks noChangeArrowheads="1"/>
          </p:cNvSpPr>
          <p:nvPr/>
        </p:nvSpPr>
        <p:spPr bwMode="auto">
          <a:xfrm>
            <a:off x="1190625" y="1066801"/>
            <a:ext cx="96774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3600" b="1" dirty="0">
                <a:solidFill>
                  <a:srgbClr val="FF0000"/>
                </a:solidFill>
                <a:latin typeface="Times New Roman" panose="02020603050405020304" pitchFamily="18" charset="0"/>
                <a:cs typeface="Times New Roman" panose="02020603050405020304" pitchFamily="18" charset="0"/>
              </a:rPr>
              <a:t>IV. VẬN DỤNG</a:t>
            </a:r>
          </a:p>
          <a:p>
            <a:pPr fontAlgn="base">
              <a:spcBef>
                <a:spcPct val="50000"/>
              </a:spcBef>
              <a:spcAft>
                <a:spcPct val="0"/>
              </a:spcAft>
            </a:pPr>
            <a:r>
              <a:rPr lang="en-US" altLang="en-US" sz="3600" dirty="0" err="1">
                <a:solidFill>
                  <a:srgbClr val="0070C0"/>
                </a:solidFill>
                <a:latin typeface="Times New Roman" panose="02020603050405020304" pitchFamily="18" charset="0"/>
                <a:cs typeface="Times New Roman" panose="02020603050405020304" pitchFamily="18" charset="0"/>
              </a:rPr>
              <a:t>Từ</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phần</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tìm</a:t>
            </a:r>
            <a:r>
              <a:rPr lang="en-US" altLang="en-US" sz="3600" dirty="0">
                <a:solidFill>
                  <a:srgbClr val="0070C0"/>
                </a:solidFill>
                <a:latin typeface="Times New Roman" panose="02020603050405020304" pitchFamily="18" charset="0"/>
                <a:cs typeface="Times New Roman" panose="02020603050405020304" pitchFamily="18" charset="0"/>
              </a:rPr>
              <a:t> ý </a:t>
            </a:r>
            <a:r>
              <a:rPr lang="en-US" altLang="en-US" sz="3600" dirty="0" err="1">
                <a:solidFill>
                  <a:srgbClr val="0070C0"/>
                </a:solidFill>
                <a:latin typeface="Times New Roman" panose="02020603050405020304" pitchFamily="18" charset="0"/>
                <a:cs typeface="Times New Roman" panose="02020603050405020304" pitchFamily="18" charset="0"/>
              </a:rPr>
              <a:t>cho</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đề</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bài</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Bảo</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vệ</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môi</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trường</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i="1" dirty="0" err="1">
                <a:solidFill>
                  <a:srgbClr val="0070C0"/>
                </a:solidFill>
                <a:latin typeface="Times New Roman" panose="02020603050405020304" pitchFamily="18" charset="0"/>
                <a:cs typeface="Times New Roman" panose="02020603050405020304" pitchFamily="18" charset="0"/>
              </a:rPr>
              <a:t>sống</a:t>
            </a:r>
            <a:r>
              <a:rPr lang="en-US" altLang="en-US" sz="3600" i="1"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lựa</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chọn</a:t>
            </a:r>
            <a:r>
              <a:rPr lang="en-US" altLang="en-US" sz="3600" dirty="0">
                <a:solidFill>
                  <a:srgbClr val="0070C0"/>
                </a:solidFill>
                <a:latin typeface="Times New Roman" panose="02020603050405020304" pitchFamily="18" charset="0"/>
                <a:cs typeface="Times New Roman" panose="02020603050405020304" pitchFamily="18" charset="0"/>
              </a:rPr>
              <a:t> 1 </a:t>
            </a:r>
            <a:r>
              <a:rPr lang="en-US" altLang="en-US" sz="3600" dirty="0" err="1">
                <a:solidFill>
                  <a:srgbClr val="0070C0"/>
                </a:solidFill>
                <a:latin typeface="Times New Roman" panose="02020603050405020304" pitchFamily="18" charset="0"/>
                <a:cs typeface="Times New Roman" panose="02020603050405020304" pitchFamily="18" charset="0"/>
              </a:rPr>
              <a:t>vấn</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đề</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để</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viết</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bài</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bảo</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vệ</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môi</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trường</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nước</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môi</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trường</a:t>
            </a:r>
            <a:r>
              <a:rPr lang="en-US" altLang="en-US" sz="3600" dirty="0">
                <a:solidFill>
                  <a:srgbClr val="0070C0"/>
                </a:solidFill>
                <a:latin typeface="Times New Roman" panose="02020603050405020304" pitchFamily="18" charset="0"/>
                <a:cs typeface="Times New Roman" panose="02020603050405020304" pitchFamily="18" charset="0"/>
              </a:rPr>
              <a:t> </a:t>
            </a:r>
            <a:r>
              <a:rPr lang="en-US" altLang="en-US" sz="3600" dirty="0" err="1">
                <a:solidFill>
                  <a:srgbClr val="0070C0"/>
                </a:solidFill>
                <a:latin typeface="Times New Roman" panose="02020603050405020304" pitchFamily="18" charset="0"/>
                <a:cs typeface="Times New Roman" panose="02020603050405020304" pitchFamily="18" charset="0"/>
              </a:rPr>
              <a:t>rừng</a:t>
            </a:r>
            <a:r>
              <a:rPr lang="en-US" altLang="en-US" sz="3600" dirty="0">
                <a:solidFill>
                  <a:srgbClr val="0070C0"/>
                </a:solidFill>
                <a:latin typeface="Times New Roman" panose="02020603050405020304" pitchFamily="18" charset="0"/>
                <a:cs typeface="Times New Roman" panose="02020603050405020304" pitchFamily="18" charset="0"/>
              </a:rPr>
              <a:t>,… </a:t>
            </a:r>
            <a:endParaRPr lang="en-US" altLang="en-US" sz="3600" i="1" dirty="0">
              <a:solidFill>
                <a:srgbClr val="0070C0"/>
              </a:solidFill>
              <a:latin typeface="Times New Roman" panose="02020603050405020304" pitchFamily="18" charset="0"/>
              <a:cs typeface="Times New Roman" panose="02020603050405020304" pitchFamily="18" charset="0"/>
            </a:endParaRPr>
          </a:p>
          <a:p>
            <a:pPr fontAlgn="base">
              <a:spcBef>
                <a:spcPct val="50000"/>
              </a:spcBef>
              <a:spcAft>
                <a:spcPct val="0"/>
              </a:spcAft>
            </a:pPr>
            <a:r>
              <a:rPr lang="en-US" altLang="en-US" sz="3600" dirty="0" err="1">
                <a:solidFill>
                  <a:srgbClr val="7030A0"/>
                </a:solidFill>
                <a:latin typeface="Times New Roman" panose="02020603050405020304" pitchFamily="18" charset="0"/>
                <a:cs typeface="Times New Roman" panose="02020603050405020304" pitchFamily="18" charset="0"/>
              </a:rPr>
              <a:t>Các</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em</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bổ</a:t>
            </a:r>
            <a:r>
              <a:rPr lang="en-US" altLang="en-US" sz="3600" dirty="0">
                <a:solidFill>
                  <a:srgbClr val="7030A0"/>
                </a:solidFill>
                <a:latin typeface="Times New Roman" panose="02020603050405020304" pitchFamily="18" charset="0"/>
                <a:cs typeface="Times New Roman" panose="02020603050405020304" pitchFamily="18" charset="0"/>
              </a:rPr>
              <a:t> sung, </a:t>
            </a:r>
            <a:r>
              <a:rPr lang="en-US" altLang="en-US" sz="3600" dirty="0" err="1">
                <a:solidFill>
                  <a:srgbClr val="7030A0"/>
                </a:solidFill>
                <a:latin typeface="Times New Roman" panose="02020603050405020304" pitchFamily="18" charset="0"/>
                <a:cs typeface="Times New Roman" panose="02020603050405020304" pitchFamily="18" charset="0"/>
              </a:rPr>
              <a:t>hoàn</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thiện</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và</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viết</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thành</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một</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bài</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văn</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hoàn</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chỉnh</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trên</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lớp</a:t>
            </a:r>
            <a:r>
              <a:rPr lang="en-US" altLang="en-US" sz="3600" dirty="0">
                <a:solidFill>
                  <a:srgbClr val="7030A0"/>
                </a:solidFill>
                <a:latin typeface="Times New Roman" panose="02020603050405020304" pitchFamily="18" charset="0"/>
                <a:cs typeface="Times New Roman" panose="02020603050405020304" pitchFamily="18" charset="0"/>
              </a:rPr>
              <a:t>. GV </a:t>
            </a:r>
            <a:r>
              <a:rPr lang="en-US" altLang="en-US" sz="3600" dirty="0" err="1">
                <a:solidFill>
                  <a:srgbClr val="7030A0"/>
                </a:solidFill>
                <a:latin typeface="Times New Roman" panose="02020603050405020304" pitchFamily="18" charset="0"/>
                <a:cs typeface="Times New Roman" panose="02020603050405020304" pitchFamily="18" charset="0"/>
              </a:rPr>
              <a:t>thu</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bài</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và</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tiến</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hành</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chấm</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chữa</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chuẩn</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bị</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cho</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tiết</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trả</a:t>
            </a:r>
            <a:r>
              <a:rPr lang="en-US" altLang="en-US" sz="3600" dirty="0">
                <a:solidFill>
                  <a:srgbClr val="7030A0"/>
                </a:solidFill>
                <a:latin typeface="Times New Roman" panose="02020603050405020304" pitchFamily="18" charset="0"/>
                <a:cs typeface="Times New Roman" panose="02020603050405020304" pitchFamily="18" charset="0"/>
              </a:rPr>
              <a:t> </a:t>
            </a:r>
            <a:r>
              <a:rPr lang="en-US" altLang="en-US" sz="3600" dirty="0" err="1">
                <a:solidFill>
                  <a:srgbClr val="7030A0"/>
                </a:solidFill>
                <a:latin typeface="Times New Roman" panose="02020603050405020304" pitchFamily="18" charset="0"/>
                <a:cs typeface="Times New Roman" panose="02020603050405020304" pitchFamily="18" charset="0"/>
              </a:rPr>
              <a:t>bài</a:t>
            </a:r>
            <a:r>
              <a:rPr lang="en-US" altLang="en-US" sz="3600" dirty="0">
                <a:solidFill>
                  <a:srgbClr val="7030A0"/>
                </a:solidFill>
                <a:latin typeface="Times New Roman" panose="02020603050405020304" pitchFamily="18" charset="0"/>
                <a:cs typeface="Times New Roman" panose="02020603050405020304" pitchFamily="18" charset="0"/>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24261">
                                            <p:txEl>
                                              <p:pRg st="0" end="0"/>
                                            </p:txEl>
                                          </p:spTgt>
                                        </p:tgtEl>
                                        <p:attrNameLst>
                                          <p:attrName>style.visibility</p:attrName>
                                        </p:attrNameLst>
                                      </p:cBhvr>
                                      <p:to>
                                        <p:strVal val="visible"/>
                                      </p:to>
                                    </p:set>
                                    <p:animEffect transition="in" filter="fade">
                                      <p:cBhvr>
                                        <p:cTn id="7" dur="1000"/>
                                        <p:tgtEl>
                                          <p:spTgt spid="224261">
                                            <p:txEl>
                                              <p:pRg st="0" end="0"/>
                                            </p:txEl>
                                          </p:spTgt>
                                        </p:tgtEl>
                                      </p:cBhvr>
                                    </p:animEffect>
                                    <p:anim calcmode="lin" valueType="num">
                                      <p:cBhvr>
                                        <p:cTn id="8" dur="1000" fill="hold"/>
                                        <p:tgtEl>
                                          <p:spTgt spid="22426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42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224261">
                                            <p:txEl>
                                              <p:pRg st="1" end="1"/>
                                            </p:txEl>
                                          </p:spTgt>
                                        </p:tgtEl>
                                        <p:attrNameLst>
                                          <p:attrName>style.visibility</p:attrName>
                                        </p:attrNameLst>
                                      </p:cBhvr>
                                      <p:to>
                                        <p:strVal val="visible"/>
                                      </p:to>
                                    </p:set>
                                    <p:animEffect transition="in" filter="wipe(down)">
                                      <p:cBhvr>
                                        <p:cTn id="14" dur="500"/>
                                        <p:tgtEl>
                                          <p:spTgt spid="224261">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224261">
                                            <p:txEl>
                                              <p:pRg st="2" end="2"/>
                                            </p:txEl>
                                          </p:spTgt>
                                        </p:tgtEl>
                                        <p:attrNameLst>
                                          <p:attrName>style.visibility</p:attrName>
                                        </p:attrNameLst>
                                      </p:cBhvr>
                                      <p:to>
                                        <p:strVal val="visible"/>
                                      </p:to>
                                    </p:set>
                                    <p:animEffect transition="in" filter="fade">
                                      <p:cBhvr>
                                        <p:cTn id="19" dur="500"/>
                                        <p:tgtEl>
                                          <p:spTgt spid="22426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lúa">
            <a:extLst>
              <a:ext uri="{FF2B5EF4-FFF2-40B4-BE49-F238E27FC236}">
                <a16:creationId xmlns:a16="http://schemas.microsoft.com/office/drawing/2014/main" id="{EA9EFD8A-7D6B-2B88-FF38-A2610508B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4435" name="Picture 3" descr="hoa">
            <a:extLst>
              <a:ext uri="{FF2B5EF4-FFF2-40B4-BE49-F238E27FC236}">
                <a16:creationId xmlns:a16="http://schemas.microsoft.com/office/drawing/2014/main" id="{B90CBF88-E46C-23F6-2D0C-61639AD58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438400"/>
            <a:ext cx="3657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descr="Book-09">
            <a:extLst>
              <a:ext uri="{FF2B5EF4-FFF2-40B4-BE49-F238E27FC236}">
                <a16:creationId xmlns:a16="http://schemas.microsoft.com/office/drawing/2014/main" id="{F372F8E6-580A-B41B-6E0D-A00402E4A83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5410200"/>
            <a:ext cx="12954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7" name="Text Box 5">
            <a:extLst>
              <a:ext uri="{FF2B5EF4-FFF2-40B4-BE49-F238E27FC236}">
                <a16:creationId xmlns:a16="http://schemas.microsoft.com/office/drawing/2014/main" id="{401FEC9F-9B1F-9EFD-599C-E98169054032}"/>
              </a:ext>
            </a:extLst>
          </p:cNvPr>
          <p:cNvSpPr txBox="1">
            <a:spLocks noChangeArrowheads="1"/>
          </p:cNvSpPr>
          <p:nvPr/>
        </p:nvSpPr>
        <p:spPr bwMode="auto">
          <a:xfrm>
            <a:off x="2133600" y="838200"/>
            <a:ext cx="751840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sz="3000" b="1">
                <a:solidFill>
                  <a:srgbClr val="FF0066"/>
                </a:solidFill>
              </a:rPr>
              <a:t>XIN CHÂN THÀNH CẢM ƠN</a:t>
            </a:r>
          </a:p>
        </p:txBody>
      </p:sp>
      <p:pic>
        <p:nvPicPr>
          <p:cNvPr id="16390" name="Picture 6" descr="Entertainment-02-june[1]">
            <a:extLst>
              <a:ext uri="{FF2B5EF4-FFF2-40B4-BE49-F238E27FC236}">
                <a16:creationId xmlns:a16="http://schemas.microsoft.com/office/drawing/2014/main" id="{50048A2D-8020-DDDD-6625-14C4FC9B02D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4038600"/>
            <a:ext cx="2057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74435"/>
                                        </p:tgtEl>
                                        <p:attrNameLst>
                                          <p:attrName>style.visibility</p:attrName>
                                        </p:attrNameLst>
                                      </p:cBhvr>
                                      <p:to>
                                        <p:strVal val="visible"/>
                                      </p:to>
                                    </p:set>
                                    <p:animEffect transition="in" filter="diamond(in)">
                                      <p:cBhvr>
                                        <p:cTn id="7" dur="2000"/>
                                        <p:tgtEl>
                                          <p:spTgt spid="274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0"/>
                                  </p:stCondLst>
                                  <p:iterate type="lt">
                                    <p:tmPct val="10000"/>
                                  </p:iterate>
                                  <p:childTnLst>
                                    <p:set>
                                      <p:cBhvr>
                                        <p:cTn id="11" dur="1" fill="hold">
                                          <p:stCondLst>
                                            <p:cond delay="0"/>
                                          </p:stCondLst>
                                        </p:cTn>
                                        <p:tgtEl>
                                          <p:spTgt spid="274437"/>
                                        </p:tgtEl>
                                        <p:attrNameLst>
                                          <p:attrName>style.visibility</p:attrName>
                                        </p:attrNameLst>
                                      </p:cBhvr>
                                      <p:to>
                                        <p:strVal val="visible"/>
                                      </p:to>
                                    </p:set>
                                    <p:animEffect transition="in" filter="fade">
                                      <p:cBhvr>
                                        <p:cTn id="12" dur="2000"/>
                                        <p:tgtEl>
                                          <p:spTgt spid="274437"/>
                                        </p:tgtEl>
                                      </p:cBhvr>
                                    </p:animEffect>
                                    <p:anim calcmode="lin" valueType="num">
                                      <p:cBhvr>
                                        <p:cTn id="13" dur="2000" fill="hold"/>
                                        <p:tgtEl>
                                          <p:spTgt spid="274437"/>
                                        </p:tgtEl>
                                        <p:attrNameLst>
                                          <p:attrName>ppt_w</p:attrName>
                                        </p:attrNameLst>
                                      </p:cBhvr>
                                      <p:tavLst>
                                        <p:tav tm="0" fmla="#ppt_w*sin(2.5*pi*$)">
                                          <p:val>
                                            <p:fltVal val="0"/>
                                          </p:val>
                                        </p:tav>
                                        <p:tav tm="100000">
                                          <p:val>
                                            <p:fltVal val="1"/>
                                          </p:val>
                                        </p:tav>
                                      </p:tavLst>
                                    </p:anim>
                                    <p:anim calcmode="lin" valueType="num">
                                      <p:cBhvr>
                                        <p:cTn id="14" dur="2000" fill="hold"/>
                                        <p:tgtEl>
                                          <p:spTgt spid="2744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Khán giả Hà Nội chào đón BlackPink | Kinh nghiệm mua vé Born Pink thành  công - YouTube">
            <a:extLst>
              <a:ext uri="{FF2B5EF4-FFF2-40B4-BE49-F238E27FC236}">
                <a16:creationId xmlns:a16="http://schemas.microsoft.com/office/drawing/2014/main" id="{331FE9BD-2972-F76C-2EB6-EA1AF7B963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08" y="457200"/>
            <a:ext cx="5059392" cy="3276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8ECB2A5-10C5-DEB9-1BD0-A50BF93EA118}"/>
              </a:ext>
            </a:extLst>
          </p:cNvPr>
          <p:cNvSpPr/>
          <p:nvPr/>
        </p:nvSpPr>
        <p:spPr>
          <a:xfrm>
            <a:off x="4381500" y="5867400"/>
            <a:ext cx="3429000" cy="45720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000" b="1" dirty="0">
                <a:solidFill>
                  <a:srgbClr val="FF0000"/>
                </a:solidFill>
                <a:latin typeface="Arial"/>
                <a:cs typeface="Arial"/>
              </a:rPr>
              <a:t>Tôn </a:t>
            </a:r>
            <a:r>
              <a:rPr lang="en-US" sz="2000" b="1" dirty="0" err="1">
                <a:solidFill>
                  <a:srgbClr val="FF0000"/>
                </a:solidFill>
                <a:latin typeface="Arial"/>
                <a:cs typeface="Arial"/>
              </a:rPr>
              <a:t>thờ</a:t>
            </a:r>
            <a:r>
              <a:rPr lang="en-US" sz="2000" b="1" dirty="0">
                <a:solidFill>
                  <a:srgbClr val="FF0000"/>
                </a:solidFill>
                <a:latin typeface="Arial"/>
                <a:cs typeface="Arial"/>
              </a:rPr>
              <a:t> </a:t>
            </a:r>
            <a:r>
              <a:rPr lang="en-US" sz="2000" b="1" dirty="0" err="1">
                <a:solidFill>
                  <a:srgbClr val="FF0000"/>
                </a:solidFill>
                <a:latin typeface="Arial"/>
                <a:cs typeface="Arial"/>
              </a:rPr>
              <a:t>thần</a:t>
            </a:r>
            <a:r>
              <a:rPr lang="en-US" sz="2000" b="1" dirty="0">
                <a:solidFill>
                  <a:srgbClr val="FF0000"/>
                </a:solidFill>
                <a:latin typeface="Arial"/>
                <a:cs typeface="Arial"/>
              </a:rPr>
              <a:t> </a:t>
            </a:r>
            <a:r>
              <a:rPr lang="en-US" sz="2000" b="1" dirty="0" err="1">
                <a:solidFill>
                  <a:srgbClr val="FF0000"/>
                </a:solidFill>
                <a:latin typeface="Arial"/>
                <a:cs typeface="Arial"/>
              </a:rPr>
              <a:t>tượng</a:t>
            </a:r>
            <a:r>
              <a:rPr lang="en-US" sz="2000" b="1" dirty="0">
                <a:solidFill>
                  <a:srgbClr val="FF0000"/>
                </a:solidFill>
                <a:latin typeface="Arial"/>
                <a:cs typeface="Arial"/>
              </a:rPr>
              <a:t>?</a:t>
            </a:r>
          </a:p>
        </p:txBody>
      </p:sp>
      <p:pic>
        <p:nvPicPr>
          <p:cNvPr id="40964" name="Picture 4" descr="Hàng vạn cổ động viên chào đón Lionel Messi ra mắt Inter Milan, David  Beckham nói">
            <a:extLst>
              <a:ext uri="{FF2B5EF4-FFF2-40B4-BE49-F238E27FC236}">
                <a16:creationId xmlns:a16="http://schemas.microsoft.com/office/drawing/2014/main" id="{70905C70-1326-0F39-EC76-600BE9A48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1" y="1524001"/>
            <a:ext cx="5671867" cy="402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177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nodeType="clickEffect">
                                  <p:stCondLst>
                                    <p:cond delay="0"/>
                                  </p:stCondLst>
                                  <p:childTnLst>
                                    <p:set>
                                      <p:cBhvr>
                                        <p:cTn id="10" dur="1" fill="hold">
                                          <p:stCondLst>
                                            <p:cond delay="0"/>
                                          </p:stCondLst>
                                        </p:cTn>
                                        <p:tgtEl>
                                          <p:spTgt spid="40964"/>
                                        </p:tgtEl>
                                        <p:attrNameLst>
                                          <p:attrName>style.visibility</p:attrName>
                                        </p:attrNameLst>
                                      </p:cBhvr>
                                      <p:to>
                                        <p:strVal val="visible"/>
                                      </p:to>
                                    </p:set>
                                    <p:animEffect transition="in" filter="fade">
                                      <p:cBhvr>
                                        <p:cTn id="11" dur="2000"/>
                                        <p:tgtEl>
                                          <p:spTgt spid="40964"/>
                                        </p:tgtEl>
                                      </p:cBhvr>
                                    </p:animEffect>
                                    <p:anim calcmode="lin" valueType="num">
                                      <p:cBhvr>
                                        <p:cTn id="12" dur="2000" fill="hold"/>
                                        <p:tgtEl>
                                          <p:spTgt spid="40964"/>
                                        </p:tgtEl>
                                        <p:attrNameLst>
                                          <p:attrName>ppt_w</p:attrName>
                                        </p:attrNameLst>
                                      </p:cBhvr>
                                      <p:tavLst>
                                        <p:tav tm="0" fmla="#ppt_w*sin(2.5*pi*$)">
                                          <p:val>
                                            <p:fltVal val="0"/>
                                          </p:val>
                                        </p:tav>
                                        <p:tav tm="100000">
                                          <p:val>
                                            <p:fltVal val="1"/>
                                          </p:val>
                                        </p:tav>
                                      </p:tavLst>
                                    </p:anim>
                                    <p:anim calcmode="lin" valueType="num">
                                      <p:cBhvr>
                                        <p:cTn id="13" dur="2000" fill="hold"/>
                                        <p:tgtEl>
                                          <p:spTgt spid="4096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ần quyết liệt ngăn chặn bạo lực học đường">
            <a:extLst>
              <a:ext uri="{FF2B5EF4-FFF2-40B4-BE49-F238E27FC236}">
                <a16:creationId xmlns:a16="http://schemas.microsoft.com/office/drawing/2014/main" id="{316768F7-5085-C7DD-41A6-08FF87B8C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124" y="381000"/>
            <a:ext cx="10506974" cy="55367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5369E0D-4487-E2D7-2B87-3D6F76F6682E}"/>
              </a:ext>
            </a:extLst>
          </p:cNvPr>
          <p:cNvSpPr/>
          <p:nvPr/>
        </p:nvSpPr>
        <p:spPr>
          <a:xfrm>
            <a:off x="4648200" y="6019800"/>
            <a:ext cx="3733800" cy="4572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000" b="1" dirty="0" err="1">
                <a:solidFill>
                  <a:srgbClr val="FF0000"/>
                </a:solidFill>
                <a:latin typeface="Arial"/>
                <a:cs typeface="Arial"/>
              </a:rPr>
              <a:t>Bạo</a:t>
            </a:r>
            <a:r>
              <a:rPr lang="en-US" sz="2000" b="1" dirty="0">
                <a:solidFill>
                  <a:srgbClr val="FF0000"/>
                </a:solidFill>
                <a:latin typeface="Arial"/>
                <a:cs typeface="Arial"/>
              </a:rPr>
              <a:t> </a:t>
            </a:r>
            <a:r>
              <a:rPr lang="en-US" sz="2000" b="1" dirty="0" err="1">
                <a:solidFill>
                  <a:srgbClr val="FF0000"/>
                </a:solidFill>
                <a:latin typeface="Arial"/>
                <a:cs typeface="Arial"/>
              </a:rPr>
              <a:t>lực</a:t>
            </a:r>
            <a:r>
              <a:rPr lang="en-US" sz="2000" b="1" dirty="0">
                <a:solidFill>
                  <a:srgbClr val="FF0000"/>
                </a:solidFill>
                <a:latin typeface="Arial"/>
                <a:cs typeface="Arial"/>
              </a:rPr>
              <a:t> </a:t>
            </a:r>
            <a:r>
              <a:rPr lang="en-US" sz="2000" b="1" dirty="0" err="1">
                <a:solidFill>
                  <a:srgbClr val="FF0000"/>
                </a:solidFill>
                <a:latin typeface="Arial"/>
                <a:cs typeface="Arial"/>
              </a:rPr>
              <a:t>học</a:t>
            </a:r>
            <a:r>
              <a:rPr lang="en-US" sz="2000" b="1" dirty="0">
                <a:solidFill>
                  <a:srgbClr val="FF0000"/>
                </a:solidFill>
                <a:latin typeface="Arial"/>
                <a:cs typeface="Arial"/>
              </a:rPr>
              <a:t> </a:t>
            </a:r>
            <a:r>
              <a:rPr lang="en-US" sz="2000" b="1" dirty="0" err="1">
                <a:solidFill>
                  <a:srgbClr val="FF0000"/>
                </a:solidFill>
                <a:latin typeface="Arial"/>
                <a:cs typeface="Arial"/>
              </a:rPr>
              <a:t>đường</a:t>
            </a:r>
            <a:endParaRPr lang="en-US" sz="2000" b="1" dirty="0">
              <a:solidFill>
                <a:srgbClr val="FF0000"/>
              </a:solidFill>
              <a:latin typeface="Arial"/>
              <a:cs typeface="Arial"/>
            </a:endParaRPr>
          </a:p>
        </p:txBody>
      </p:sp>
    </p:spTree>
    <p:extLst>
      <p:ext uri="{BB962C8B-B14F-4D97-AF65-F5344CB8AC3E}">
        <p14:creationId xmlns:p14="http://schemas.microsoft.com/office/powerpoint/2010/main" val="16693486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wipe(down)">
                                      <p:cBhvr>
                                        <p:cTn id="7" dur="500"/>
                                        <p:tgtEl>
                                          <p:spTgt spid="419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ext Box 2">
            <a:extLst>
              <a:ext uri="{FF2B5EF4-FFF2-40B4-BE49-F238E27FC236}">
                <a16:creationId xmlns:a16="http://schemas.microsoft.com/office/drawing/2014/main" id="{9A9D131C-9092-300D-A1D8-3E328CEDB73F}"/>
              </a:ext>
            </a:extLst>
          </p:cNvPr>
          <p:cNvSpPr txBox="1">
            <a:spLocks noChangeArrowheads="1"/>
          </p:cNvSpPr>
          <p:nvPr/>
        </p:nvSpPr>
        <p:spPr bwMode="auto">
          <a:xfrm>
            <a:off x="3276600" y="533400"/>
            <a:ext cx="487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TIẾT 75 - 76 </a:t>
            </a:r>
          </a:p>
        </p:txBody>
      </p:sp>
      <p:sp>
        <p:nvSpPr>
          <p:cNvPr id="275459" name="Text Box 3">
            <a:extLst>
              <a:ext uri="{FF2B5EF4-FFF2-40B4-BE49-F238E27FC236}">
                <a16:creationId xmlns:a16="http://schemas.microsoft.com/office/drawing/2014/main" id="{3FAE70DC-5942-F5B1-8AA5-700EE473A714}"/>
              </a:ext>
            </a:extLst>
          </p:cNvPr>
          <p:cNvSpPr txBox="1">
            <a:spLocks noChangeArrowheads="1"/>
          </p:cNvSpPr>
          <p:nvPr/>
        </p:nvSpPr>
        <p:spPr bwMode="auto">
          <a:xfrm>
            <a:off x="1981200" y="1752601"/>
            <a:ext cx="83820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sz="4000" b="1" dirty="0">
                <a:solidFill>
                  <a:srgbClr val="6600CC"/>
                </a:solidFill>
              </a:rPr>
              <a:t>VIẾT VĂN BẢN NGHỊ LUẬN VỀ MỘT VẤN ĐỀ XÃ HỘI</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1" nodeType="clickEffect">
                                  <p:stCondLst>
                                    <p:cond delay="0"/>
                                  </p:stCondLst>
                                  <p:childTnLst>
                                    <p:animRot by="21600000">
                                      <p:cBhvr>
                                        <p:cTn id="6" dur="2000" fill="hold"/>
                                        <p:tgtEl>
                                          <p:spTgt spid="275458"/>
                                        </p:tgtEl>
                                        <p:attrNameLst>
                                          <p:attrName>r</p:attrName>
                                        </p:attrNameLst>
                                      </p:cBhvr>
                                    </p:animRot>
                                  </p:childTnLst>
                                </p:cTn>
                              </p:par>
                              <p:par>
                                <p:cTn id="7" presetID="3" presetClass="entr" presetSubtype="10" fill="hold" nodeType="withEffect">
                                  <p:stCondLst>
                                    <p:cond delay="0"/>
                                  </p:stCondLst>
                                  <p:childTnLst>
                                    <p:set>
                                      <p:cBhvr>
                                        <p:cTn id="8" dur="1" fill="hold">
                                          <p:stCondLst>
                                            <p:cond delay="0"/>
                                          </p:stCondLst>
                                        </p:cTn>
                                        <p:tgtEl>
                                          <p:spTgt spid="275459"/>
                                        </p:tgtEl>
                                        <p:attrNameLst>
                                          <p:attrName>style.visibility</p:attrName>
                                        </p:attrNameLst>
                                      </p:cBhvr>
                                      <p:to>
                                        <p:strVal val="visible"/>
                                      </p:to>
                                    </p:set>
                                    <p:animEffect transition="in" filter="blinds(horizontal)">
                                      <p:cBhvr>
                                        <p:cTn id="9" dur="500"/>
                                        <p:tgtEl>
                                          <p:spTgt spid="275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58" grpId="0"/>
      <p:bldP spid="275458" grpId="1"/>
      <p:bldP spid="2754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1" name="Text Box 5">
            <a:extLst>
              <a:ext uri="{FF2B5EF4-FFF2-40B4-BE49-F238E27FC236}">
                <a16:creationId xmlns:a16="http://schemas.microsoft.com/office/drawing/2014/main" id="{38CEC97C-3501-C4E6-D4BC-FEE431E78741}"/>
              </a:ext>
            </a:extLst>
          </p:cNvPr>
          <p:cNvSpPr txBox="1">
            <a:spLocks noChangeArrowheads="1"/>
          </p:cNvSpPr>
          <p:nvPr/>
        </p:nvSpPr>
        <p:spPr bwMode="auto">
          <a:xfrm>
            <a:off x="741872" y="747629"/>
            <a:ext cx="10360324"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I. TÌM HIỂU VÀ PHÂN TÍCH NGỮ LIỆU:</a:t>
            </a:r>
          </a:p>
          <a:p>
            <a:pPr fontAlgn="base">
              <a:spcBef>
                <a:spcPct val="5000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1. </a:t>
            </a:r>
            <a:r>
              <a:rPr lang="en-US" altLang="en-US" sz="3200" b="1" dirty="0" err="1">
                <a:solidFill>
                  <a:srgbClr val="FF0000"/>
                </a:solidFill>
                <a:latin typeface="Times New Roman" panose="02020603050405020304" pitchFamily="18" charset="0"/>
                <a:cs typeface="Times New Roman" panose="02020603050405020304" pitchFamily="18" charset="0"/>
              </a:rPr>
              <a:t>Đọc</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ngữ</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liệu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Hiện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tượng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miệt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thị</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ngoại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hình</a:t>
            </a:r>
            <a:r>
              <a:rPr lang="en-US" altLang="en-US" sz="3200" b="1" dirty="0">
                <a:solidFill>
                  <a:srgbClr val="FF0000"/>
                </a:solidFill>
                <a:latin typeface="Times New Roman" panose="02020603050405020304" pitchFamily="18" charset="0"/>
                <a:cs typeface="Times New Roman" panose="02020603050405020304" pitchFamily="18" charset="0"/>
              </a:rPr>
              <a:t>”. </a:t>
            </a:r>
          </a:p>
          <a:p>
            <a:pPr fontAlgn="base">
              <a:spcBef>
                <a:spcPct val="50000"/>
              </a:spcBef>
              <a:spcAft>
                <a:spcPct val="0"/>
              </a:spcAft>
            </a:pPr>
            <a:r>
              <a:rPr lang="en-US" altLang="en-US" sz="3200" b="1" dirty="0" err="1">
                <a:solidFill>
                  <a:srgbClr val="000000"/>
                </a:solidFill>
                <a:latin typeface="Times New Roman" panose="02020603050405020304" pitchFamily="18" charset="0"/>
                <a:cs typeface="Times New Roman" panose="02020603050405020304" pitchFamily="18" charset="0"/>
              </a:rPr>
              <a:t>Nhóm</a:t>
            </a:r>
            <a:r>
              <a:rPr lang="en-US" altLang="en-US" sz="3200" b="1" dirty="0">
                <a:solidFill>
                  <a:srgbClr val="000000"/>
                </a:solidFill>
                <a:latin typeface="Times New Roman" panose="02020603050405020304" pitchFamily="18" charset="0"/>
                <a:cs typeface="Times New Roman" panose="02020603050405020304" pitchFamily="18" charset="0"/>
              </a:rPr>
              <a:t> 1. Anh/ </a:t>
            </a:r>
            <a:r>
              <a:rPr lang="en-US" altLang="en-US" sz="3200" b="1" dirty="0" err="1">
                <a:solidFill>
                  <a:srgbClr val="000000"/>
                </a:solidFill>
                <a:latin typeface="Times New Roman" panose="02020603050405020304" pitchFamily="18" charset="0"/>
                <a:cs typeface="Times New Roman" panose="02020603050405020304" pitchFamily="18" charset="0"/>
              </a:rPr>
              <a:t>chị</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hãy</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nhận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xét</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cách</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đặt</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nhan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đề</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của</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bài</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viết</a:t>
            </a:r>
            <a:r>
              <a:rPr lang="en-US" altLang="en-US" sz="3200" b="1" dirty="0">
                <a:solidFill>
                  <a:srgbClr val="000000"/>
                </a:solidFill>
                <a:latin typeface="Times New Roman" panose="02020603050405020304" pitchFamily="18" charset="0"/>
                <a:cs typeface="Times New Roman" panose="02020603050405020304" pitchFamily="18" charset="0"/>
              </a:rPr>
              <a:t>?</a:t>
            </a:r>
          </a:p>
          <a:p>
            <a:pPr fontAlgn="base">
              <a:spcBef>
                <a:spcPct val="50000"/>
              </a:spcBef>
              <a:spcAft>
                <a:spcPct val="0"/>
              </a:spcAft>
            </a:pPr>
            <a:r>
              <a:rPr lang="en-US" altLang="en-US" sz="3200" b="1" dirty="0" err="1">
                <a:solidFill>
                  <a:srgbClr val="000000"/>
                </a:solidFill>
                <a:latin typeface="Times New Roman" panose="02020603050405020304" pitchFamily="18" charset="0"/>
                <a:cs typeface="Times New Roman" panose="02020603050405020304" pitchFamily="18" charset="0"/>
              </a:rPr>
              <a:t>Nhóm</a:t>
            </a:r>
            <a:r>
              <a:rPr lang="en-US" altLang="en-US" sz="3200" b="1" dirty="0">
                <a:solidFill>
                  <a:srgbClr val="000000"/>
                </a:solidFill>
                <a:latin typeface="Times New Roman" panose="02020603050405020304" pitchFamily="18" charset="0"/>
                <a:cs typeface="Times New Roman" panose="02020603050405020304" pitchFamily="18" charset="0"/>
              </a:rPr>
              <a:t> 2 + 3. </a:t>
            </a:r>
            <a:r>
              <a:rPr lang="en-US" altLang="en-US" sz="3200" b="1" dirty="0" err="1">
                <a:solidFill>
                  <a:srgbClr val="000000"/>
                </a:solidFill>
                <a:latin typeface="Times New Roman" panose="02020603050405020304" pitchFamily="18" charset="0"/>
                <a:cs typeface="Times New Roman" panose="02020603050405020304" pitchFamily="18" charset="0"/>
              </a:rPr>
              <a:t>Vấn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đề</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đã</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được</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người</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viết</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triển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khai</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bằng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những</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luận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điểm</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nào</a:t>
            </a:r>
            <a:r>
              <a:rPr lang="en-US" altLang="en-US" sz="3200" b="1" dirty="0">
                <a:solidFill>
                  <a:srgbClr val="000000"/>
                </a:solidFill>
                <a:latin typeface="Times New Roman" panose="02020603050405020304" pitchFamily="18" charset="0"/>
                <a:cs typeface="Times New Roman" panose="02020603050405020304" pitchFamily="18" charset="0"/>
              </a:rPr>
              <a:t>?</a:t>
            </a:r>
          </a:p>
          <a:p>
            <a:pPr fontAlgn="base">
              <a:spcBef>
                <a:spcPct val="50000"/>
              </a:spcBef>
              <a:spcAft>
                <a:spcPct val="0"/>
              </a:spcAft>
            </a:pPr>
            <a:r>
              <a:rPr lang="en-US" altLang="en-US" sz="3200" b="1" dirty="0" err="1">
                <a:solidFill>
                  <a:srgbClr val="000000"/>
                </a:solidFill>
                <a:latin typeface="Times New Roman" panose="02020603050405020304" pitchFamily="18" charset="0"/>
                <a:cs typeface="Times New Roman" panose="02020603050405020304" pitchFamily="18" charset="0"/>
              </a:rPr>
              <a:t>Nhóm</a:t>
            </a:r>
            <a:r>
              <a:rPr lang="en-US" altLang="en-US" sz="3200" b="1" dirty="0">
                <a:solidFill>
                  <a:srgbClr val="000000"/>
                </a:solidFill>
                <a:latin typeface="Times New Roman" panose="02020603050405020304" pitchFamily="18" charset="0"/>
                <a:cs typeface="Times New Roman" panose="02020603050405020304" pitchFamily="18" charset="0"/>
              </a:rPr>
              <a:t> 4. </a:t>
            </a:r>
            <a:r>
              <a:rPr lang="en-US" altLang="en-US" sz="3200" b="1" dirty="0" err="1">
                <a:solidFill>
                  <a:srgbClr val="000000"/>
                </a:solidFill>
                <a:latin typeface="Times New Roman" panose="02020603050405020304" pitchFamily="18" charset="0"/>
                <a:cs typeface="Times New Roman" panose="02020603050405020304" pitchFamily="18" charset="0"/>
              </a:rPr>
              <a:t>Chỉ</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ra</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yếu</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tố</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làm</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nên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sức</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thuyết</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phục</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của</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văn</a:t>
            </a:r>
            <a:r>
              <a:rPr lang="en-US" altLang="en-US" sz="3200" b="1" dirty="0">
                <a:solidFill>
                  <a:srgbClr val="000000"/>
                </a:solidFill>
                <a:latin typeface="Times New Roman" panose="02020603050405020304" pitchFamily="18" charset="0"/>
                <a:cs typeface="Times New Roman" panose="02020603050405020304" pitchFamily="18" charset="0"/>
              </a:rPr>
              <a:t> </a:t>
            </a:r>
            <a:r>
              <a:rPr lang="en-US" altLang="en-US" sz="3200" b="1" dirty="0" err="1">
                <a:solidFill>
                  <a:srgbClr val="000000"/>
                </a:solidFill>
                <a:latin typeface="Times New Roman" panose="02020603050405020304" pitchFamily="18" charset="0"/>
                <a:cs typeface="Times New Roman" panose="02020603050405020304" pitchFamily="18" charset="0"/>
              </a:rPr>
              <a:t>bản</a:t>
            </a:r>
            <a:endParaRPr lang="en-US" altLang="en-US" sz="32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24261">
                                            <p:txEl>
                                              <p:pRg st="0" end="0"/>
                                            </p:txEl>
                                          </p:spTgt>
                                        </p:tgtEl>
                                        <p:attrNameLst>
                                          <p:attrName>style.visibility</p:attrName>
                                        </p:attrNameLst>
                                      </p:cBhvr>
                                      <p:to>
                                        <p:strVal val="visible"/>
                                      </p:to>
                                    </p:set>
                                    <p:animEffect transition="in" filter="barn(inVertical)">
                                      <p:cBhvr>
                                        <p:cTn id="7" dur="500"/>
                                        <p:tgtEl>
                                          <p:spTgt spid="22426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24261">
                                            <p:txEl>
                                              <p:pRg st="1" end="1"/>
                                            </p:txEl>
                                          </p:spTgt>
                                        </p:tgtEl>
                                        <p:attrNameLst>
                                          <p:attrName>style.visibility</p:attrName>
                                        </p:attrNameLst>
                                      </p:cBhvr>
                                      <p:to>
                                        <p:strVal val="visible"/>
                                      </p:to>
                                    </p:set>
                                    <p:animEffect transition="in" filter="barn(inVertical)">
                                      <p:cBhvr>
                                        <p:cTn id="12" dur="500"/>
                                        <p:tgtEl>
                                          <p:spTgt spid="22426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24261">
                                            <p:txEl>
                                              <p:pRg st="2" end="2"/>
                                            </p:txEl>
                                          </p:spTgt>
                                        </p:tgtEl>
                                        <p:attrNameLst>
                                          <p:attrName>style.visibility</p:attrName>
                                        </p:attrNameLst>
                                      </p:cBhvr>
                                      <p:to>
                                        <p:strVal val="visible"/>
                                      </p:to>
                                    </p:set>
                                    <p:animEffect transition="in" filter="barn(inVertical)">
                                      <p:cBhvr>
                                        <p:cTn id="17" dur="500"/>
                                        <p:tgtEl>
                                          <p:spTgt spid="224261">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24261">
                                            <p:txEl>
                                              <p:pRg st="3" end="3"/>
                                            </p:txEl>
                                          </p:spTgt>
                                        </p:tgtEl>
                                        <p:attrNameLst>
                                          <p:attrName>style.visibility</p:attrName>
                                        </p:attrNameLst>
                                      </p:cBhvr>
                                      <p:to>
                                        <p:strVal val="visible"/>
                                      </p:to>
                                    </p:set>
                                    <p:animEffect transition="in" filter="barn(inVertical)">
                                      <p:cBhvr>
                                        <p:cTn id="20" dur="500"/>
                                        <p:tgtEl>
                                          <p:spTgt spid="224261">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24261">
                                            <p:txEl>
                                              <p:pRg st="4" end="4"/>
                                            </p:txEl>
                                          </p:spTgt>
                                        </p:tgtEl>
                                        <p:attrNameLst>
                                          <p:attrName>style.visibility</p:attrName>
                                        </p:attrNameLst>
                                      </p:cBhvr>
                                      <p:to>
                                        <p:strVal val="visible"/>
                                      </p:to>
                                    </p:set>
                                    <p:animEffect transition="in" filter="barn(inVertical)">
                                      <p:cBhvr>
                                        <p:cTn id="23" dur="500"/>
                                        <p:tgtEl>
                                          <p:spTgt spid="22426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7E8EAB-4738-FCAF-0007-7973668A269E}"/>
              </a:ext>
            </a:extLst>
          </p:cNvPr>
          <p:cNvSpPr txBox="1"/>
          <p:nvPr/>
        </p:nvSpPr>
        <p:spPr>
          <a:xfrm>
            <a:off x="1554910" y="879028"/>
            <a:ext cx="9253988" cy="1754326"/>
          </a:xfrm>
          <a:prstGeom prst="rect">
            <a:avLst/>
          </a:prstGeom>
          <a:noFill/>
        </p:spPr>
        <p:txBody>
          <a:bodyPr wrap="square">
            <a:spAutoFit/>
          </a:bodyPr>
          <a:lstStyle/>
          <a:p>
            <a:pPr fontAlgn="base">
              <a:spcBef>
                <a:spcPct val="50000"/>
              </a:spcBef>
              <a:spcAft>
                <a:spcPct val="0"/>
              </a:spcAft>
            </a:pPr>
            <a:r>
              <a:rPr lang="en-US" altLang="en-US" sz="3600" dirty="0" err="1">
                <a:solidFill>
                  <a:srgbClr val="FF0000"/>
                </a:solidFill>
                <a:latin typeface="Times New Roman" panose="02020603050405020304" pitchFamily="18" charset="0"/>
                <a:cs typeface="Times New Roman" panose="02020603050405020304" pitchFamily="18" charset="0"/>
              </a:rPr>
              <a:t>Nhóm</a:t>
            </a:r>
            <a:r>
              <a:rPr lang="en-US" altLang="en-US" sz="3600" dirty="0">
                <a:solidFill>
                  <a:srgbClr val="FF0000"/>
                </a:solidFill>
                <a:latin typeface="Times New Roman" panose="02020603050405020304" pitchFamily="18" charset="0"/>
                <a:cs typeface="Times New Roman" panose="02020603050405020304" pitchFamily="18" charset="0"/>
              </a:rPr>
              <a:t> 1</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a:solidFill>
                  <a:srgbClr val="FF0000"/>
                </a:solidFill>
                <a:latin typeface="Times New Roman" panose="02020603050405020304" pitchFamily="18" charset="0"/>
                <a:cs typeface="Times New Roman" panose="02020603050405020304" pitchFamily="18" charset="0"/>
              </a:rPr>
              <a:t>Nhan </a:t>
            </a:r>
            <a:r>
              <a:rPr lang="en-US" altLang="en-US" sz="3600" dirty="0" err="1">
                <a:solidFill>
                  <a:srgbClr val="FF0000"/>
                </a:solidFill>
                <a:latin typeface="Times New Roman" panose="02020603050405020304" pitchFamily="18" charset="0"/>
                <a:cs typeface="Times New Roman" panose="02020603050405020304" pitchFamily="18" charset="0"/>
              </a:rPr>
              <a:t>đề</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ngắn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gọn</a:t>
            </a:r>
            <a:r>
              <a:rPr lang="en-US" altLang="en-US" sz="3600" dirty="0">
                <a:solidFill>
                  <a:srgbClr val="000000"/>
                </a:solidFill>
                <a:latin typeface="Times New Roman" panose="02020603050405020304" pitchFamily="18" charset="0"/>
                <a:cs typeface="Times New Roman" panose="02020603050405020304" pitchFamily="18" charset="0"/>
              </a:rPr>
              <a:t>, bao </a:t>
            </a:r>
            <a:r>
              <a:rPr lang="en-US" altLang="en-US" sz="3600" dirty="0" err="1">
                <a:solidFill>
                  <a:srgbClr val="000000"/>
                </a:solidFill>
                <a:latin typeface="Times New Roman" panose="02020603050405020304" pitchFamily="18" charset="0"/>
                <a:cs typeface="Times New Roman" panose="02020603050405020304" pitchFamily="18" charset="0"/>
              </a:rPr>
              <a:t>quát</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nội</a:t>
            </a:r>
            <a:r>
              <a:rPr lang="en-US" altLang="en-US" sz="3600" dirty="0">
                <a:solidFill>
                  <a:srgbClr val="000000"/>
                </a:solidFill>
                <a:latin typeface="Times New Roman" panose="02020603050405020304" pitchFamily="18" charset="0"/>
                <a:cs typeface="Times New Roman" panose="02020603050405020304" pitchFamily="18" charset="0"/>
              </a:rPr>
              <a:t> dung, </a:t>
            </a:r>
            <a:r>
              <a:rPr lang="en-US" altLang="en-US" sz="3600" dirty="0" err="1">
                <a:solidFill>
                  <a:srgbClr val="000000"/>
                </a:solidFill>
                <a:latin typeface="Times New Roman" panose="02020603050405020304" pitchFamily="18" charset="0"/>
                <a:cs typeface="Times New Roman" panose="02020603050405020304" pitchFamily="18" charset="0"/>
              </a:rPr>
              <a:t>thu</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hút</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sự</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chú</a:t>
            </a:r>
            <a:r>
              <a:rPr lang="en-US" altLang="en-US" sz="3600" dirty="0">
                <a:solidFill>
                  <a:srgbClr val="000000"/>
                </a:solidFill>
                <a:latin typeface="Times New Roman" panose="02020603050405020304" pitchFamily="18" charset="0"/>
                <a:cs typeface="Times New Roman" panose="02020603050405020304" pitchFamily="18" charset="0"/>
              </a:rPr>
              <a:t> ý </a:t>
            </a:r>
            <a:r>
              <a:rPr lang="en-US" altLang="en-US" sz="3600" dirty="0" err="1">
                <a:solidFill>
                  <a:srgbClr val="000000"/>
                </a:solidFill>
                <a:latin typeface="Times New Roman" panose="02020603050405020304" pitchFamily="18" charset="0"/>
                <a:cs typeface="Times New Roman" panose="02020603050405020304" pitchFamily="18" charset="0"/>
              </a:rPr>
              <a:t>của</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người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đọc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về</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hiện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tượng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Miệt</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thị</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ngoại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hình</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đáng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lên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án</a:t>
            </a:r>
            <a:endParaRPr lang="en-US" altLang="en-US" sz="3600"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02DEDE6-3757-7D00-4351-8D1CD2807579}"/>
              </a:ext>
            </a:extLst>
          </p:cNvPr>
          <p:cNvSpPr txBox="1"/>
          <p:nvPr/>
        </p:nvSpPr>
        <p:spPr>
          <a:xfrm>
            <a:off x="744028" y="294253"/>
            <a:ext cx="4630228" cy="584775"/>
          </a:xfrm>
          <a:prstGeom prst="rect">
            <a:avLst/>
          </a:prstGeom>
          <a:noFill/>
        </p:spPr>
        <p:txBody>
          <a:bodyPr wrap="square">
            <a:spAutoFit/>
          </a:bodyPr>
          <a:lstStyle/>
          <a:p>
            <a:pPr fontAlgn="base">
              <a:spcBef>
                <a:spcPct val="5000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2.  </a:t>
            </a:r>
            <a:r>
              <a:rPr lang="en-US" altLang="en-US" sz="3200" b="1" dirty="0" err="1">
                <a:solidFill>
                  <a:srgbClr val="FF0000"/>
                </a:solidFill>
                <a:latin typeface="Times New Roman" panose="02020603050405020304" pitchFamily="18" charset="0"/>
                <a:cs typeface="Times New Roman" panose="02020603050405020304" pitchFamily="18" charset="0"/>
              </a:rPr>
              <a:t>Nhận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xét</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văn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bản</a:t>
            </a:r>
            <a:r>
              <a:rPr lang="en-US" altLang="en-US" sz="3200" b="1" dirty="0">
                <a:solidFill>
                  <a:srgbClr val="FF0000"/>
                </a:solidFill>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171C14D4-2830-37E2-57DA-A9E77CF26B8A}"/>
              </a:ext>
            </a:extLst>
          </p:cNvPr>
          <p:cNvSpPr txBox="1"/>
          <p:nvPr/>
        </p:nvSpPr>
        <p:spPr>
          <a:xfrm>
            <a:off x="1600196" y="2889959"/>
            <a:ext cx="8915403" cy="3046988"/>
          </a:xfrm>
          <a:prstGeom prst="rect">
            <a:avLst/>
          </a:prstGeom>
          <a:noFill/>
        </p:spPr>
        <p:txBody>
          <a:bodyPr wrap="square">
            <a:spAutoFit/>
          </a:bodyPr>
          <a:lstStyle/>
          <a:p>
            <a:pPr fontAlgn="base">
              <a:spcBef>
                <a:spcPct val="50000"/>
              </a:spcBef>
              <a:spcAft>
                <a:spcPct val="0"/>
              </a:spcAft>
            </a:pPr>
            <a:r>
              <a:rPr lang="en-US" altLang="en-US" sz="3200" dirty="0" err="1">
                <a:solidFill>
                  <a:srgbClr val="FF0000"/>
                </a:solidFill>
                <a:latin typeface="Times New Roman" panose="02020603050405020304" pitchFamily="18" charset="0"/>
                <a:cs typeface="Times New Roman" panose="02020603050405020304" pitchFamily="18" charset="0"/>
              </a:rPr>
              <a:t>Nhóm</a:t>
            </a:r>
            <a:r>
              <a:rPr lang="en-US" altLang="en-US" sz="3200" dirty="0">
                <a:solidFill>
                  <a:srgbClr val="FF0000"/>
                </a:solidFill>
                <a:latin typeface="Times New Roman" panose="02020603050405020304" pitchFamily="18" charset="0"/>
                <a:cs typeface="Times New Roman" panose="02020603050405020304" pitchFamily="18" charset="0"/>
              </a:rPr>
              <a:t> 2 + 3</a:t>
            </a:r>
            <a:r>
              <a:rPr lang="en-US" altLang="en-US" sz="3200" dirty="0">
                <a:solidFill>
                  <a:srgbClr val="00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Vấn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đề</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được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triển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khai</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bằng</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các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luận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điểm</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cụ</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thể</a:t>
            </a:r>
            <a:r>
              <a:rPr lang="en-US" altLang="en-US" sz="3200" dirty="0">
                <a:solidFill>
                  <a:srgbClr val="FF0000"/>
                </a:solidFill>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niệm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Quan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ấy</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471426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anim calcmode="lin" valueType="num">
                                      <p:cBhvr>
                                        <p:cTn id="8" dur="7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7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down)">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800"/>
                                        <p:tgtEl>
                                          <p:spTgt spid="7">
                                            <p:txEl>
                                              <p:pRg st="2" end="2"/>
                                            </p:txEl>
                                          </p:spTgt>
                                        </p:tgtEl>
                                      </p:cBhvr>
                                    </p:animEffect>
                                    <p:anim calcmode="lin" valueType="num">
                                      <p:cBhvr>
                                        <p:cTn id="25" dur="800" fill="hold"/>
                                        <p:tgtEl>
                                          <p:spTgt spid="7">
                                            <p:txEl>
                                              <p:pRg st="2" end="2"/>
                                            </p:txEl>
                                          </p:spTgt>
                                        </p:tgtEl>
                                        <p:attrNameLst>
                                          <p:attrName>ppt_w</p:attrName>
                                        </p:attrNameLst>
                                      </p:cBhvr>
                                      <p:tavLst>
                                        <p:tav tm="0" fmla="#ppt_w*sin(2.5*pi*$)">
                                          <p:val>
                                            <p:fltVal val="0"/>
                                          </p:val>
                                        </p:tav>
                                        <p:tav tm="100000">
                                          <p:val>
                                            <p:fltVal val="1"/>
                                          </p:val>
                                        </p:tav>
                                      </p:tavLst>
                                    </p:anim>
                                    <p:anim calcmode="lin" valueType="num">
                                      <p:cBhvr>
                                        <p:cTn id="26" dur="800" fill="hold"/>
                                        <p:tgtEl>
                                          <p:spTgt spid="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randombar(horizontal)">
                                      <p:cBhvr>
                                        <p:cTn id="31"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1" name="Text Box 5">
            <a:extLst>
              <a:ext uri="{FF2B5EF4-FFF2-40B4-BE49-F238E27FC236}">
                <a16:creationId xmlns:a16="http://schemas.microsoft.com/office/drawing/2014/main" id="{4018BE74-96A6-2222-AFEA-528C8E9255AD}"/>
              </a:ext>
            </a:extLst>
          </p:cNvPr>
          <p:cNvSpPr txBox="1">
            <a:spLocks noChangeArrowheads="1"/>
          </p:cNvSpPr>
          <p:nvPr/>
        </p:nvSpPr>
        <p:spPr bwMode="auto">
          <a:xfrm>
            <a:off x="506027" y="586669"/>
            <a:ext cx="11026066"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xoá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miệt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ngoại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ý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endParaRPr lang="en-US" sz="3600" dirty="0">
              <a:latin typeface="Times New Roman" panose="02020603050405020304" pitchFamily="18" charset="0"/>
              <a:cs typeface="Times New Roman" panose="02020603050405020304" pitchFamily="18" charset="0"/>
            </a:endParaRPr>
          </a:p>
          <a:p>
            <a:pPr fontAlgn="base">
              <a:spcBef>
                <a:spcPct val="50000"/>
              </a:spcBef>
              <a:spcAft>
                <a:spcPct val="0"/>
              </a:spcAft>
            </a:pPr>
            <a:r>
              <a:rPr lang="en-US" altLang="en-US" sz="3600" dirty="0" err="1">
                <a:solidFill>
                  <a:srgbClr val="FF0000"/>
                </a:solidFill>
                <a:latin typeface="Times New Roman" panose="02020603050405020304" pitchFamily="18" charset="0"/>
                <a:cs typeface="Times New Roman" panose="02020603050405020304" pitchFamily="18" charset="0"/>
              </a:rPr>
              <a:t>Nhóm</a:t>
            </a:r>
            <a:r>
              <a:rPr lang="en-US" altLang="en-US" sz="3600" dirty="0">
                <a:solidFill>
                  <a:srgbClr val="FF0000"/>
                </a:solidFill>
                <a:latin typeface="Times New Roman" panose="02020603050405020304" pitchFamily="18" charset="0"/>
                <a:cs typeface="Times New Roman" panose="02020603050405020304" pitchFamily="18" charset="0"/>
              </a:rPr>
              <a:t> 4</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Yếu</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tố</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làm</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nên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sức</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thuyết</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phục</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của</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văn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bản</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Luận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điểm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rõ</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ràng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lí</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lẽ</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dẫn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chứng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thuyết</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phục</a:t>
            </a:r>
            <a:r>
              <a:rPr lang="en-US" altLang="en-US" sz="3600" dirty="0">
                <a:solidFill>
                  <a:srgbClr val="000000"/>
                </a:solidFill>
                <a:latin typeface="Times New Roman" panose="02020603050405020304" pitchFamily="18" charset="0"/>
                <a:cs typeface="Times New Roman" panose="02020603050405020304" pitchFamily="18" charset="0"/>
              </a:rPr>
              <a:t>                                                             </a:t>
            </a:r>
          </a:p>
          <a:p>
            <a:pPr fontAlgn="base">
              <a:spcBef>
                <a:spcPct val="50000"/>
              </a:spcBef>
              <a:spcAft>
                <a:spcPct val="0"/>
              </a:spcAft>
            </a:pP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Tư</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tưởng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quan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điểm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trong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văn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bản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hướng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tới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giải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quyết</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vấn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đề</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mà</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đề</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bài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đưa</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ra.</a:t>
            </a:r>
            <a:r>
              <a:rPr lang="en-US" altLang="en-US" sz="3600" dirty="0">
                <a:solidFill>
                  <a:srgbClr val="000000"/>
                </a:solidFill>
                <a:latin typeface="Times New Roman" panose="02020603050405020304" pitchFamily="18" charset="0"/>
                <a:cs typeface="Times New Roman" panose="02020603050405020304" pitchFamily="18" charset="0"/>
              </a:rPr>
              <a:t>                                                                                                              + </a:t>
            </a:r>
            <a:r>
              <a:rPr lang="en-US" altLang="en-US" sz="3600" dirty="0" err="1">
                <a:solidFill>
                  <a:srgbClr val="000000"/>
                </a:solidFill>
                <a:latin typeface="Times New Roman" panose="02020603050405020304" pitchFamily="18" charset="0"/>
                <a:cs typeface="Times New Roman" panose="02020603050405020304" pitchFamily="18" charset="0"/>
              </a:rPr>
              <a:t>Sử</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dụng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kết</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hợp</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các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yếu</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tố</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nghị</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luận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biểu</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cảm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để</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tăng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sức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biểu</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đạt</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cho</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bài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viết</a:t>
            </a:r>
            <a:r>
              <a:rPr lang="en-US" altLang="en-US" sz="3600" dirty="0">
                <a:solidFill>
                  <a:srgbClr val="000000"/>
                </a:solidFill>
                <a:latin typeface="Times New Roman" panose="02020603050405020304" pitchFamily="18" charset="0"/>
                <a:cs typeface="Times New Roman" panose="02020603050405020304" pitchFamily="18" charset="0"/>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24261">
                                            <p:txEl>
                                              <p:pRg st="0" end="0"/>
                                            </p:txEl>
                                          </p:spTgt>
                                        </p:tgtEl>
                                        <p:attrNameLst>
                                          <p:attrName>style.visibility</p:attrName>
                                        </p:attrNameLst>
                                      </p:cBhvr>
                                      <p:to>
                                        <p:strVal val="visible"/>
                                      </p:to>
                                    </p:set>
                                    <p:animEffect transition="in" filter="wipe(down)">
                                      <p:cBhvr>
                                        <p:cTn id="7" dur="261">
                                          <p:stCondLst>
                                            <p:cond delay="0"/>
                                          </p:stCondLst>
                                        </p:cTn>
                                        <p:tgtEl>
                                          <p:spTgt spid="224261">
                                            <p:txEl>
                                              <p:pRg st="0" end="0"/>
                                            </p:txEl>
                                          </p:spTgt>
                                        </p:tgtEl>
                                      </p:cBhvr>
                                    </p:animEffect>
                                    <p:anim calcmode="lin" valueType="num">
                                      <p:cBhvr>
                                        <p:cTn id="8" dur="820" tmFilter="0,0; 0.14,0.36; 0.43,0.73; 0.71,0.91; 1.0,1.0">
                                          <p:stCondLst>
                                            <p:cond delay="0"/>
                                          </p:stCondLst>
                                        </p:cTn>
                                        <p:tgtEl>
                                          <p:spTgt spid="224261">
                                            <p:txEl>
                                              <p:pRg st="0" end="0"/>
                                            </p:txEl>
                                          </p:spTgt>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224261">
                                            <p:txEl>
                                              <p:pRg st="0" end="0"/>
                                            </p:txEl>
                                          </p:spTgt>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224261">
                                            <p:txEl>
                                              <p:pRg st="0" end="0"/>
                                            </p:txEl>
                                          </p:spTgt>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224261">
                                            <p:txEl>
                                              <p:pRg st="0" end="0"/>
                                            </p:txEl>
                                          </p:spTgt>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224261">
                                            <p:txEl>
                                              <p:pRg st="0" end="0"/>
                                            </p:txEl>
                                          </p:spTgt>
                                        </p:tgtEl>
                                        <p:attrNameLst>
                                          <p:attrName>ppt_y</p:attrName>
                                        </p:attrNameLst>
                                      </p:cBhvr>
                                      <p:tavLst>
                                        <p:tav tm="0" fmla="#ppt_y-sin(pi*$)/81">
                                          <p:val>
                                            <p:fltVal val="0"/>
                                          </p:val>
                                        </p:tav>
                                        <p:tav tm="100000">
                                          <p:val>
                                            <p:fltVal val="1"/>
                                          </p:val>
                                        </p:tav>
                                      </p:tavLst>
                                    </p:anim>
                                    <p:animScale>
                                      <p:cBhvr>
                                        <p:cTn id="13" dur="12">
                                          <p:stCondLst>
                                            <p:cond delay="292"/>
                                          </p:stCondLst>
                                        </p:cTn>
                                        <p:tgtEl>
                                          <p:spTgt spid="224261">
                                            <p:txEl>
                                              <p:pRg st="0" end="0"/>
                                            </p:txEl>
                                          </p:spTgt>
                                        </p:tgtEl>
                                      </p:cBhvr>
                                      <p:to x="100000" y="60000"/>
                                    </p:animScale>
                                    <p:animScale>
                                      <p:cBhvr>
                                        <p:cTn id="14" dur="75" decel="50000">
                                          <p:stCondLst>
                                            <p:cond delay="304"/>
                                          </p:stCondLst>
                                        </p:cTn>
                                        <p:tgtEl>
                                          <p:spTgt spid="224261">
                                            <p:txEl>
                                              <p:pRg st="0" end="0"/>
                                            </p:txEl>
                                          </p:spTgt>
                                        </p:tgtEl>
                                      </p:cBhvr>
                                      <p:to x="100000" y="100000"/>
                                    </p:animScale>
                                    <p:animScale>
                                      <p:cBhvr>
                                        <p:cTn id="15" dur="12">
                                          <p:stCondLst>
                                            <p:cond delay="590"/>
                                          </p:stCondLst>
                                        </p:cTn>
                                        <p:tgtEl>
                                          <p:spTgt spid="224261">
                                            <p:txEl>
                                              <p:pRg st="0" end="0"/>
                                            </p:txEl>
                                          </p:spTgt>
                                        </p:tgtEl>
                                      </p:cBhvr>
                                      <p:to x="100000" y="80000"/>
                                    </p:animScale>
                                    <p:animScale>
                                      <p:cBhvr>
                                        <p:cTn id="16" dur="75" decel="50000">
                                          <p:stCondLst>
                                            <p:cond delay="602"/>
                                          </p:stCondLst>
                                        </p:cTn>
                                        <p:tgtEl>
                                          <p:spTgt spid="224261">
                                            <p:txEl>
                                              <p:pRg st="0" end="0"/>
                                            </p:txEl>
                                          </p:spTgt>
                                        </p:tgtEl>
                                      </p:cBhvr>
                                      <p:to x="100000" y="100000"/>
                                    </p:animScale>
                                    <p:animScale>
                                      <p:cBhvr>
                                        <p:cTn id="17" dur="12">
                                          <p:stCondLst>
                                            <p:cond delay="739"/>
                                          </p:stCondLst>
                                        </p:cTn>
                                        <p:tgtEl>
                                          <p:spTgt spid="224261">
                                            <p:txEl>
                                              <p:pRg st="0" end="0"/>
                                            </p:txEl>
                                          </p:spTgt>
                                        </p:tgtEl>
                                      </p:cBhvr>
                                      <p:to x="100000" y="90000"/>
                                    </p:animScale>
                                    <p:animScale>
                                      <p:cBhvr>
                                        <p:cTn id="18" dur="75" decel="50000">
                                          <p:stCondLst>
                                            <p:cond delay="751"/>
                                          </p:stCondLst>
                                        </p:cTn>
                                        <p:tgtEl>
                                          <p:spTgt spid="224261">
                                            <p:txEl>
                                              <p:pRg st="0" end="0"/>
                                            </p:txEl>
                                          </p:spTgt>
                                        </p:tgtEl>
                                      </p:cBhvr>
                                      <p:to x="100000" y="100000"/>
                                    </p:animScale>
                                    <p:animScale>
                                      <p:cBhvr>
                                        <p:cTn id="19" dur="12">
                                          <p:stCondLst>
                                            <p:cond delay="814"/>
                                          </p:stCondLst>
                                        </p:cTn>
                                        <p:tgtEl>
                                          <p:spTgt spid="224261">
                                            <p:txEl>
                                              <p:pRg st="0" end="0"/>
                                            </p:txEl>
                                          </p:spTgt>
                                        </p:tgtEl>
                                      </p:cBhvr>
                                      <p:to x="100000" y="95000"/>
                                    </p:animScale>
                                    <p:animScale>
                                      <p:cBhvr>
                                        <p:cTn id="20" dur="75" decel="50000">
                                          <p:stCondLst>
                                            <p:cond delay="825"/>
                                          </p:stCondLst>
                                        </p:cTn>
                                        <p:tgtEl>
                                          <p:spTgt spid="224261">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24261">
                                            <p:txEl>
                                              <p:pRg st="1" end="1"/>
                                            </p:txEl>
                                          </p:spTgt>
                                        </p:tgtEl>
                                        <p:attrNameLst>
                                          <p:attrName>style.visibility</p:attrName>
                                        </p:attrNameLst>
                                      </p:cBhvr>
                                      <p:to>
                                        <p:strVal val="visible"/>
                                      </p:to>
                                    </p:set>
                                    <p:animEffect transition="in" filter="barn(inVertical)">
                                      <p:cBhvr>
                                        <p:cTn id="25" dur="500"/>
                                        <p:tgtEl>
                                          <p:spTgt spid="22426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24261">
                                            <p:txEl>
                                              <p:pRg st="2" end="2"/>
                                            </p:txEl>
                                          </p:spTgt>
                                        </p:tgtEl>
                                        <p:attrNameLst>
                                          <p:attrName>style.visibility</p:attrName>
                                        </p:attrNameLst>
                                      </p:cBhvr>
                                      <p:to>
                                        <p:strVal val="visible"/>
                                      </p:to>
                                    </p:set>
                                    <p:animEffect transition="in" filter="wipe(down)">
                                      <p:cBhvr>
                                        <p:cTn id="30" dur="500"/>
                                        <p:tgtEl>
                                          <p:spTgt spid="22426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24261">
                                            <p:txEl>
                                              <p:pRg st="3" end="3"/>
                                            </p:txEl>
                                          </p:spTgt>
                                        </p:tgtEl>
                                        <p:attrNameLst>
                                          <p:attrName>style.visibility</p:attrName>
                                        </p:attrNameLst>
                                      </p:cBhvr>
                                      <p:to>
                                        <p:strVal val="visible"/>
                                      </p:to>
                                    </p:set>
                                    <p:anim calcmode="lin" valueType="num">
                                      <p:cBhvr additive="base">
                                        <p:cTn id="35" dur="500" fill="hold"/>
                                        <p:tgtEl>
                                          <p:spTgt spid="224261">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2426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1" name="Text Box 5">
            <a:extLst>
              <a:ext uri="{FF2B5EF4-FFF2-40B4-BE49-F238E27FC236}">
                <a16:creationId xmlns:a16="http://schemas.microsoft.com/office/drawing/2014/main" id="{DBEDC104-FBFE-A744-F2D9-F373D6871933}"/>
              </a:ext>
            </a:extLst>
          </p:cNvPr>
          <p:cNvSpPr txBox="1">
            <a:spLocks noChangeArrowheads="1"/>
          </p:cNvSpPr>
          <p:nvPr/>
        </p:nvSpPr>
        <p:spPr bwMode="auto">
          <a:xfrm>
            <a:off x="1457325" y="352426"/>
            <a:ext cx="9934574" cy="632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pPr>
            <a:r>
              <a:rPr lang="en-US" altLang="en-US" sz="3000" b="1" dirty="0">
                <a:solidFill>
                  <a:srgbClr val="FF0000"/>
                </a:solidFill>
                <a:latin typeface="Times New Roman" panose="02020603050405020304" pitchFamily="18" charset="0"/>
                <a:cs typeface="Times New Roman" panose="02020603050405020304" pitchFamily="18" charset="0"/>
              </a:rPr>
              <a:t>3. </a:t>
            </a:r>
            <a:r>
              <a:rPr lang="en-US" altLang="en-US" sz="3000" b="1" dirty="0" err="1">
                <a:solidFill>
                  <a:srgbClr val="FF0000"/>
                </a:solidFill>
                <a:latin typeface="Times New Roman" panose="02020603050405020304" pitchFamily="18" charset="0"/>
                <a:cs typeface="Times New Roman" panose="02020603050405020304" pitchFamily="18" charset="0"/>
              </a:rPr>
              <a:t>Yêu</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cầu</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của</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kiểu</a:t>
            </a:r>
            <a:r>
              <a:rPr lang="en-US" altLang="en-US" sz="3000" b="1" dirty="0">
                <a:solidFill>
                  <a:srgbClr val="FF0000"/>
                </a:solidFill>
                <a:latin typeface="Times New Roman" panose="02020603050405020304" pitchFamily="18" charset="0"/>
                <a:cs typeface="Times New Roman" panose="02020603050405020304" pitchFamily="18" charset="0"/>
              </a:rPr>
              <a:t> </a:t>
            </a:r>
            <a:r>
              <a:rPr lang="en-US" altLang="en-US" sz="3000" b="1" dirty="0" err="1">
                <a:solidFill>
                  <a:srgbClr val="FF0000"/>
                </a:solidFill>
                <a:latin typeface="Times New Roman" panose="02020603050405020304" pitchFamily="18" charset="0"/>
                <a:cs typeface="Times New Roman" panose="02020603050405020304" pitchFamily="18" charset="0"/>
              </a:rPr>
              <a:t>bài</a:t>
            </a:r>
            <a:r>
              <a:rPr lang="en-US" altLang="en-US" sz="3000" b="1" dirty="0">
                <a:solidFill>
                  <a:srgbClr val="FF0000"/>
                </a:solidFill>
                <a:latin typeface="Times New Roman" panose="02020603050405020304" pitchFamily="18" charset="0"/>
                <a:cs typeface="Times New Roman" panose="02020603050405020304" pitchFamily="18" charset="0"/>
              </a:rPr>
              <a:t>:</a:t>
            </a:r>
          </a:p>
          <a:p>
            <a:pPr fontAlgn="base">
              <a:spcBef>
                <a:spcPct val="50000"/>
              </a:spcBef>
              <a:spcAft>
                <a:spcPct val="0"/>
              </a:spcAft>
            </a:pP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Giới</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thiệu</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được</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hiện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tượng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xã</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hội</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cần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thuyết</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minh</a:t>
            </a:r>
            <a:endParaRPr lang="en-US" altLang="en-US" sz="3000" dirty="0">
              <a:solidFill>
                <a:srgbClr val="000000"/>
              </a:solidFill>
              <a:latin typeface="Times New Roman" panose="02020603050405020304" pitchFamily="18" charset="0"/>
              <a:cs typeface="Times New Roman" panose="02020603050405020304" pitchFamily="18" charset="0"/>
            </a:endParaRPr>
          </a:p>
          <a:p>
            <a:pPr fontAlgn="base">
              <a:spcBef>
                <a:spcPct val="50000"/>
              </a:spcBef>
              <a:spcAft>
                <a:spcPct val="0"/>
              </a:spcAft>
            </a:pP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Nêu</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rõ</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lí</a:t>
            </a:r>
            <a:r>
              <a:rPr lang="en-US" altLang="en-US" sz="3000" dirty="0">
                <a:solidFill>
                  <a:srgbClr val="000000"/>
                </a:solidFill>
                <a:latin typeface="Times New Roman" panose="02020603050405020304" pitchFamily="18" charset="0"/>
                <a:cs typeface="Times New Roman" panose="02020603050405020304" pitchFamily="18" charset="0"/>
              </a:rPr>
              <a:t> do </a:t>
            </a:r>
            <a:r>
              <a:rPr lang="en-US" altLang="en-US" sz="3000" dirty="0" err="1">
                <a:solidFill>
                  <a:srgbClr val="000000"/>
                </a:solidFill>
                <a:latin typeface="Times New Roman" panose="02020603050405020304" pitchFamily="18" charset="0"/>
                <a:cs typeface="Times New Roman" panose="02020603050405020304" pitchFamily="18" charset="0"/>
              </a:rPr>
              <a:t>lựa</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chọn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và</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quan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điểm</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cá</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nhân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về</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hiện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tượng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xã</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hội</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cần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thuyết</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minh</a:t>
            </a:r>
            <a:r>
              <a:rPr lang="en-US" altLang="en-US" sz="3000" dirty="0">
                <a:solidFill>
                  <a:srgbClr val="000000"/>
                </a:solidFill>
                <a:latin typeface="Times New Roman" panose="02020603050405020304" pitchFamily="18" charset="0"/>
                <a:cs typeface="Times New Roman" panose="02020603050405020304" pitchFamily="18" charset="0"/>
              </a:rPr>
              <a:t>.    </a:t>
            </a:r>
          </a:p>
          <a:p>
            <a:pPr fontAlgn="base">
              <a:spcBef>
                <a:spcPct val="50000"/>
              </a:spcBef>
              <a:spcAft>
                <a:spcPct val="0"/>
              </a:spcAft>
            </a:pP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Chứng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minh</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quan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điểm</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của</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mình</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bằng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hệ</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thống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luận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điểm</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chặt</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chẽ</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hợp</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lí</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sử</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dụng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các</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lí</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lẽ</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thuyết</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phục</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và</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bằng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chứng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chính</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xác</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đầy</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đủ</a:t>
            </a:r>
            <a:r>
              <a:rPr lang="en-US" altLang="en-US" sz="3000" dirty="0">
                <a:solidFill>
                  <a:srgbClr val="000000"/>
                </a:solidFill>
                <a:latin typeface="Times New Roman" panose="02020603050405020304" pitchFamily="18" charset="0"/>
                <a:cs typeface="Times New Roman" panose="02020603050405020304" pitchFamily="18" charset="0"/>
              </a:rPr>
              <a:t>.                                            </a:t>
            </a:r>
          </a:p>
          <a:p>
            <a:pPr fontAlgn="base">
              <a:spcBef>
                <a:spcPct val="50000"/>
              </a:spcBef>
              <a:spcAft>
                <a:spcPct val="0"/>
              </a:spcAft>
            </a:pP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Đề</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xuất</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giải</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pháp</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cụ</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thể</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thuyết</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phục</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đúng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đắn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tích</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cực</a:t>
            </a:r>
            <a:r>
              <a:rPr lang="en-US" altLang="en-US" sz="3000" dirty="0">
                <a:solidFill>
                  <a:srgbClr val="000000"/>
                </a:solidFill>
                <a:latin typeface="Times New Roman" panose="02020603050405020304" pitchFamily="18" charset="0"/>
                <a:cs typeface="Times New Roman" panose="02020603050405020304" pitchFamily="18" charset="0"/>
              </a:rPr>
              <a:t>.                                                                                         + </a:t>
            </a:r>
            <a:r>
              <a:rPr lang="en-US" altLang="en-US" sz="3000" dirty="0" err="1">
                <a:solidFill>
                  <a:srgbClr val="000000"/>
                </a:solidFill>
                <a:latin typeface="Times New Roman" panose="02020603050405020304" pitchFamily="18" charset="0"/>
                <a:cs typeface="Times New Roman" panose="02020603050405020304" pitchFamily="18" charset="0"/>
              </a:rPr>
              <a:t>Biết</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sử</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dụng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yếu</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tố</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biểu</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cảm</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để</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tăng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sức</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thuyết</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phục</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của</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văn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bản</a:t>
            </a:r>
            <a:r>
              <a:rPr lang="en-US" altLang="en-US" sz="3000" dirty="0">
                <a:solidFill>
                  <a:srgbClr val="000000"/>
                </a:solidFill>
                <a:latin typeface="Times New Roman" panose="02020603050405020304" pitchFamily="18" charset="0"/>
                <a:cs typeface="Times New Roman" panose="02020603050405020304" pitchFamily="18" charset="0"/>
              </a:rPr>
              <a:t>.                                                                   </a:t>
            </a:r>
          </a:p>
          <a:p>
            <a:pPr fontAlgn="base">
              <a:spcBef>
                <a:spcPct val="50000"/>
              </a:spcBef>
              <a:spcAft>
                <a:spcPct val="0"/>
              </a:spcAft>
            </a:pP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Khẳng</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định</a:t>
            </a:r>
            <a:r>
              <a:rPr lang="en-US" altLang="en-US" sz="3000" dirty="0">
                <a:solidFill>
                  <a:srgbClr val="000000"/>
                </a:solidFill>
                <a:latin typeface="Times New Roman" panose="02020603050405020304" pitchFamily="18" charset="0"/>
                <a:cs typeface="Times New Roman" panose="02020603050405020304" pitchFamily="18" charset="0"/>
              </a:rPr>
              <a:t> ý </a:t>
            </a:r>
            <a:r>
              <a:rPr lang="en-US" altLang="en-US" sz="3000" dirty="0" err="1">
                <a:solidFill>
                  <a:srgbClr val="000000"/>
                </a:solidFill>
                <a:latin typeface="Times New Roman" panose="02020603050405020304" pitchFamily="18" charset="0"/>
                <a:cs typeface="Times New Roman" panose="02020603050405020304" pitchFamily="18" charset="0"/>
              </a:rPr>
              <a:t>nghĩa</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của</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vấn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đề</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cần</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thuyết</a:t>
            </a:r>
            <a:r>
              <a:rPr lang="en-US" altLang="en-US" sz="3000" dirty="0">
                <a:solidFill>
                  <a:srgbClr val="000000"/>
                </a:solidFill>
                <a:latin typeface="Times New Roman" panose="02020603050405020304" pitchFamily="18" charset="0"/>
                <a:cs typeface="Times New Roman" panose="02020603050405020304" pitchFamily="18" charset="0"/>
              </a:rPr>
              <a:t> </a:t>
            </a:r>
            <a:r>
              <a:rPr lang="en-US" altLang="en-US" sz="3000" dirty="0" err="1">
                <a:solidFill>
                  <a:srgbClr val="000000"/>
                </a:solidFill>
                <a:latin typeface="Times New Roman" panose="02020603050405020304" pitchFamily="18" charset="0"/>
                <a:cs typeface="Times New Roman" panose="02020603050405020304" pitchFamily="18" charset="0"/>
              </a:rPr>
              <a:t>minh</a:t>
            </a:r>
            <a:r>
              <a:rPr lang="en-US" altLang="en-US" sz="3000"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4261">
                                            <p:txEl>
                                              <p:pRg st="0" end="0"/>
                                            </p:txEl>
                                          </p:spTgt>
                                        </p:tgtEl>
                                        <p:attrNameLst>
                                          <p:attrName>style.visibility</p:attrName>
                                        </p:attrNameLst>
                                      </p:cBhvr>
                                      <p:to>
                                        <p:strVal val="visible"/>
                                      </p:to>
                                    </p:set>
                                    <p:animEffect transition="in" filter="fade">
                                      <p:cBhvr>
                                        <p:cTn id="7" dur="1000"/>
                                        <p:tgtEl>
                                          <p:spTgt spid="224261">
                                            <p:txEl>
                                              <p:pRg st="0" end="0"/>
                                            </p:txEl>
                                          </p:spTgt>
                                        </p:tgtEl>
                                      </p:cBhvr>
                                    </p:animEffect>
                                    <p:anim calcmode="lin" valueType="num">
                                      <p:cBhvr>
                                        <p:cTn id="8" dur="1000" fill="hold"/>
                                        <p:tgtEl>
                                          <p:spTgt spid="22426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42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24261">
                                            <p:txEl>
                                              <p:pRg st="1" end="1"/>
                                            </p:txEl>
                                          </p:spTgt>
                                        </p:tgtEl>
                                        <p:attrNameLst>
                                          <p:attrName>style.visibility</p:attrName>
                                        </p:attrNameLst>
                                      </p:cBhvr>
                                      <p:to>
                                        <p:strVal val="visible"/>
                                      </p:to>
                                    </p:set>
                                    <p:anim calcmode="lin" valueType="num">
                                      <p:cBhvr additive="base">
                                        <p:cTn id="14" dur="500" fill="hold"/>
                                        <p:tgtEl>
                                          <p:spTgt spid="224261">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242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24261">
                                            <p:txEl>
                                              <p:pRg st="2" end="2"/>
                                            </p:txEl>
                                          </p:spTgt>
                                        </p:tgtEl>
                                        <p:attrNameLst>
                                          <p:attrName>style.visibility</p:attrName>
                                        </p:attrNameLst>
                                      </p:cBhvr>
                                      <p:to>
                                        <p:strVal val="visible"/>
                                      </p:to>
                                    </p:set>
                                    <p:anim calcmode="lin" valueType="num">
                                      <p:cBhvr additive="base">
                                        <p:cTn id="20" dur="500" fill="hold"/>
                                        <p:tgtEl>
                                          <p:spTgt spid="224261">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2426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24261">
                                            <p:txEl>
                                              <p:pRg st="3" end="3"/>
                                            </p:txEl>
                                          </p:spTgt>
                                        </p:tgtEl>
                                        <p:attrNameLst>
                                          <p:attrName>style.visibility</p:attrName>
                                        </p:attrNameLst>
                                      </p:cBhvr>
                                      <p:to>
                                        <p:strVal val="visible"/>
                                      </p:to>
                                    </p:set>
                                    <p:animEffect transition="in" filter="fade">
                                      <p:cBhvr>
                                        <p:cTn id="26" dur="1000"/>
                                        <p:tgtEl>
                                          <p:spTgt spid="224261">
                                            <p:txEl>
                                              <p:pRg st="3" end="3"/>
                                            </p:txEl>
                                          </p:spTgt>
                                        </p:tgtEl>
                                      </p:cBhvr>
                                    </p:animEffect>
                                    <p:anim calcmode="lin" valueType="num">
                                      <p:cBhvr>
                                        <p:cTn id="27" dur="1000" fill="hold"/>
                                        <p:tgtEl>
                                          <p:spTgt spid="224261">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2426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4261">
                                            <p:txEl>
                                              <p:pRg st="4" end="4"/>
                                            </p:txEl>
                                          </p:spTgt>
                                        </p:tgtEl>
                                        <p:attrNameLst>
                                          <p:attrName>style.visibility</p:attrName>
                                        </p:attrNameLst>
                                      </p:cBhvr>
                                      <p:to>
                                        <p:strVal val="visible"/>
                                      </p:to>
                                    </p:set>
                                    <p:animEffect transition="in" filter="wipe(down)">
                                      <p:cBhvr>
                                        <p:cTn id="33" dur="500"/>
                                        <p:tgtEl>
                                          <p:spTgt spid="224261">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24261">
                                            <p:txEl>
                                              <p:pRg st="5" end="5"/>
                                            </p:txEl>
                                          </p:spTgt>
                                        </p:tgtEl>
                                        <p:attrNameLst>
                                          <p:attrName>style.visibility</p:attrName>
                                        </p:attrNameLst>
                                      </p:cBhvr>
                                      <p:to>
                                        <p:strVal val="visible"/>
                                      </p:to>
                                    </p:set>
                                    <p:anim calcmode="lin" valueType="num">
                                      <p:cBhvr additive="base">
                                        <p:cTn id="38" dur="500" fill="hold"/>
                                        <p:tgtEl>
                                          <p:spTgt spid="224261">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2426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378</TotalTime>
  <Words>2725</Words>
  <Application>Microsoft Office PowerPoint</Application>
  <PresentationFormat>Widescreen</PresentationFormat>
  <Paragraphs>78</Paragraphs>
  <Slides>24</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21</cp:revision>
  <dcterms:created xsi:type="dcterms:W3CDTF">2023-08-08T12:28:35Z</dcterms:created>
  <dcterms:modified xsi:type="dcterms:W3CDTF">2023-08-11T03:41:38Z</dcterms:modified>
</cp:coreProperties>
</file>