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9"/>
  </p:notesMasterIdLst>
  <p:sldIdLst>
    <p:sldId id="303" r:id="rId2"/>
    <p:sldId id="302" r:id="rId3"/>
    <p:sldId id="256" r:id="rId4"/>
    <p:sldId id="259" r:id="rId5"/>
    <p:sldId id="258" r:id="rId6"/>
    <p:sldId id="309" r:id="rId7"/>
    <p:sldId id="304" r:id="rId8"/>
    <p:sldId id="306" r:id="rId9"/>
    <p:sldId id="313" r:id="rId10"/>
    <p:sldId id="311" r:id="rId11"/>
    <p:sldId id="314" r:id="rId12"/>
    <p:sldId id="312" r:id="rId13"/>
    <p:sldId id="307" r:id="rId14"/>
    <p:sldId id="308" r:id="rId15"/>
    <p:sldId id="310" r:id="rId16"/>
    <p:sldId id="260" r:id="rId17"/>
    <p:sldId id="279" r:id="rId18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20"/>
    </p:embeddedFont>
    <p:embeddedFont>
      <p:font typeface="#9Slide03 AmpleSoft Bold" panose="020B0604020202020204" charset="0"/>
      <p:regular r:id="rId21"/>
    </p:embeddedFont>
    <p:embeddedFont>
      <p:font typeface="#9Slide03 Arima Madurai Bold" panose="020B0604020202020204" charset="0"/>
      <p:bold r:id="rId22"/>
    </p:embeddedFont>
    <p:embeddedFont>
      <p:font typeface="Bahnschrift SemiBold Condensed" panose="020B0502040204020203" pitchFamily="34" charset="0"/>
      <p:bold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Patua One" panose="020B0604020202020204" charset="0"/>
      <p:regular r:id="rId28"/>
    </p:embeddedFont>
    <p:embeddedFont>
      <p:font typeface="Raleway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90148-B57F-4BFE-9217-44B513D06757}" v="59" dt="2023-02-23T00:00:55.078"/>
  </p1510:revLst>
</p1510:revInfo>
</file>

<file path=ppt/tableStyles.xml><?xml version="1.0" encoding="utf-8"?>
<a:tblStyleLst xmlns:a="http://schemas.openxmlformats.org/drawingml/2006/main" def="{BE95B7DD-F06D-4085-A0E2-D92BBB507627}">
  <a:tblStyle styleId="{BE95B7DD-F06D-4085-A0E2-D92BBB5076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ue Blueberry" userId="98261924-98a4-497f-a53b-1a5f5f51073b" providerId="ADAL" clId="{D9F90148-B57F-4BFE-9217-44B513D06757}"/>
    <pc:docChg chg="undo custSel addSld modSld">
      <pc:chgData name="Blue Blueberry" userId="98261924-98a4-497f-a53b-1a5f5f51073b" providerId="ADAL" clId="{D9F90148-B57F-4BFE-9217-44B513D06757}" dt="2023-02-23T00:14:00.497" v="159" actId="20577"/>
      <pc:docMkLst>
        <pc:docMk/>
      </pc:docMkLst>
      <pc:sldChg chg="modSp mod">
        <pc:chgData name="Blue Blueberry" userId="98261924-98a4-497f-a53b-1a5f5f51073b" providerId="ADAL" clId="{D9F90148-B57F-4BFE-9217-44B513D06757}" dt="2023-02-23T00:14:00.497" v="159" actId="20577"/>
        <pc:sldMkLst>
          <pc:docMk/>
          <pc:sldMk cId="3460554285" sldId="305"/>
        </pc:sldMkLst>
        <pc:spChg chg="mod">
          <ac:chgData name="Blue Blueberry" userId="98261924-98a4-497f-a53b-1a5f5f51073b" providerId="ADAL" clId="{D9F90148-B57F-4BFE-9217-44B513D06757}" dt="2023-02-22T16:30:52.173" v="50" actId="20577"/>
          <ac:spMkLst>
            <pc:docMk/>
            <pc:sldMk cId="3460554285" sldId="305"/>
            <ac:spMk id="2" creationId="{DBB51CF9-187E-18EB-16CA-A642F03A8AC3}"/>
          </ac:spMkLst>
        </pc:spChg>
        <pc:spChg chg="mod">
          <ac:chgData name="Blue Blueberry" userId="98261924-98a4-497f-a53b-1a5f5f51073b" providerId="ADAL" clId="{D9F90148-B57F-4BFE-9217-44B513D06757}" dt="2023-02-22T16:30:53.565" v="51" actId="1076"/>
          <ac:spMkLst>
            <pc:docMk/>
            <pc:sldMk cId="3460554285" sldId="305"/>
            <ac:spMk id="19" creationId="{4DE08FEB-4EC9-EAA1-EBC6-D63A2858BA15}"/>
          </ac:spMkLst>
        </pc:spChg>
        <pc:spChg chg="mod">
          <ac:chgData name="Blue Blueberry" userId="98261924-98a4-497f-a53b-1a5f5f51073b" providerId="ADAL" clId="{D9F90148-B57F-4BFE-9217-44B513D06757}" dt="2023-02-23T00:14:00.497" v="159" actId="20577"/>
          <ac:spMkLst>
            <pc:docMk/>
            <pc:sldMk cId="3460554285" sldId="305"/>
            <ac:spMk id="21" creationId="{967B45F4-5F3B-ADED-156F-549333526BEB}"/>
          </ac:spMkLst>
        </pc:spChg>
      </pc:sldChg>
      <pc:sldChg chg="modSp mod">
        <pc:chgData name="Blue Blueberry" userId="98261924-98a4-497f-a53b-1a5f5f51073b" providerId="ADAL" clId="{D9F90148-B57F-4BFE-9217-44B513D06757}" dt="2023-02-22T16:26:51.462" v="29" actId="20577"/>
        <pc:sldMkLst>
          <pc:docMk/>
          <pc:sldMk cId="3099134965" sldId="308"/>
        </pc:sldMkLst>
        <pc:spChg chg="mod">
          <ac:chgData name="Blue Blueberry" userId="98261924-98a4-497f-a53b-1a5f5f51073b" providerId="ADAL" clId="{D9F90148-B57F-4BFE-9217-44B513D06757}" dt="2023-02-22T16:26:51.462" v="29" actId="20577"/>
          <ac:spMkLst>
            <pc:docMk/>
            <pc:sldMk cId="3099134965" sldId="308"/>
            <ac:spMk id="5" creationId="{EEB5807F-EE11-CC94-F643-5100A0F19873}"/>
          </ac:spMkLst>
        </pc:spChg>
      </pc:sldChg>
      <pc:sldChg chg="addSp delSp modSp add mod">
        <pc:chgData name="Blue Blueberry" userId="98261924-98a4-497f-a53b-1a5f5f51073b" providerId="ADAL" clId="{D9F90148-B57F-4BFE-9217-44B513D06757}" dt="2023-02-23T00:03:01.440" v="142" actId="1035"/>
        <pc:sldMkLst>
          <pc:docMk/>
          <pc:sldMk cId="1162699451" sldId="311"/>
        </pc:sldMkLst>
        <pc:spChg chg="mod">
          <ac:chgData name="Blue Blueberry" userId="98261924-98a4-497f-a53b-1a5f5f51073b" providerId="ADAL" clId="{D9F90148-B57F-4BFE-9217-44B513D06757}" dt="2023-02-23T00:00:05.309" v="128" actId="1076"/>
          <ac:spMkLst>
            <pc:docMk/>
            <pc:sldMk cId="1162699451" sldId="311"/>
            <ac:spMk id="2" creationId="{DBB51CF9-187E-18EB-16CA-A642F03A8AC3}"/>
          </ac:spMkLst>
        </pc:spChg>
        <pc:spChg chg="add del mod">
          <ac:chgData name="Blue Blueberry" userId="98261924-98a4-497f-a53b-1a5f5f51073b" providerId="ADAL" clId="{D9F90148-B57F-4BFE-9217-44B513D06757}" dt="2023-02-22T23:57:10.211" v="88" actId="478"/>
          <ac:spMkLst>
            <pc:docMk/>
            <pc:sldMk cId="1162699451" sldId="311"/>
            <ac:spMk id="4" creationId="{6E4A9B7B-2828-81E7-7A6F-2AE7D7F3779B}"/>
          </ac:spMkLst>
        </pc:spChg>
        <pc:spChg chg="add del mod">
          <ac:chgData name="Blue Blueberry" userId="98261924-98a4-497f-a53b-1a5f5f51073b" providerId="ADAL" clId="{D9F90148-B57F-4BFE-9217-44B513D06757}" dt="2023-02-22T23:57:34.954" v="106" actId="478"/>
          <ac:spMkLst>
            <pc:docMk/>
            <pc:sldMk cId="1162699451" sldId="311"/>
            <ac:spMk id="6" creationId="{87A4FD9D-B2C5-80DB-BFA6-66E8DAA13C47}"/>
          </ac:spMkLst>
        </pc:spChg>
        <pc:spChg chg="mod">
          <ac:chgData name="Blue Blueberry" userId="98261924-98a4-497f-a53b-1a5f5f51073b" providerId="ADAL" clId="{D9F90148-B57F-4BFE-9217-44B513D06757}" dt="2023-02-23T00:03:01.440" v="142" actId="1035"/>
          <ac:spMkLst>
            <pc:docMk/>
            <pc:sldMk cId="1162699451" sldId="311"/>
            <ac:spMk id="19" creationId="{4DE08FEB-4EC9-EAA1-EBC6-D63A2858BA15}"/>
          </ac:spMkLst>
        </pc:spChg>
        <pc:spChg chg="mod">
          <ac:chgData name="Blue Blueberry" userId="98261924-98a4-497f-a53b-1a5f5f51073b" providerId="ADAL" clId="{D9F90148-B57F-4BFE-9217-44B513D06757}" dt="2023-02-22T23:59:54.795" v="127" actId="1076"/>
          <ac:spMkLst>
            <pc:docMk/>
            <pc:sldMk cId="1162699451" sldId="311"/>
            <ac:spMk id="21" creationId="{967B45F4-5F3B-ADED-156F-549333526BEB}"/>
          </ac:spMkLst>
        </pc:spChg>
        <pc:spChg chg="del">
          <ac:chgData name="Blue Blueberry" userId="98261924-98a4-497f-a53b-1a5f5f51073b" providerId="ADAL" clId="{D9F90148-B57F-4BFE-9217-44B513D06757}" dt="2023-02-22T23:57:31.586" v="105" actId="478"/>
          <ac:spMkLst>
            <pc:docMk/>
            <pc:sldMk cId="1162699451" sldId="311"/>
            <ac:spMk id="22" creationId="{35DE0300-7C20-2420-28F9-B44FFD3690B9}"/>
          </ac:spMkLst>
        </pc:spChg>
        <pc:spChg chg="del">
          <ac:chgData name="Blue Blueberry" userId="98261924-98a4-497f-a53b-1a5f5f51073b" providerId="ADAL" clId="{D9F90148-B57F-4BFE-9217-44B513D06757}" dt="2023-02-22T23:57:05.170" v="87" actId="478"/>
          <ac:spMkLst>
            <pc:docMk/>
            <pc:sldMk cId="1162699451" sldId="311"/>
            <ac:spMk id="1128" creationId="{AC662888-9C60-0E16-8914-E7C5FC669DD3}"/>
          </ac:spMkLst>
        </pc:spChg>
        <pc:spChg chg="mod">
          <ac:chgData name="Blue Blueberry" userId="98261924-98a4-497f-a53b-1a5f5f51073b" providerId="ADAL" clId="{D9F90148-B57F-4BFE-9217-44B513D06757}" dt="2023-02-23T00:03:01.440" v="142" actId="1035"/>
          <ac:spMkLst>
            <pc:docMk/>
            <pc:sldMk cId="1162699451" sldId="311"/>
            <ac:spMk id="1129" creationId="{AEB4F1B0-2584-88D3-92FC-E4F70DF3C9D0}"/>
          </ac:spMkLst>
        </pc:spChg>
        <pc:grpChg chg="mod">
          <ac:chgData name="Blue Blueberry" userId="98261924-98a4-497f-a53b-1a5f5f51073b" providerId="ADAL" clId="{D9F90148-B57F-4BFE-9217-44B513D06757}" dt="2023-02-22T23:59:54.795" v="127" actId="1076"/>
          <ac:grpSpMkLst>
            <pc:docMk/>
            <pc:sldMk cId="1162699451" sldId="311"/>
            <ac:grpSpMk id="15" creationId="{17390FFC-3182-2FB8-2D1E-7B167156F1DA}"/>
          </ac:grpSpMkLst>
        </pc:grpChg>
        <pc:picChg chg="add mod">
          <ac:chgData name="Blue Blueberry" userId="98261924-98a4-497f-a53b-1a5f5f51073b" providerId="ADAL" clId="{D9F90148-B57F-4BFE-9217-44B513D06757}" dt="2023-02-22T23:59:49.044" v="126" actId="1076"/>
          <ac:picMkLst>
            <pc:docMk/>
            <pc:sldMk cId="1162699451" sldId="311"/>
            <ac:picMk id="8" creationId="{567F8009-C544-48AA-D4BA-F7E84F55F23B}"/>
          </ac:picMkLst>
        </pc:picChg>
        <pc:picChg chg="add mod">
          <ac:chgData name="Blue Blueberry" userId="98261924-98a4-497f-a53b-1a5f5f51073b" providerId="ADAL" clId="{D9F90148-B57F-4BFE-9217-44B513D06757}" dt="2023-02-23T00:00:18.629" v="130" actId="1076"/>
          <ac:picMkLst>
            <pc:docMk/>
            <pc:sldMk cId="1162699451" sldId="311"/>
            <ac:picMk id="9" creationId="{337AABB6-1EA5-B197-001E-68FCBBF4B4CB}"/>
          </ac:picMkLst>
        </pc:picChg>
        <pc:picChg chg="add mod">
          <ac:chgData name="Blue Blueberry" userId="98261924-98a4-497f-a53b-1a5f5f51073b" providerId="ADAL" clId="{D9F90148-B57F-4BFE-9217-44B513D06757}" dt="2023-02-23T00:00:31.153" v="132" actId="1076"/>
          <ac:picMkLst>
            <pc:docMk/>
            <pc:sldMk cId="1162699451" sldId="311"/>
            <ac:picMk id="10" creationId="{9BD10109-7A1B-02FB-85E7-AFB06A0446A9}"/>
          </ac:picMkLst>
        </pc:picChg>
        <pc:picChg chg="add del">
          <ac:chgData name="Blue Blueberry" userId="98261924-98a4-497f-a53b-1a5f5f51073b" providerId="ADAL" clId="{D9F90148-B57F-4BFE-9217-44B513D06757}" dt="2023-02-22T23:58:10.341" v="121" actId="478"/>
          <ac:picMkLst>
            <pc:docMk/>
            <pc:sldMk cId="1162699451" sldId="311"/>
            <ac:picMk id="1026" creationId="{599BC3DA-A923-13A2-AE7F-2571FE00AD2F}"/>
          </ac:picMkLst>
        </pc:picChg>
      </pc:sldChg>
      <pc:sldChg chg="modSp add mod">
        <pc:chgData name="Blue Blueberry" userId="98261924-98a4-497f-a53b-1a5f5f51073b" providerId="ADAL" clId="{D9F90148-B57F-4BFE-9217-44B513D06757}" dt="2023-02-23T00:01:04.007" v="138" actId="20577"/>
        <pc:sldMkLst>
          <pc:docMk/>
          <pc:sldMk cId="2574918992" sldId="312"/>
        </pc:sldMkLst>
        <pc:spChg chg="mod">
          <ac:chgData name="Blue Blueberry" userId="98261924-98a4-497f-a53b-1a5f5f51073b" providerId="ADAL" clId="{D9F90148-B57F-4BFE-9217-44B513D06757}" dt="2023-02-23T00:01:01.286" v="136" actId="20577"/>
          <ac:spMkLst>
            <pc:docMk/>
            <pc:sldMk cId="2574918992" sldId="312"/>
            <ac:spMk id="19" creationId="{4DE08FEB-4EC9-EAA1-EBC6-D63A2858BA15}"/>
          </ac:spMkLst>
        </pc:spChg>
        <pc:spChg chg="mod">
          <ac:chgData name="Blue Blueberry" userId="98261924-98a4-497f-a53b-1a5f5f51073b" providerId="ADAL" clId="{D9F90148-B57F-4BFE-9217-44B513D06757}" dt="2023-02-23T00:00:58.285" v="134" actId="20577"/>
          <ac:spMkLst>
            <pc:docMk/>
            <pc:sldMk cId="2574918992" sldId="312"/>
            <ac:spMk id="21" creationId="{967B45F4-5F3B-ADED-156F-549333526BEB}"/>
          </ac:spMkLst>
        </pc:spChg>
        <pc:spChg chg="mod">
          <ac:chgData name="Blue Blueberry" userId="98261924-98a4-497f-a53b-1a5f5f51073b" providerId="ADAL" clId="{D9F90148-B57F-4BFE-9217-44B513D06757}" dt="2023-02-23T00:01:04.007" v="138" actId="20577"/>
          <ac:spMkLst>
            <pc:docMk/>
            <pc:sldMk cId="2574918992" sldId="312"/>
            <ac:spMk id="1129" creationId="{AEB4F1B0-2584-88D3-92FC-E4F70DF3C9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54273bed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e54273bed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503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585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513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714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93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545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54273bed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e54273bed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311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e54273bed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e54273bed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5d47d2f88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5d47d2f88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e54273bed6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e54273bed6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07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54273bed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e54273bed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e54273bed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e54273bed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e54273bed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e54273bed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62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80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e54273bed6_0_19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e54273bed6_0_19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076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e54273bed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e54273bed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23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75" y="4371200"/>
            <a:ext cx="9144064" cy="772334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75" y="42444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1775" y="403753"/>
            <a:ext cx="5826000" cy="30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500">
                <a:latin typeface="Patua One"/>
                <a:ea typeface="Patua One"/>
                <a:cs typeface="Patua One"/>
                <a:sym typeface="Patu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81350" y="3425050"/>
            <a:ext cx="2465400" cy="513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 b="1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6953250" y="550600"/>
            <a:ext cx="1467000" cy="472200"/>
          </a:xfrm>
          <a:prstGeom prst="rect">
            <a:avLst/>
          </a:prstGeom>
          <a:solidFill>
            <a:srgbClr val="E8E0D7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BB613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558539" y="29553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027914" y="152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11215" y="15230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48125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119301" y="59044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6762857" y="1313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232274" y="-11823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32728" y="27232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674516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"/>
          <p:cNvSpPr/>
          <p:nvPr/>
        </p:nvSpPr>
        <p:spPr>
          <a:xfrm flipH="1">
            <a:off x="3115" y="3837819"/>
            <a:ext cx="9144064" cy="1305755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6"/>
          <p:cNvSpPr/>
          <p:nvPr/>
        </p:nvSpPr>
        <p:spPr>
          <a:xfrm flipH="1">
            <a:off x="3115" y="37110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6"/>
          <p:cNvSpPr/>
          <p:nvPr/>
        </p:nvSpPr>
        <p:spPr>
          <a:xfrm flipH="1">
            <a:off x="7128622" y="29553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6"/>
          <p:cNvSpPr/>
          <p:nvPr/>
        </p:nvSpPr>
        <p:spPr>
          <a:xfrm flipH="1">
            <a:off x="6660650" y="152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/>
          <p:nvPr/>
        </p:nvSpPr>
        <p:spPr>
          <a:xfrm flipH="1">
            <a:off x="145797" y="2098275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6"/>
          <p:cNvSpPr/>
          <p:nvPr/>
        </p:nvSpPr>
        <p:spPr>
          <a:xfrm flipH="1">
            <a:off x="3683563" y="430069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6"/>
          <p:cNvSpPr/>
          <p:nvPr/>
        </p:nvSpPr>
        <p:spPr>
          <a:xfrm flipH="1">
            <a:off x="1401987" y="223911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6"/>
          <p:cNvSpPr/>
          <p:nvPr/>
        </p:nvSpPr>
        <p:spPr>
          <a:xfrm flipH="1">
            <a:off x="95857" y="152289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6"/>
          <p:cNvSpPr/>
          <p:nvPr/>
        </p:nvSpPr>
        <p:spPr>
          <a:xfrm flipH="1">
            <a:off x="8421312" y="3148086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6"/>
          <p:cNvSpPr/>
          <p:nvPr/>
        </p:nvSpPr>
        <p:spPr>
          <a:xfrm flipH="1">
            <a:off x="-74468" y="3082114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26"/>
          <p:cNvGrpSpPr/>
          <p:nvPr/>
        </p:nvGrpSpPr>
        <p:grpSpPr>
          <a:xfrm rot="972741" flipH="1">
            <a:off x="62319" y="-288731"/>
            <a:ext cx="1294412" cy="2110148"/>
            <a:chOff x="7771945" y="-174700"/>
            <a:chExt cx="1372047" cy="2236709"/>
          </a:xfrm>
        </p:grpSpPr>
        <p:sp>
          <p:nvSpPr>
            <p:cNvPr id="474" name="Google Shape;474;p26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26"/>
          <p:cNvSpPr/>
          <p:nvPr/>
        </p:nvSpPr>
        <p:spPr>
          <a:xfrm rot="10800000">
            <a:off x="7980939" y="-11836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7"/>
          <p:cNvSpPr/>
          <p:nvPr/>
        </p:nvSpPr>
        <p:spPr>
          <a:xfrm>
            <a:off x="8348125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7"/>
          <p:cNvSpPr/>
          <p:nvPr/>
        </p:nvSpPr>
        <p:spPr>
          <a:xfrm>
            <a:off x="5005001" y="430069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"/>
          <p:cNvSpPr/>
          <p:nvPr/>
        </p:nvSpPr>
        <p:spPr>
          <a:xfrm>
            <a:off x="7878707" y="295536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7"/>
          <p:cNvSpPr/>
          <p:nvPr/>
        </p:nvSpPr>
        <p:spPr>
          <a:xfrm>
            <a:off x="8348162" y="152289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7"/>
          <p:cNvSpPr/>
          <p:nvPr/>
        </p:nvSpPr>
        <p:spPr>
          <a:xfrm>
            <a:off x="2608188" y="4678602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7"/>
          <p:cNvSpPr/>
          <p:nvPr/>
        </p:nvSpPr>
        <p:spPr>
          <a:xfrm>
            <a:off x="8674516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7"/>
          <p:cNvSpPr/>
          <p:nvPr/>
        </p:nvSpPr>
        <p:spPr>
          <a:xfrm>
            <a:off x="3072282" y="4821856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7"/>
          <p:cNvSpPr/>
          <p:nvPr/>
        </p:nvSpPr>
        <p:spPr>
          <a:xfrm flipH="1">
            <a:off x="406632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7"/>
          <p:cNvSpPr/>
          <p:nvPr/>
        </p:nvSpPr>
        <p:spPr>
          <a:xfrm flipH="1">
            <a:off x="3749784" y="430069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7"/>
          <p:cNvSpPr/>
          <p:nvPr/>
        </p:nvSpPr>
        <p:spPr>
          <a:xfrm flipH="1">
            <a:off x="874632" y="295536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7"/>
          <p:cNvSpPr/>
          <p:nvPr/>
        </p:nvSpPr>
        <p:spPr>
          <a:xfrm flipH="1">
            <a:off x="406665" y="152289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7"/>
          <p:cNvSpPr/>
          <p:nvPr/>
        </p:nvSpPr>
        <p:spPr>
          <a:xfrm flipH="1">
            <a:off x="78838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7"/>
          <p:cNvSpPr/>
          <p:nvPr/>
        </p:nvSpPr>
        <p:spPr>
          <a:xfrm>
            <a:off x="713232" y="4430406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7"/>
          <p:cNvSpPr/>
          <p:nvPr/>
        </p:nvSpPr>
        <p:spPr>
          <a:xfrm flipH="1">
            <a:off x="7561132" y="40450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8"/>
          <p:cNvSpPr/>
          <p:nvPr/>
        </p:nvSpPr>
        <p:spPr>
          <a:xfrm rot="10800000">
            <a:off x="7321083" y="4714864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8"/>
          <p:cNvSpPr/>
          <p:nvPr/>
        </p:nvSpPr>
        <p:spPr>
          <a:xfrm rot="10800000">
            <a:off x="6853111" y="4858086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8"/>
          <p:cNvSpPr/>
          <p:nvPr/>
        </p:nvSpPr>
        <p:spPr>
          <a:xfrm rot="10800000">
            <a:off x="532872" y="2692720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8"/>
          <p:cNvSpPr/>
          <p:nvPr/>
        </p:nvSpPr>
        <p:spPr>
          <a:xfrm rot="10800000">
            <a:off x="3761724" y="4951311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8"/>
          <p:cNvSpPr/>
          <p:nvPr/>
        </p:nvSpPr>
        <p:spPr>
          <a:xfrm rot="10800000">
            <a:off x="2116723" y="48789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8"/>
          <p:cNvSpPr/>
          <p:nvPr/>
        </p:nvSpPr>
        <p:spPr>
          <a:xfrm rot="10800000">
            <a:off x="1648793" y="5022221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8"/>
          <p:cNvSpPr/>
          <p:nvPr/>
        </p:nvSpPr>
        <p:spPr>
          <a:xfrm rot="10800000">
            <a:off x="8913726" y="228712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8"/>
          <p:cNvSpPr/>
          <p:nvPr/>
        </p:nvSpPr>
        <p:spPr>
          <a:xfrm rot="10800000">
            <a:off x="205079" y="2510262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28"/>
          <p:cNvGrpSpPr/>
          <p:nvPr/>
        </p:nvGrpSpPr>
        <p:grpSpPr>
          <a:xfrm rot="9827259">
            <a:off x="62319" y="3332231"/>
            <a:ext cx="1294412" cy="2110148"/>
            <a:chOff x="7771945" y="-174700"/>
            <a:chExt cx="1372047" cy="2236709"/>
          </a:xfrm>
        </p:grpSpPr>
        <p:sp>
          <p:nvSpPr>
            <p:cNvPr id="505" name="Google Shape;505;p28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" name="Google Shape;510;p28"/>
          <p:cNvSpPr/>
          <p:nvPr/>
        </p:nvSpPr>
        <p:spPr>
          <a:xfrm flipH="1">
            <a:off x="7999989" y="3055375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1" name="Google Shape;511;p28"/>
          <p:cNvGrpSpPr/>
          <p:nvPr/>
        </p:nvGrpSpPr>
        <p:grpSpPr>
          <a:xfrm>
            <a:off x="7859997" y="-8373"/>
            <a:ext cx="1294390" cy="2110111"/>
            <a:chOff x="7771945" y="-174700"/>
            <a:chExt cx="1372047" cy="2236709"/>
          </a:xfrm>
        </p:grpSpPr>
        <p:sp>
          <p:nvSpPr>
            <p:cNvPr id="512" name="Google Shape;512;p28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8"/>
          <p:cNvSpPr/>
          <p:nvPr/>
        </p:nvSpPr>
        <p:spPr>
          <a:xfrm rot="10800000" flipH="1">
            <a:off x="-5161" y="-15513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8"/>
          <p:cNvSpPr/>
          <p:nvPr/>
        </p:nvSpPr>
        <p:spPr>
          <a:xfrm rot="10800000">
            <a:off x="2118122" y="26384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 rot="10800000">
            <a:off x="1790329" y="8138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"/>
          <p:cNvSpPr/>
          <p:nvPr/>
        </p:nvSpPr>
        <p:spPr>
          <a:xfrm rot="10800000">
            <a:off x="5970501" y="17257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"/>
          <p:cNvSpPr/>
          <p:nvPr/>
        </p:nvSpPr>
        <p:spPr>
          <a:xfrm rot="10800000">
            <a:off x="7142076" y="31582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-175" y="4066400"/>
            <a:ext cx="9144064" cy="1077027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-175" y="39396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20000" y="1817475"/>
            <a:ext cx="38520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061000" y="547250"/>
            <a:ext cx="1170000" cy="10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00" y="2808325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7976663" y="1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8305807" y="27232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5048215" y="116127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2450" y="330281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606826" y="447061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138896" y="303839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-325343" y="348527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1232670" y="5119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 idx="2"/>
          </p:nvPr>
        </p:nvSpPr>
        <p:spPr>
          <a:xfrm>
            <a:off x="5168730" y="5119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5168730" y="1228225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>
            <a:off x="1232670" y="1228225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 flipH="1">
            <a:off x="-4449" y="4371200"/>
            <a:ext cx="9144064" cy="772334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 flipH="1">
            <a:off x="-4449" y="42444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60;p5"/>
          <p:cNvGrpSpPr/>
          <p:nvPr/>
        </p:nvGrpSpPr>
        <p:grpSpPr>
          <a:xfrm>
            <a:off x="7850167" y="-12503"/>
            <a:ext cx="1294390" cy="2110111"/>
            <a:chOff x="7771945" y="-174700"/>
            <a:chExt cx="1372047" cy="2236709"/>
          </a:xfrm>
        </p:grpSpPr>
        <p:sp>
          <p:nvSpPr>
            <p:cNvPr id="61" name="Google Shape;61;p5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 rot="10800000" flipH="1">
            <a:off x="-11" y="1526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7747010" y="3785764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1" y="0"/>
                </a:moveTo>
                <a:lnTo>
                  <a:pt x="1" y="3370"/>
                </a:lnTo>
                <a:lnTo>
                  <a:pt x="11042" y="3370"/>
                </a:lnTo>
                <a:lnTo>
                  <a:pt x="11042" y="0"/>
                </a:lnTo>
                <a:close/>
              </a:path>
            </a:pathLst>
          </a:custGeom>
          <a:solidFill>
            <a:srgbClr val="E8E0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-123835" y="2718427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1282314" y="152308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1751664" y="29556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6924365" y="29555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8348125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4337997" y="218190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173963" y="3241452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8674516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638057" y="3384706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-175" y="4244450"/>
            <a:ext cx="9144065" cy="899084"/>
            <a:chOff x="-175" y="4244450"/>
            <a:chExt cx="9144065" cy="899084"/>
          </a:xfrm>
        </p:grpSpPr>
        <p:sp>
          <p:nvSpPr>
            <p:cNvPr id="104" name="Google Shape;104;p8"/>
            <p:cNvSpPr/>
            <p:nvPr/>
          </p:nvSpPr>
          <p:spPr>
            <a:xfrm>
              <a:off x="-175" y="4371200"/>
              <a:ext cx="9144064" cy="772334"/>
            </a:xfrm>
            <a:custGeom>
              <a:avLst/>
              <a:gdLst/>
              <a:ahLst/>
              <a:cxnLst/>
              <a:rect l="l" t="t" r="r" b="b"/>
              <a:pathLst>
                <a:path w="208483" h="66782" extrusionOk="0">
                  <a:moveTo>
                    <a:pt x="0" y="0"/>
                  </a:moveTo>
                  <a:lnTo>
                    <a:pt x="0" y="66782"/>
                  </a:lnTo>
                  <a:lnTo>
                    <a:pt x="208482" y="66782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-175" y="4244450"/>
              <a:ext cx="9144064" cy="126775"/>
            </a:xfrm>
            <a:custGeom>
              <a:avLst/>
              <a:gdLst/>
              <a:ahLst/>
              <a:cxnLst/>
              <a:rect l="l" t="t" r="r" b="b"/>
              <a:pathLst>
                <a:path w="208483" h="5071" extrusionOk="0">
                  <a:moveTo>
                    <a:pt x="0" y="0"/>
                  </a:moveTo>
                  <a:lnTo>
                    <a:pt x="0" y="5070"/>
                  </a:lnTo>
                  <a:lnTo>
                    <a:pt x="208482" y="5070"/>
                  </a:lnTo>
                  <a:lnTo>
                    <a:pt x="2084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8"/>
          <p:cNvSpPr/>
          <p:nvPr/>
        </p:nvSpPr>
        <p:spPr>
          <a:xfrm flipH="1">
            <a:off x="7111533" y="29553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8"/>
          <p:cNvSpPr/>
          <p:nvPr/>
        </p:nvSpPr>
        <p:spPr>
          <a:xfrm flipH="1">
            <a:off x="6643561" y="152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 flipH="1">
            <a:off x="8558858" y="15230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 flipH="1">
            <a:off x="323322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8"/>
          <p:cNvSpPr/>
          <p:nvPr/>
        </p:nvSpPr>
        <p:spPr>
          <a:xfrm flipH="1">
            <a:off x="3552174" y="59044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8"/>
          <p:cNvSpPr/>
          <p:nvPr/>
        </p:nvSpPr>
        <p:spPr>
          <a:xfrm flipH="1">
            <a:off x="1907173" y="1313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"/>
          <p:cNvSpPr/>
          <p:nvPr/>
        </p:nvSpPr>
        <p:spPr>
          <a:xfrm flipH="1">
            <a:off x="8704176" y="27232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8"/>
          <p:cNvSpPr/>
          <p:nvPr/>
        </p:nvSpPr>
        <p:spPr>
          <a:xfrm flipH="1">
            <a:off x="-4471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8"/>
          <p:cNvGrpSpPr/>
          <p:nvPr/>
        </p:nvGrpSpPr>
        <p:grpSpPr>
          <a:xfrm flipH="1">
            <a:off x="-242278" y="-136603"/>
            <a:ext cx="1294390" cy="2110111"/>
            <a:chOff x="7771945" y="-174700"/>
            <a:chExt cx="1372047" cy="2236709"/>
          </a:xfrm>
        </p:grpSpPr>
        <p:sp>
          <p:nvSpPr>
            <p:cNvPr id="115" name="Google Shape;115;p8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8"/>
          <p:cNvSpPr/>
          <p:nvPr/>
        </p:nvSpPr>
        <p:spPr>
          <a:xfrm flipH="1">
            <a:off x="7971164" y="3033401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 flipH="1">
            <a:off x="3371700" y="561975"/>
            <a:ext cx="5049600" cy="27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title"/>
          </p:nvPr>
        </p:nvSpPr>
        <p:spPr>
          <a:xfrm>
            <a:off x="872400" y="1243725"/>
            <a:ext cx="3699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9"/>
          <p:cNvSpPr txBox="1">
            <a:spLocks noGrp="1"/>
          </p:cNvSpPr>
          <p:nvPr>
            <p:ph type="subTitle" idx="1"/>
          </p:nvPr>
        </p:nvSpPr>
        <p:spPr>
          <a:xfrm>
            <a:off x="872400" y="2225050"/>
            <a:ext cx="33567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2337933" y="4902664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1" y="0"/>
                </a:moveTo>
                <a:lnTo>
                  <a:pt x="1" y="3370"/>
                </a:lnTo>
                <a:lnTo>
                  <a:pt x="11042" y="3370"/>
                </a:lnTo>
                <a:lnTo>
                  <a:pt x="11042" y="0"/>
                </a:lnTo>
                <a:close/>
              </a:path>
            </a:pathLst>
          </a:custGeom>
          <a:solidFill>
            <a:srgbClr val="E8E0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/>
          <p:nvPr/>
        </p:nvSpPr>
        <p:spPr>
          <a:xfrm flipH="1">
            <a:off x="1753383" y="456891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9"/>
          <p:cNvSpPr/>
          <p:nvPr/>
        </p:nvSpPr>
        <p:spPr>
          <a:xfrm flipH="1">
            <a:off x="3705960" y="430069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9"/>
          <p:cNvSpPr/>
          <p:nvPr/>
        </p:nvSpPr>
        <p:spPr>
          <a:xfrm flipH="1">
            <a:off x="830809" y="295536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"/>
          <p:cNvSpPr/>
          <p:nvPr/>
        </p:nvSpPr>
        <p:spPr>
          <a:xfrm flipH="1">
            <a:off x="362841" y="152289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"/>
          <p:cNvSpPr/>
          <p:nvPr/>
        </p:nvSpPr>
        <p:spPr>
          <a:xfrm flipH="1">
            <a:off x="4441095" y="4678602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"/>
          <p:cNvSpPr/>
          <p:nvPr/>
        </p:nvSpPr>
        <p:spPr>
          <a:xfrm flipH="1">
            <a:off x="-174535" y="2700152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"/>
          <p:cNvSpPr/>
          <p:nvPr/>
        </p:nvSpPr>
        <p:spPr>
          <a:xfrm flipH="1">
            <a:off x="3977001" y="4821856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"/>
          <p:cNvSpPr/>
          <p:nvPr/>
        </p:nvSpPr>
        <p:spPr>
          <a:xfrm>
            <a:off x="-175" y="3490601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ctrTitle"/>
          </p:nvPr>
        </p:nvSpPr>
        <p:spPr>
          <a:xfrm>
            <a:off x="1807675" y="1508329"/>
            <a:ext cx="2606100" cy="49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2" hasCustomPrompt="1"/>
          </p:nvPr>
        </p:nvSpPr>
        <p:spPr>
          <a:xfrm>
            <a:off x="758469" y="1509850"/>
            <a:ext cx="1047900" cy="7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5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ctrTitle" idx="3"/>
          </p:nvPr>
        </p:nvSpPr>
        <p:spPr>
          <a:xfrm>
            <a:off x="1807675" y="3104656"/>
            <a:ext cx="2606100" cy="49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4" hasCustomPrompt="1"/>
          </p:nvPr>
        </p:nvSpPr>
        <p:spPr>
          <a:xfrm>
            <a:off x="758469" y="3106775"/>
            <a:ext cx="1047900" cy="7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55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ctrTitle" idx="5"/>
          </p:nvPr>
        </p:nvSpPr>
        <p:spPr>
          <a:xfrm>
            <a:off x="5558150" y="1508325"/>
            <a:ext cx="2607000" cy="49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6" hasCustomPrompt="1"/>
          </p:nvPr>
        </p:nvSpPr>
        <p:spPr>
          <a:xfrm>
            <a:off x="4508413" y="1509850"/>
            <a:ext cx="1047900" cy="7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55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ctrTitle" idx="7"/>
          </p:nvPr>
        </p:nvSpPr>
        <p:spPr>
          <a:xfrm>
            <a:off x="5558150" y="3104650"/>
            <a:ext cx="2607000" cy="49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8" hasCustomPrompt="1"/>
          </p:nvPr>
        </p:nvSpPr>
        <p:spPr>
          <a:xfrm>
            <a:off x="4508413" y="3106748"/>
            <a:ext cx="1047900" cy="753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55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1"/>
          </p:nvPr>
        </p:nvSpPr>
        <p:spPr>
          <a:xfrm>
            <a:off x="5558150" y="2001875"/>
            <a:ext cx="260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9"/>
          </p:nvPr>
        </p:nvSpPr>
        <p:spPr>
          <a:xfrm>
            <a:off x="5558150" y="3597272"/>
            <a:ext cx="260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3"/>
          </p:nvPr>
        </p:nvSpPr>
        <p:spPr>
          <a:xfrm>
            <a:off x="1807675" y="2001875"/>
            <a:ext cx="260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4"/>
          </p:nvPr>
        </p:nvSpPr>
        <p:spPr>
          <a:xfrm>
            <a:off x="1807675" y="3597272"/>
            <a:ext cx="260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5"/>
          </p:nvPr>
        </p:nvSpPr>
        <p:spPr>
          <a:xfrm>
            <a:off x="721650" y="368825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/>
          <p:nvPr/>
        </p:nvSpPr>
        <p:spPr>
          <a:xfrm>
            <a:off x="-175" y="4704575"/>
            <a:ext cx="9144064" cy="438925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3"/>
          <p:cNvSpPr/>
          <p:nvPr/>
        </p:nvSpPr>
        <p:spPr>
          <a:xfrm>
            <a:off x="-175" y="4577825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/>
          <p:nvPr/>
        </p:nvSpPr>
        <p:spPr>
          <a:xfrm>
            <a:off x="1558539" y="29553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2027914" y="152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111215" y="15230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"/>
          <p:cNvSpPr/>
          <p:nvPr/>
        </p:nvSpPr>
        <p:spPr>
          <a:xfrm>
            <a:off x="5319326" y="295506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"/>
          <p:cNvSpPr/>
          <p:nvPr/>
        </p:nvSpPr>
        <p:spPr>
          <a:xfrm>
            <a:off x="7285132" y="223911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>
            <a:off x="8567351" y="763556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8348125" y="23176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-32728" y="27232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8674516" y="25001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343007" y="12779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222466" y="4236652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3"/>
          <p:cNvGrpSpPr/>
          <p:nvPr/>
        </p:nvGrpSpPr>
        <p:grpSpPr>
          <a:xfrm>
            <a:off x="7858729" y="-12778"/>
            <a:ext cx="1294390" cy="2110111"/>
            <a:chOff x="7771945" y="-174700"/>
            <a:chExt cx="1372047" cy="2236709"/>
          </a:xfrm>
        </p:grpSpPr>
        <p:sp>
          <p:nvSpPr>
            <p:cNvPr id="192" name="Google Shape;192;p13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13"/>
          <p:cNvGrpSpPr/>
          <p:nvPr/>
        </p:nvGrpSpPr>
        <p:grpSpPr>
          <a:xfrm rot="10800000">
            <a:off x="604" y="3349547"/>
            <a:ext cx="1294390" cy="2110111"/>
            <a:chOff x="7771945" y="-174700"/>
            <a:chExt cx="1372047" cy="2236709"/>
          </a:xfrm>
        </p:grpSpPr>
        <p:sp>
          <p:nvSpPr>
            <p:cNvPr id="198" name="Google Shape;198;p13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"/>
          <p:cNvSpPr txBox="1">
            <a:spLocks noGrp="1"/>
          </p:cNvSpPr>
          <p:nvPr>
            <p:ph type="title"/>
          </p:nvPr>
        </p:nvSpPr>
        <p:spPr>
          <a:xfrm>
            <a:off x="721650" y="368825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6" name="Google Shape;256;p17"/>
          <p:cNvGrpSpPr/>
          <p:nvPr/>
        </p:nvGrpSpPr>
        <p:grpSpPr>
          <a:xfrm rot="780660" flipH="1">
            <a:off x="-447883" y="-336968"/>
            <a:ext cx="1294418" cy="2110157"/>
            <a:chOff x="7771945" y="-174700"/>
            <a:chExt cx="1372047" cy="2236709"/>
          </a:xfrm>
        </p:grpSpPr>
        <p:sp>
          <p:nvSpPr>
            <p:cNvPr id="257" name="Google Shape;257;p17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7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7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7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Google Shape;262;p17"/>
          <p:cNvSpPr/>
          <p:nvPr/>
        </p:nvSpPr>
        <p:spPr>
          <a:xfrm>
            <a:off x="857365" y="4915177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7"/>
          <p:cNvSpPr/>
          <p:nvPr/>
        </p:nvSpPr>
        <p:spPr>
          <a:xfrm>
            <a:off x="318565" y="4771925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7"/>
          <p:cNvSpPr/>
          <p:nvPr/>
        </p:nvSpPr>
        <p:spPr>
          <a:xfrm>
            <a:off x="175097" y="240461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"/>
          <p:cNvSpPr/>
          <p:nvPr/>
        </p:nvSpPr>
        <p:spPr>
          <a:xfrm>
            <a:off x="3888838" y="4771927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7"/>
          <p:cNvSpPr/>
          <p:nvPr/>
        </p:nvSpPr>
        <p:spPr>
          <a:xfrm>
            <a:off x="5286382" y="4955206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7"/>
          <p:cNvSpPr/>
          <p:nvPr/>
        </p:nvSpPr>
        <p:spPr>
          <a:xfrm>
            <a:off x="-149428" y="3203840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"/>
          <p:cNvSpPr/>
          <p:nvPr/>
        </p:nvSpPr>
        <p:spPr>
          <a:xfrm>
            <a:off x="5392414" y="152308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7"/>
          <p:cNvSpPr/>
          <p:nvPr/>
        </p:nvSpPr>
        <p:spPr>
          <a:xfrm>
            <a:off x="5861764" y="32466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7"/>
          <p:cNvSpPr/>
          <p:nvPr/>
        </p:nvSpPr>
        <p:spPr>
          <a:xfrm>
            <a:off x="8843425" y="4677394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7"/>
          <p:cNvSpPr/>
          <p:nvPr/>
        </p:nvSpPr>
        <p:spPr>
          <a:xfrm>
            <a:off x="8843422" y="1605390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7"/>
          <p:cNvSpPr/>
          <p:nvPr/>
        </p:nvSpPr>
        <p:spPr>
          <a:xfrm>
            <a:off x="8518897" y="240461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"/>
          <p:cNvSpPr/>
          <p:nvPr/>
        </p:nvSpPr>
        <p:spPr>
          <a:xfrm>
            <a:off x="-175" y="4371200"/>
            <a:ext cx="9144064" cy="829432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"/>
          <p:cNvSpPr/>
          <p:nvPr/>
        </p:nvSpPr>
        <p:spPr>
          <a:xfrm>
            <a:off x="-175" y="42444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4"/>
          <p:cNvSpPr/>
          <p:nvPr/>
        </p:nvSpPr>
        <p:spPr>
          <a:xfrm flipH="1">
            <a:off x="7083276" y="44793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"/>
          <p:cNvSpPr/>
          <p:nvPr/>
        </p:nvSpPr>
        <p:spPr>
          <a:xfrm flipH="1">
            <a:off x="6615304" y="3047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4"/>
          <p:cNvSpPr/>
          <p:nvPr/>
        </p:nvSpPr>
        <p:spPr>
          <a:xfrm flipH="1">
            <a:off x="8530601" y="30470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4"/>
          <p:cNvSpPr/>
          <p:nvPr/>
        </p:nvSpPr>
        <p:spPr>
          <a:xfrm flipH="1">
            <a:off x="3523917" y="211444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4"/>
          <p:cNvSpPr/>
          <p:nvPr/>
        </p:nvSpPr>
        <p:spPr>
          <a:xfrm flipH="1">
            <a:off x="1345516" y="2837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4"/>
          <p:cNvSpPr/>
          <p:nvPr/>
        </p:nvSpPr>
        <p:spPr>
          <a:xfrm flipH="1">
            <a:off x="877586" y="140577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4"/>
          <p:cNvSpPr/>
          <p:nvPr/>
        </p:nvSpPr>
        <p:spPr>
          <a:xfrm flipH="1">
            <a:off x="8675919" y="28756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4"/>
          <p:cNvSpPr/>
          <p:nvPr/>
        </p:nvSpPr>
        <p:spPr>
          <a:xfrm flipH="1">
            <a:off x="-32728" y="26525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 rot="10800000">
            <a:off x="-78546" y="3149047"/>
            <a:ext cx="1294390" cy="2110111"/>
            <a:chOff x="7771945" y="-174700"/>
            <a:chExt cx="1372047" cy="2236709"/>
          </a:xfrm>
        </p:grpSpPr>
        <p:sp>
          <p:nvSpPr>
            <p:cNvPr id="434" name="Google Shape;434;p24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24"/>
          <p:cNvSpPr/>
          <p:nvPr/>
        </p:nvSpPr>
        <p:spPr>
          <a:xfrm rot="10800000">
            <a:off x="7975450" y="-5074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ctrTitle"/>
          </p:nvPr>
        </p:nvSpPr>
        <p:spPr>
          <a:xfrm>
            <a:off x="866225" y="323850"/>
            <a:ext cx="3660300" cy="12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1"/>
          </p:nvPr>
        </p:nvSpPr>
        <p:spPr>
          <a:xfrm>
            <a:off x="1113875" y="1655150"/>
            <a:ext cx="3165000" cy="123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BB613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5"/>
          <p:cNvSpPr/>
          <p:nvPr/>
        </p:nvSpPr>
        <p:spPr>
          <a:xfrm>
            <a:off x="-175" y="4371200"/>
            <a:ext cx="9144064" cy="772334"/>
          </a:xfrm>
          <a:custGeom>
            <a:avLst/>
            <a:gdLst/>
            <a:ahLst/>
            <a:cxnLst/>
            <a:rect l="l" t="t" r="r" b="b"/>
            <a:pathLst>
              <a:path w="208483" h="66782" extrusionOk="0">
                <a:moveTo>
                  <a:pt x="0" y="0"/>
                </a:moveTo>
                <a:lnTo>
                  <a:pt x="0" y="66782"/>
                </a:lnTo>
                <a:lnTo>
                  <a:pt x="208482" y="66782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5"/>
          <p:cNvSpPr/>
          <p:nvPr/>
        </p:nvSpPr>
        <p:spPr>
          <a:xfrm>
            <a:off x="-175" y="4244450"/>
            <a:ext cx="9144064" cy="126775"/>
          </a:xfrm>
          <a:custGeom>
            <a:avLst/>
            <a:gdLst/>
            <a:ahLst/>
            <a:cxnLst/>
            <a:rect l="l" t="t" r="r" b="b"/>
            <a:pathLst>
              <a:path w="208483" h="5071" extrusionOk="0">
                <a:moveTo>
                  <a:pt x="0" y="0"/>
                </a:moveTo>
                <a:lnTo>
                  <a:pt x="0" y="5070"/>
                </a:lnTo>
                <a:lnTo>
                  <a:pt x="208482" y="5070"/>
                </a:lnTo>
                <a:lnTo>
                  <a:pt x="2084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25"/>
          <p:cNvGrpSpPr/>
          <p:nvPr/>
        </p:nvGrpSpPr>
        <p:grpSpPr>
          <a:xfrm rot="10800000">
            <a:off x="-9521" y="3053797"/>
            <a:ext cx="1294390" cy="2110111"/>
            <a:chOff x="7771945" y="-174700"/>
            <a:chExt cx="1372047" cy="2236709"/>
          </a:xfrm>
        </p:grpSpPr>
        <p:sp>
          <p:nvSpPr>
            <p:cNvPr id="447" name="Google Shape;447;p25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25"/>
          <p:cNvSpPr/>
          <p:nvPr/>
        </p:nvSpPr>
        <p:spPr>
          <a:xfrm flipH="1">
            <a:off x="8007325" y="3033401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5"/>
          <p:cNvSpPr/>
          <p:nvPr/>
        </p:nvSpPr>
        <p:spPr>
          <a:xfrm flipH="1">
            <a:off x="7537951" y="140583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5"/>
          <p:cNvSpPr/>
          <p:nvPr/>
        </p:nvSpPr>
        <p:spPr>
          <a:xfrm flipH="1">
            <a:off x="6615304" y="3047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5"/>
          <p:cNvSpPr/>
          <p:nvPr/>
        </p:nvSpPr>
        <p:spPr>
          <a:xfrm flipH="1">
            <a:off x="3523917" y="211444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5"/>
          <p:cNvSpPr/>
          <p:nvPr/>
        </p:nvSpPr>
        <p:spPr>
          <a:xfrm flipH="1">
            <a:off x="1345516" y="283799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5"/>
          <p:cNvSpPr/>
          <p:nvPr/>
        </p:nvSpPr>
        <p:spPr>
          <a:xfrm flipH="1">
            <a:off x="877586" y="140577"/>
            <a:ext cx="467923" cy="143250"/>
          </a:xfrm>
          <a:custGeom>
            <a:avLst/>
            <a:gdLst/>
            <a:ahLst/>
            <a:cxnLst/>
            <a:rect l="l" t="t" r="r" b="b"/>
            <a:pathLst>
              <a:path w="11008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5"/>
          <p:cNvSpPr/>
          <p:nvPr/>
        </p:nvSpPr>
        <p:spPr>
          <a:xfrm>
            <a:off x="8348125" y="10222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5"/>
          <p:cNvSpPr/>
          <p:nvPr/>
        </p:nvSpPr>
        <p:spPr>
          <a:xfrm>
            <a:off x="-32728" y="142786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5"/>
          <p:cNvSpPr/>
          <p:nvPr/>
        </p:nvSpPr>
        <p:spPr>
          <a:xfrm>
            <a:off x="8674516" y="1204727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1"/>
                </a:moveTo>
                <a:lnTo>
                  <a:pt x="0" y="3370"/>
                </a:lnTo>
                <a:lnTo>
                  <a:pt x="11042" y="3370"/>
                </a:lnTo>
                <a:lnTo>
                  <a:pt x="1104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5"/>
          <p:cNvSpPr/>
          <p:nvPr/>
        </p:nvSpPr>
        <p:spPr>
          <a:xfrm>
            <a:off x="8496407" y="2544824"/>
            <a:ext cx="469410" cy="143250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ua One"/>
              <a:buNone/>
              <a:defRPr sz="28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9" r:id="rId6"/>
    <p:sldLayoutId id="2147483663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16.svg"/><Relationship Id="rId4" Type="http://schemas.openxmlformats.org/officeDocument/2006/relationships/image" Target="../media/image25.sv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"/>
          <p:cNvSpPr txBox="1">
            <a:spLocks noGrp="1"/>
          </p:cNvSpPr>
          <p:nvPr>
            <p:ph type="title" idx="2"/>
          </p:nvPr>
        </p:nvSpPr>
        <p:spPr>
          <a:xfrm>
            <a:off x="1637868" y="741936"/>
            <a:ext cx="1840440" cy="10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18" name="Google Shape;618;p34"/>
          <p:cNvSpPr/>
          <p:nvPr/>
        </p:nvSpPr>
        <p:spPr>
          <a:xfrm flipH="1">
            <a:off x="4572003" y="3666390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4"/>
          <p:cNvSpPr/>
          <p:nvPr/>
        </p:nvSpPr>
        <p:spPr>
          <a:xfrm flipH="1">
            <a:off x="6442664" y="813546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4"/>
          <p:cNvSpPr/>
          <p:nvPr/>
        </p:nvSpPr>
        <p:spPr>
          <a:xfrm flipH="1">
            <a:off x="5974717" y="670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4"/>
          <p:cNvSpPr/>
          <p:nvPr/>
        </p:nvSpPr>
        <p:spPr>
          <a:xfrm flipH="1">
            <a:off x="7712814" y="138905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4"/>
          <p:cNvSpPr/>
          <p:nvPr/>
        </p:nvSpPr>
        <p:spPr>
          <a:xfrm flipH="1">
            <a:off x="4148747" y="1059481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87">
            <a:extLst>
              <a:ext uri="{FF2B5EF4-FFF2-40B4-BE49-F238E27FC236}">
                <a16:creationId xmlns:a16="http://schemas.microsoft.com/office/drawing/2014/main" id="{DEB18CF9-5BAB-6363-55A6-A20A29AC4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82717" y="2860690"/>
            <a:ext cx="1962423" cy="2446657"/>
          </a:xfrm>
          <a:prstGeom prst="rect">
            <a:avLst/>
          </a:prstGeom>
        </p:spPr>
      </p:pic>
      <p:pic>
        <p:nvPicPr>
          <p:cNvPr id="3" name="Picture 88">
            <a:extLst>
              <a:ext uri="{FF2B5EF4-FFF2-40B4-BE49-F238E27FC236}">
                <a16:creationId xmlns:a16="http://schemas.microsoft.com/office/drawing/2014/main" id="{AE73F312-04A3-852D-74AD-0FE2DFC5D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61576" y="2363442"/>
            <a:ext cx="1962424" cy="2863111"/>
          </a:xfrm>
          <a:prstGeom prst="rect">
            <a:avLst/>
          </a:prstGeom>
        </p:spPr>
      </p:pic>
      <p:sp>
        <p:nvSpPr>
          <p:cNvPr id="6" name="TextBox 92">
            <a:extLst>
              <a:ext uri="{FF2B5EF4-FFF2-40B4-BE49-F238E27FC236}">
                <a16:creationId xmlns:a16="http://schemas.microsoft.com/office/drawing/2014/main" id="{296031EA-0F44-3E9E-C6DF-E0B61B0EFE11}"/>
              </a:ext>
            </a:extLst>
          </p:cNvPr>
          <p:cNvSpPr txBox="1"/>
          <p:nvPr/>
        </p:nvSpPr>
        <p:spPr>
          <a:xfrm>
            <a:off x="520051" y="1899730"/>
            <a:ext cx="44543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69F31-DB99-634C-BD0A-996C974C6F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238" t="-78852" r="-67271" b="84079"/>
          <a:stretch/>
        </p:blipFill>
        <p:spPr>
          <a:xfrm>
            <a:off x="5571271" y="-2009951"/>
            <a:ext cx="3439952" cy="4789847"/>
          </a:xfrm>
          <a:prstGeom prst="rect">
            <a:avLst/>
          </a:prstGeom>
        </p:spPr>
      </p:pic>
      <p:pic>
        <p:nvPicPr>
          <p:cNvPr id="5" name="Picture 4" descr="Chat Icon png images | PNGEgg">
            <a:extLst>
              <a:ext uri="{FF2B5EF4-FFF2-40B4-BE49-F238E27FC236}">
                <a16:creationId xmlns:a16="http://schemas.microsoft.com/office/drawing/2014/main" id="{1E809FB0-AD07-5735-6554-EBE92CC1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3" b="89943" l="2011" r="97989">
                        <a14:foregroundMark x1="7184" y1="44540" x2="6322" y2="53161"/>
                        <a14:foregroundMark x1="95115" y1="31322" x2="97989" y2="39368"/>
                        <a14:foregroundMark x1="3736" y1="48276" x2="2011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39" y="1354532"/>
            <a:ext cx="1234097" cy="12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1550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475910" y="8875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II. </a:t>
            </a:r>
            <a:r>
              <a:rPr lang="en-US" sz="2800" dirty="0" err="1">
                <a:latin typeface="Bahnschrift SemiBold Condensed" panose="020B0502040204020203" pitchFamily="34" charset="0"/>
              </a:rPr>
              <a:t>Thực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hành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nói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và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nghe</a:t>
            </a:r>
            <a:endParaRPr lang="en-US" sz="2800" dirty="0">
              <a:latin typeface="Bahnschrift SemiBold Condensed" panose="020B0502040204020203" pitchFamily="34" charset="0"/>
            </a:endParaRPr>
          </a:p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2. </a:t>
            </a:r>
            <a:r>
              <a:rPr lang="en-US" sz="2800" dirty="0" err="1">
                <a:latin typeface="Bahnschrift SemiBold Condensed" panose="020B0502040204020203" pitchFamily="34" charset="0"/>
              </a:rPr>
              <a:t>Thảo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luận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15" name="Group 87">
            <a:extLst>
              <a:ext uri="{FF2B5EF4-FFF2-40B4-BE49-F238E27FC236}">
                <a16:creationId xmlns:a16="http://schemas.microsoft.com/office/drawing/2014/main" id="{17390FFC-3182-2FB8-2D1E-7B167156F1DA}"/>
              </a:ext>
            </a:extLst>
          </p:cNvPr>
          <p:cNvGrpSpPr/>
          <p:nvPr/>
        </p:nvGrpSpPr>
        <p:grpSpPr>
          <a:xfrm>
            <a:off x="3106318" y="1189445"/>
            <a:ext cx="2742600" cy="1023146"/>
            <a:chOff x="0" y="0"/>
            <a:chExt cx="5420212" cy="1041641"/>
          </a:xfrm>
          <a:solidFill>
            <a:schemeClr val="accent5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78AD3F0E-D502-D01C-E7C2-8544594C0D08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17" name="Google Shape;1097;p46">
            <a:extLst>
              <a:ext uri="{FF2B5EF4-FFF2-40B4-BE49-F238E27FC236}">
                <a16:creationId xmlns:a16="http://schemas.microsoft.com/office/drawing/2014/main" id="{15D396A7-8BE9-C755-08EE-8AF9EA41C51D}"/>
              </a:ext>
            </a:extLst>
          </p:cNvPr>
          <p:cNvSpPr/>
          <p:nvPr/>
        </p:nvSpPr>
        <p:spPr>
          <a:xfrm>
            <a:off x="5552830" y="4723612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hnschrift SemiBold Condensed" panose="020B0502040204020203" pitchFamily="34" charset="0"/>
            </a:endParaRPr>
          </a:p>
        </p:txBody>
      </p:sp>
      <p:sp>
        <p:nvSpPr>
          <p:cNvPr id="18" name="Google Shape;1098;p46">
            <a:extLst>
              <a:ext uri="{FF2B5EF4-FFF2-40B4-BE49-F238E27FC236}">
                <a16:creationId xmlns:a16="http://schemas.microsoft.com/office/drawing/2014/main" id="{55BE2B6E-6AF7-5772-1F4E-F993EFA9AF90}"/>
              </a:ext>
            </a:extLst>
          </p:cNvPr>
          <p:cNvSpPr/>
          <p:nvPr/>
        </p:nvSpPr>
        <p:spPr>
          <a:xfrm>
            <a:off x="1703926" y="4653149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hnschrift SemiBold Condensed" panose="020B0502040204020203" pitchFamily="34" charset="0"/>
            </a:endParaRPr>
          </a:p>
        </p:txBody>
      </p:sp>
      <p:sp>
        <p:nvSpPr>
          <p:cNvPr id="19" name="Google Shape;1099;p46">
            <a:extLst>
              <a:ext uri="{FF2B5EF4-FFF2-40B4-BE49-F238E27FC236}">
                <a16:creationId xmlns:a16="http://schemas.microsoft.com/office/drawing/2014/main" id="{4DE08FEB-4EC9-EAA1-EBC6-D63A2858B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0179" y="2531905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Bahnschrift SemiBold Condensed" panose="020B0502040204020203" pitchFamily="34" charset="0"/>
              </a:rPr>
              <a:t>A1</a:t>
            </a:r>
            <a:endParaRPr sz="8800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Google Shape;1101;p46">
            <a:extLst>
              <a:ext uri="{FF2B5EF4-FFF2-40B4-BE49-F238E27FC236}">
                <a16:creationId xmlns:a16="http://schemas.microsoft.com/office/drawing/2014/main" id="{967B45F4-5F3B-ADED-156F-549333526BE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41286" y="1284766"/>
            <a:ext cx="6013450" cy="824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4800" dirty="0">
                <a:solidFill>
                  <a:srgbClr val="FFFFFF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LƯỢT ĐẤU 1</a:t>
            </a:r>
          </a:p>
        </p:txBody>
      </p:sp>
      <p:grpSp>
        <p:nvGrpSpPr>
          <p:cNvPr id="23" name="Google Shape;1103;p46">
            <a:extLst>
              <a:ext uri="{FF2B5EF4-FFF2-40B4-BE49-F238E27FC236}">
                <a16:creationId xmlns:a16="http://schemas.microsoft.com/office/drawing/2014/main" id="{C0CEBC5C-3609-4606-5F7F-E39080C909E4}"/>
              </a:ext>
            </a:extLst>
          </p:cNvPr>
          <p:cNvGrpSpPr/>
          <p:nvPr/>
        </p:nvGrpSpPr>
        <p:grpSpPr>
          <a:xfrm>
            <a:off x="1825971" y="4164468"/>
            <a:ext cx="1470709" cy="713418"/>
            <a:chOff x="546950" y="3891150"/>
            <a:chExt cx="697250" cy="338225"/>
          </a:xfrm>
        </p:grpSpPr>
        <p:sp>
          <p:nvSpPr>
            <p:cNvPr id="24" name="Google Shape;1104;p46">
              <a:extLst>
                <a:ext uri="{FF2B5EF4-FFF2-40B4-BE49-F238E27FC236}">
                  <a16:creationId xmlns:a16="http://schemas.microsoft.com/office/drawing/2014/main" id="{8B4FC20C-054C-5CA0-4FAB-9B89F691758C}"/>
                </a:ext>
              </a:extLst>
            </p:cNvPr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5" name="Google Shape;1105;p46">
              <a:extLst>
                <a:ext uri="{FF2B5EF4-FFF2-40B4-BE49-F238E27FC236}">
                  <a16:creationId xmlns:a16="http://schemas.microsoft.com/office/drawing/2014/main" id="{34F52C61-4960-54E1-FA98-C870E12E0D73}"/>
                </a:ext>
              </a:extLst>
            </p:cNvPr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6" name="Google Shape;1106;p46">
              <a:extLst>
                <a:ext uri="{FF2B5EF4-FFF2-40B4-BE49-F238E27FC236}">
                  <a16:creationId xmlns:a16="http://schemas.microsoft.com/office/drawing/2014/main" id="{42E2DA48-4336-7E12-A97D-C47120AD1733}"/>
                </a:ext>
              </a:extLst>
            </p:cNvPr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7" name="Google Shape;1107;p46">
              <a:extLst>
                <a:ext uri="{FF2B5EF4-FFF2-40B4-BE49-F238E27FC236}">
                  <a16:creationId xmlns:a16="http://schemas.microsoft.com/office/drawing/2014/main" id="{3BA770C9-7D7B-38D9-34FE-B828E5E9B235}"/>
                </a:ext>
              </a:extLst>
            </p:cNvPr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8" name="Google Shape;1108;p46">
              <a:extLst>
                <a:ext uri="{FF2B5EF4-FFF2-40B4-BE49-F238E27FC236}">
                  <a16:creationId xmlns:a16="http://schemas.microsoft.com/office/drawing/2014/main" id="{01F00D79-F507-5075-49C7-7EAFD8A41AC0}"/>
                </a:ext>
              </a:extLst>
            </p:cNvPr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9" name="Google Shape;1118;p46">
            <a:extLst>
              <a:ext uri="{FF2B5EF4-FFF2-40B4-BE49-F238E27FC236}">
                <a16:creationId xmlns:a16="http://schemas.microsoft.com/office/drawing/2014/main" id="{B70E10B4-4456-3696-8770-0D3CC2D18371}"/>
              </a:ext>
            </a:extLst>
          </p:cNvPr>
          <p:cNvGrpSpPr/>
          <p:nvPr/>
        </p:nvGrpSpPr>
        <p:grpSpPr>
          <a:xfrm>
            <a:off x="5669926" y="4234931"/>
            <a:ext cx="1470709" cy="713418"/>
            <a:chOff x="546950" y="3891150"/>
            <a:chExt cx="697250" cy="338225"/>
          </a:xfrm>
        </p:grpSpPr>
        <p:sp>
          <p:nvSpPr>
            <p:cNvPr id="30" name="Google Shape;1119;p46">
              <a:extLst>
                <a:ext uri="{FF2B5EF4-FFF2-40B4-BE49-F238E27FC236}">
                  <a16:creationId xmlns:a16="http://schemas.microsoft.com/office/drawing/2014/main" id="{8B135C5F-6089-76A1-83B3-6ABA44B3F95A}"/>
                </a:ext>
              </a:extLst>
            </p:cNvPr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31" name="Google Shape;1120;p46">
              <a:extLst>
                <a:ext uri="{FF2B5EF4-FFF2-40B4-BE49-F238E27FC236}">
                  <a16:creationId xmlns:a16="http://schemas.microsoft.com/office/drawing/2014/main" id="{3B7720CD-A2F9-93F3-365D-2F659C493C70}"/>
                </a:ext>
              </a:extLst>
            </p:cNvPr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4" name="Google Shape;1121;p46">
              <a:extLst>
                <a:ext uri="{FF2B5EF4-FFF2-40B4-BE49-F238E27FC236}">
                  <a16:creationId xmlns:a16="http://schemas.microsoft.com/office/drawing/2014/main" id="{69A640B7-022C-9543-6DFC-D6FC4EDE851E}"/>
                </a:ext>
              </a:extLst>
            </p:cNvPr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5" name="Google Shape;1122;p46">
              <a:extLst>
                <a:ext uri="{FF2B5EF4-FFF2-40B4-BE49-F238E27FC236}">
                  <a16:creationId xmlns:a16="http://schemas.microsoft.com/office/drawing/2014/main" id="{5143772F-B519-0959-DA6B-19393C43D5A8}"/>
                </a:ext>
              </a:extLst>
            </p:cNvPr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6" name="Google Shape;1123;p46">
              <a:extLst>
                <a:ext uri="{FF2B5EF4-FFF2-40B4-BE49-F238E27FC236}">
                  <a16:creationId xmlns:a16="http://schemas.microsoft.com/office/drawing/2014/main" id="{39BADA0A-1133-D06F-F527-3BD0F9E478BE}"/>
                </a:ext>
              </a:extLst>
            </p:cNvPr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1129" name="TextBox 1128">
            <a:extLst>
              <a:ext uri="{FF2B5EF4-FFF2-40B4-BE49-F238E27FC236}">
                <a16:creationId xmlns:a16="http://schemas.microsoft.com/office/drawing/2014/main" id="{AEB4F1B0-2584-88D3-92FC-E4F70DF3C9D0}"/>
              </a:ext>
            </a:extLst>
          </p:cNvPr>
          <p:cNvSpPr txBox="1"/>
          <p:nvPr/>
        </p:nvSpPr>
        <p:spPr>
          <a:xfrm>
            <a:off x="4780126" y="2582939"/>
            <a:ext cx="30659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B1</a:t>
            </a:r>
            <a:endParaRPr lang="en-US" sz="8800" dirty="0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7F8009-C544-48AA-D4BA-F7E84F55F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71" y="2339739"/>
            <a:ext cx="2261535" cy="2261535"/>
          </a:xfrm>
          <a:prstGeom prst="rect">
            <a:avLst/>
          </a:prstGeom>
        </p:spPr>
      </p:pic>
      <p:pic>
        <p:nvPicPr>
          <p:cNvPr id="9" name="Picture 87">
            <a:extLst>
              <a:ext uri="{FF2B5EF4-FFF2-40B4-BE49-F238E27FC236}">
                <a16:creationId xmlns:a16="http://schemas.microsoft.com/office/drawing/2014/main" id="{337AABB6-1EA5-B197-001E-68FCBBF4B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35" y="2941139"/>
            <a:ext cx="1962423" cy="2446657"/>
          </a:xfrm>
          <a:prstGeom prst="rect">
            <a:avLst/>
          </a:prstGeom>
        </p:spPr>
      </p:pic>
      <p:pic>
        <p:nvPicPr>
          <p:cNvPr id="10" name="Picture 88">
            <a:extLst>
              <a:ext uri="{FF2B5EF4-FFF2-40B4-BE49-F238E27FC236}">
                <a16:creationId xmlns:a16="http://schemas.microsoft.com/office/drawing/2014/main" id="{9BD10109-7A1B-02FB-85E7-AFB06A044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41661" y="2427178"/>
            <a:ext cx="1962424" cy="28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994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6"/>
          <p:cNvSpPr/>
          <p:nvPr/>
        </p:nvSpPr>
        <p:spPr>
          <a:xfrm>
            <a:off x="5015308" y="4631018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98" name="Google Shape;1098;p46"/>
          <p:cNvSpPr/>
          <p:nvPr/>
        </p:nvSpPr>
        <p:spPr>
          <a:xfrm>
            <a:off x="2182124" y="4606825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99" name="Google Shape;1099;p46"/>
          <p:cNvSpPr txBox="1">
            <a:spLocks noGrp="1"/>
          </p:cNvSpPr>
          <p:nvPr>
            <p:ph type="title"/>
          </p:nvPr>
        </p:nvSpPr>
        <p:spPr>
          <a:xfrm>
            <a:off x="1728903" y="220886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Ý kiến 1</a:t>
            </a: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00" name="Google Shape;1100;p46"/>
          <p:cNvSpPr txBox="1">
            <a:spLocks noGrp="1"/>
          </p:cNvSpPr>
          <p:nvPr>
            <p:ph type="subTitle" idx="3"/>
          </p:nvPr>
        </p:nvSpPr>
        <p:spPr>
          <a:xfrm>
            <a:off x="1818782" y="2854563"/>
            <a:ext cx="2710272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Sở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thích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endParaRPr sz="20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02" name="Google Shape;1102;p46"/>
          <p:cNvSpPr txBox="1">
            <a:spLocks noGrp="1"/>
          </p:cNvSpPr>
          <p:nvPr>
            <p:ph type="title" idx="2"/>
          </p:nvPr>
        </p:nvSpPr>
        <p:spPr>
          <a:xfrm>
            <a:off x="4513594" y="219192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Ý kiến 2</a:t>
            </a:r>
            <a:endParaRPr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1103" name="Google Shape;1103;p46"/>
          <p:cNvGrpSpPr/>
          <p:nvPr/>
        </p:nvGrpSpPr>
        <p:grpSpPr>
          <a:xfrm>
            <a:off x="2304169" y="4118144"/>
            <a:ext cx="1470709" cy="713418"/>
            <a:chOff x="546950" y="3891150"/>
            <a:chExt cx="697250" cy="338225"/>
          </a:xfrm>
        </p:grpSpPr>
        <p:sp>
          <p:nvSpPr>
            <p:cNvPr id="1104" name="Google Shape;1104;p46"/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6" name="Google Shape;1106;p46"/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7" name="Google Shape;1107;p46"/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8" name="Google Shape;1108;p46"/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1118" name="Google Shape;1118;p46"/>
          <p:cNvGrpSpPr/>
          <p:nvPr/>
        </p:nvGrpSpPr>
        <p:grpSpPr>
          <a:xfrm>
            <a:off x="5132404" y="4142337"/>
            <a:ext cx="1470709" cy="713418"/>
            <a:chOff x="546950" y="3891150"/>
            <a:chExt cx="697250" cy="338225"/>
          </a:xfrm>
        </p:grpSpPr>
        <p:sp>
          <p:nvSpPr>
            <p:cNvPr id="1119" name="Google Shape;1119;p46"/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5CF27-1CD0-C466-EF91-3B7FD0E9BCDF}"/>
              </a:ext>
            </a:extLst>
          </p:cNvPr>
          <p:cNvSpPr txBox="1"/>
          <p:nvPr/>
        </p:nvSpPr>
        <p:spPr>
          <a:xfrm>
            <a:off x="4471503" y="3022499"/>
            <a:ext cx="291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cầu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ba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endParaRPr lang="en-US" sz="20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87">
            <a:extLst>
              <a:ext uri="{FF2B5EF4-FFF2-40B4-BE49-F238E27FC236}">
                <a16:creationId xmlns:a16="http://schemas.microsoft.com/office/drawing/2014/main" id="{8428BCED-A68B-F6FB-FC1A-E5537143F2DC}"/>
              </a:ext>
            </a:extLst>
          </p:cNvPr>
          <p:cNvGrpSpPr/>
          <p:nvPr/>
        </p:nvGrpSpPr>
        <p:grpSpPr>
          <a:xfrm>
            <a:off x="582900" y="1162770"/>
            <a:ext cx="8087763" cy="990545"/>
            <a:chOff x="0" y="0"/>
            <a:chExt cx="5420212" cy="1041641"/>
          </a:xfrm>
          <a:solidFill>
            <a:schemeClr val="accent3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Freeform 88">
              <a:extLst>
                <a:ext uri="{FF2B5EF4-FFF2-40B4-BE49-F238E27FC236}">
                  <a16:creationId xmlns:a16="http://schemas.microsoft.com/office/drawing/2014/main" id="{88B6AB0A-DB70-E0BB-0B5D-B32783EA1E83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27" name="Google Shape;1101;p46"/>
          <p:cNvSpPr txBox="1">
            <a:spLocks/>
          </p:cNvSpPr>
          <p:nvPr/>
        </p:nvSpPr>
        <p:spPr>
          <a:xfrm>
            <a:off x="582900" y="1187929"/>
            <a:ext cx="7921019" cy="824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2: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Sở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thích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cha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đâu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yếu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tố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hướng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nghiệp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tương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lai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mỗi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02941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475910" y="8875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II. </a:t>
            </a:r>
            <a:r>
              <a:rPr lang="en-US" sz="2800" dirty="0" err="1">
                <a:latin typeface="Bahnschrift SemiBold Condensed" panose="020B0502040204020203" pitchFamily="34" charset="0"/>
              </a:rPr>
              <a:t>Thực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hành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nói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và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nghe</a:t>
            </a:r>
            <a:endParaRPr lang="en-US" sz="2800" dirty="0">
              <a:latin typeface="Bahnschrift SemiBold Condensed" panose="020B0502040204020203" pitchFamily="34" charset="0"/>
            </a:endParaRPr>
          </a:p>
          <a:p>
            <a:pPr algn="ctr"/>
            <a:r>
              <a:rPr lang="en-US" sz="2800" dirty="0">
                <a:latin typeface="Bahnschrift SemiBold Condensed" panose="020B0502040204020203" pitchFamily="34" charset="0"/>
              </a:rPr>
              <a:t>2. </a:t>
            </a:r>
            <a:r>
              <a:rPr lang="en-US" sz="2800" dirty="0" err="1">
                <a:latin typeface="Bahnschrift SemiBold Condensed" panose="020B0502040204020203" pitchFamily="34" charset="0"/>
              </a:rPr>
              <a:t>Thảo</a:t>
            </a:r>
            <a:r>
              <a:rPr lang="en-US" sz="2800" dirty="0">
                <a:latin typeface="Bahnschrift SemiBold Condensed" panose="020B0502040204020203" pitchFamily="34" charset="0"/>
              </a:rPr>
              <a:t> </a:t>
            </a:r>
            <a:r>
              <a:rPr lang="en-US" sz="2800" dirty="0" err="1">
                <a:latin typeface="Bahnschrift SemiBold Condensed" panose="020B0502040204020203" pitchFamily="34" charset="0"/>
              </a:rPr>
              <a:t>luận</a:t>
            </a:r>
            <a:endParaRPr lang="en-US" sz="2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15" name="Group 87">
            <a:extLst>
              <a:ext uri="{FF2B5EF4-FFF2-40B4-BE49-F238E27FC236}">
                <a16:creationId xmlns:a16="http://schemas.microsoft.com/office/drawing/2014/main" id="{17390FFC-3182-2FB8-2D1E-7B167156F1DA}"/>
              </a:ext>
            </a:extLst>
          </p:cNvPr>
          <p:cNvGrpSpPr/>
          <p:nvPr/>
        </p:nvGrpSpPr>
        <p:grpSpPr>
          <a:xfrm>
            <a:off x="3106318" y="1189445"/>
            <a:ext cx="2742600" cy="1023146"/>
            <a:chOff x="0" y="0"/>
            <a:chExt cx="5420212" cy="1041641"/>
          </a:xfrm>
          <a:solidFill>
            <a:schemeClr val="accent5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78AD3F0E-D502-D01C-E7C2-8544594C0D08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17" name="Google Shape;1097;p46">
            <a:extLst>
              <a:ext uri="{FF2B5EF4-FFF2-40B4-BE49-F238E27FC236}">
                <a16:creationId xmlns:a16="http://schemas.microsoft.com/office/drawing/2014/main" id="{15D396A7-8BE9-C755-08EE-8AF9EA41C51D}"/>
              </a:ext>
            </a:extLst>
          </p:cNvPr>
          <p:cNvSpPr/>
          <p:nvPr/>
        </p:nvSpPr>
        <p:spPr>
          <a:xfrm>
            <a:off x="5552830" y="4723612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hnschrift SemiBold Condensed" panose="020B0502040204020203" pitchFamily="34" charset="0"/>
            </a:endParaRPr>
          </a:p>
        </p:txBody>
      </p:sp>
      <p:sp>
        <p:nvSpPr>
          <p:cNvPr id="18" name="Google Shape;1098;p46">
            <a:extLst>
              <a:ext uri="{FF2B5EF4-FFF2-40B4-BE49-F238E27FC236}">
                <a16:creationId xmlns:a16="http://schemas.microsoft.com/office/drawing/2014/main" id="{55BE2B6E-6AF7-5772-1F4E-F993EFA9AF90}"/>
              </a:ext>
            </a:extLst>
          </p:cNvPr>
          <p:cNvSpPr/>
          <p:nvPr/>
        </p:nvSpPr>
        <p:spPr>
          <a:xfrm>
            <a:off x="1703926" y="4653149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hnschrift SemiBold Condensed" panose="020B0502040204020203" pitchFamily="34" charset="0"/>
            </a:endParaRPr>
          </a:p>
        </p:txBody>
      </p:sp>
      <p:sp>
        <p:nvSpPr>
          <p:cNvPr id="19" name="Google Shape;1099;p46">
            <a:extLst>
              <a:ext uri="{FF2B5EF4-FFF2-40B4-BE49-F238E27FC236}">
                <a16:creationId xmlns:a16="http://schemas.microsoft.com/office/drawing/2014/main" id="{4DE08FEB-4EC9-EAA1-EBC6-D63A2858BA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0179" y="2531905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latin typeface="Bahnschrift SemiBold Condensed" panose="020B0502040204020203" pitchFamily="34" charset="0"/>
              </a:rPr>
              <a:t>A2</a:t>
            </a:r>
            <a:endParaRPr sz="8800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Google Shape;1101;p46">
            <a:extLst>
              <a:ext uri="{FF2B5EF4-FFF2-40B4-BE49-F238E27FC236}">
                <a16:creationId xmlns:a16="http://schemas.microsoft.com/office/drawing/2014/main" id="{967B45F4-5F3B-ADED-156F-549333526BE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41286" y="1284766"/>
            <a:ext cx="6013450" cy="824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4800" dirty="0">
                <a:solidFill>
                  <a:srgbClr val="FFFFFF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LƯỢT ĐẤU 2</a:t>
            </a:r>
          </a:p>
        </p:txBody>
      </p:sp>
      <p:grpSp>
        <p:nvGrpSpPr>
          <p:cNvPr id="23" name="Google Shape;1103;p46">
            <a:extLst>
              <a:ext uri="{FF2B5EF4-FFF2-40B4-BE49-F238E27FC236}">
                <a16:creationId xmlns:a16="http://schemas.microsoft.com/office/drawing/2014/main" id="{C0CEBC5C-3609-4606-5F7F-E39080C909E4}"/>
              </a:ext>
            </a:extLst>
          </p:cNvPr>
          <p:cNvGrpSpPr/>
          <p:nvPr/>
        </p:nvGrpSpPr>
        <p:grpSpPr>
          <a:xfrm>
            <a:off x="1825971" y="4164468"/>
            <a:ext cx="1470709" cy="713418"/>
            <a:chOff x="546950" y="3891150"/>
            <a:chExt cx="697250" cy="338225"/>
          </a:xfrm>
        </p:grpSpPr>
        <p:sp>
          <p:nvSpPr>
            <p:cNvPr id="24" name="Google Shape;1104;p46">
              <a:extLst>
                <a:ext uri="{FF2B5EF4-FFF2-40B4-BE49-F238E27FC236}">
                  <a16:creationId xmlns:a16="http://schemas.microsoft.com/office/drawing/2014/main" id="{8B4FC20C-054C-5CA0-4FAB-9B89F691758C}"/>
                </a:ext>
              </a:extLst>
            </p:cNvPr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5" name="Google Shape;1105;p46">
              <a:extLst>
                <a:ext uri="{FF2B5EF4-FFF2-40B4-BE49-F238E27FC236}">
                  <a16:creationId xmlns:a16="http://schemas.microsoft.com/office/drawing/2014/main" id="{34F52C61-4960-54E1-FA98-C870E12E0D73}"/>
                </a:ext>
              </a:extLst>
            </p:cNvPr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6" name="Google Shape;1106;p46">
              <a:extLst>
                <a:ext uri="{FF2B5EF4-FFF2-40B4-BE49-F238E27FC236}">
                  <a16:creationId xmlns:a16="http://schemas.microsoft.com/office/drawing/2014/main" id="{42E2DA48-4336-7E12-A97D-C47120AD1733}"/>
                </a:ext>
              </a:extLst>
            </p:cNvPr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7" name="Google Shape;1107;p46">
              <a:extLst>
                <a:ext uri="{FF2B5EF4-FFF2-40B4-BE49-F238E27FC236}">
                  <a16:creationId xmlns:a16="http://schemas.microsoft.com/office/drawing/2014/main" id="{3BA770C9-7D7B-38D9-34FE-B828E5E9B235}"/>
                </a:ext>
              </a:extLst>
            </p:cNvPr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28" name="Google Shape;1108;p46">
              <a:extLst>
                <a:ext uri="{FF2B5EF4-FFF2-40B4-BE49-F238E27FC236}">
                  <a16:creationId xmlns:a16="http://schemas.microsoft.com/office/drawing/2014/main" id="{01F00D79-F507-5075-49C7-7EAFD8A41AC0}"/>
                </a:ext>
              </a:extLst>
            </p:cNvPr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</p:grpSp>
      <p:grpSp>
        <p:nvGrpSpPr>
          <p:cNvPr id="29" name="Google Shape;1118;p46">
            <a:extLst>
              <a:ext uri="{FF2B5EF4-FFF2-40B4-BE49-F238E27FC236}">
                <a16:creationId xmlns:a16="http://schemas.microsoft.com/office/drawing/2014/main" id="{B70E10B4-4456-3696-8770-0D3CC2D18371}"/>
              </a:ext>
            </a:extLst>
          </p:cNvPr>
          <p:cNvGrpSpPr/>
          <p:nvPr/>
        </p:nvGrpSpPr>
        <p:grpSpPr>
          <a:xfrm>
            <a:off x="5669926" y="4234931"/>
            <a:ext cx="1470709" cy="713418"/>
            <a:chOff x="546950" y="3891150"/>
            <a:chExt cx="697250" cy="338225"/>
          </a:xfrm>
        </p:grpSpPr>
        <p:sp>
          <p:nvSpPr>
            <p:cNvPr id="30" name="Google Shape;1119;p46">
              <a:extLst>
                <a:ext uri="{FF2B5EF4-FFF2-40B4-BE49-F238E27FC236}">
                  <a16:creationId xmlns:a16="http://schemas.microsoft.com/office/drawing/2014/main" id="{8B135C5F-6089-76A1-83B3-6ABA44B3F95A}"/>
                </a:ext>
              </a:extLst>
            </p:cNvPr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31" name="Google Shape;1120;p46">
              <a:extLst>
                <a:ext uri="{FF2B5EF4-FFF2-40B4-BE49-F238E27FC236}">
                  <a16:creationId xmlns:a16="http://schemas.microsoft.com/office/drawing/2014/main" id="{3B7720CD-A2F9-93F3-365D-2F659C493C70}"/>
                </a:ext>
              </a:extLst>
            </p:cNvPr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4" name="Google Shape;1121;p46">
              <a:extLst>
                <a:ext uri="{FF2B5EF4-FFF2-40B4-BE49-F238E27FC236}">
                  <a16:creationId xmlns:a16="http://schemas.microsoft.com/office/drawing/2014/main" id="{69A640B7-022C-9543-6DFC-D6FC4EDE851E}"/>
                </a:ext>
              </a:extLst>
            </p:cNvPr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5" name="Google Shape;1122;p46">
              <a:extLst>
                <a:ext uri="{FF2B5EF4-FFF2-40B4-BE49-F238E27FC236}">
                  <a16:creationId xmlns:a16="http://schemas.microsoft.com/office/drawing/2014/main" id="{5143772F-B519-0959-DA6B-19393C43D5A8}"/>
                </a:ext>
              </a:extLst>
            </p:cNvPr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  <p:sp>
          <p:nvSpPr>
            <p:cNvPr id="1126" name="Google Shape;1123;p46">
              <a:extLst>
                <a:ext uri="{FF2B5EF4-FFF2-40B4-BE49-F238E27FC236}">
                  <a16:creationId xmlns:a16="http://schemas.microsoft.com/office/drawing/2014/main" id="{39BADA0A-1133-D06F-F527-3BD0F9E478BE}"/>
                </a:ext>
              </a:extLst>
            </p:cNvPr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1129" name="TextBox 1128">
            <a:extLst>
              <a:ext uri="{FF2B5EF4-FFF2-40B4-BE49-F238E27FC236}">
                <a16:creationId xmlns:a16="http://schemas.microsoft.com/office/drawing/2014/main" id="{AEB4F1B0-2584-88D3-92FC-E4F70DF3C9D0}"/>
              </a:ext>
            </a:extLst>
          </p:cNvPr>
          <p:cNvSpPr txBox="1"/>
          <p:nvPr/>
        </p:nvSpPr>
        <p:spPr>
          <a:xfrm>
            <a:off x="4780126" y="2582939"/>
            <a:ext cx="30659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tx1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B2</a:t>
            </a:r>
            <a:endParaRPr lang="en-US" sz="8800" dirty="0">
              <a:solidFill>
                <a:schemeClr val="tx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67F8009-C544-48AA-D4BA-F7E84F55F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871" y="2339739"/>
            <a:ext cx="2261535" cy="2261535"/>
          </a:xfrm>
          <a:prstGeom prst="rect">
            <a:avLst/>
          </a:prstGeom>
        </p:spPr>
      </p:pic>
      <p:pic>
        <p:nvPicPr>
          <p:cNvPr id="9" name="Picture 87">
            <a:extLst>
              <a:ext uri="{FF2B5EF4-FFF2-40B4-BE49-F238E27FC236}">
                <a16:creationId xmlns:a16="http://schemas.microsoft.com/office/drawing/2014/main" id="{337AABB6-1EA5-B197-001E-68FCBBF4B4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35" y="2941139"/>
            <a:ext cx="1962423" cy="2446657"/>
          </a:xfrm>
          <a:prstGeom prst="rect">
            <a:avLst/>
          </a:prstGeom>
        </p:spPr>
      </p:pic>
      <p:pic>
        <p:nvPicPr>
          <p:cNvPr id="10" name="Picture 88">
            <a:extLst>
              <a:ext uri="{FF2B5EF4-FFF2-40B4-BE49-F238E27FC236}">
                <a16:creationId xmlns:a16="http://schemas.microsoft.com/office/drawing/2014/main" id="{9BD10109-7A1B-02FB-85E7-AFB06A0446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41661" y="2427178"/>
            <a:ext cx="1962424" cy="28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18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nghiệm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0010" y="1237129"/>
            <a:ext cx="2700169" cy="34854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76857" y="1237129"/>
            <a:ext cx="2700169" cy="348547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1238017" y="1376978"/>
            <a:ext cx="28821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</a:p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kiểm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SGK/59)</a:t>
            </a:r>
          </a:p>
        </p:txBody>
      </p:sp>
      <p:sp>
        <p:nvSpPr>
          <p:cNvPr id="9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5624648" y="1376978"/>
            <a:ext cx="28821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(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Phụ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3: </a:t>
            </a:r>
          </a:p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Phiếu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138703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3.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nghiệm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3" name="Group 87">
            <a:extLst>
              <a:ext uri="{FF2B5EF4-FFF2-40B4-BE49-F238E27FC236}">
                <a16:creationId xmlns:a16="http://schemas.microsoft.com/office/drawing/2014/main" id="{0673E975-A8FF-24F0-69A3-5FC5A59964AC}"/>
              </a:ext>
            </a:extLst>
          </p:cNvPr>
          <p:cNvGrpSpPr/>
          <p:nvPr/>
        </p:nvGrpSpPr>
        <p:grpSpPr>
          <a:xfrm>
            <a:off x="806110" y="1346201"/>
            <a:ext cx="6288098" cy="2971800"/>
            <a:chOff x="0" y="0"/>
            <a:chExt cx="5420212" cy="1041641"/>
          </a:xfrm>
          <a:solidFill>
            <a:schemeClr val="accent5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88">
              <a:extLst>
                <a:ext uri="{FF2B5EF4-FFF2-40B4-BE49-F238E27FC236}">
                  <a16:creationId xmlns:a16="http://schemas.microsoft.com/office/drawing/2014/main" id="{B74823C4-FE82-AD85-49ED-0BA7C381043C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5" name="Google Shape;598;p33">
            <a:extLst>
              <a:ext uri="{FF2B5EF4-FFF2-40B4-BE49-F238E27FC236}">
                <a16:creationId xmlns:a16="http://schemas.microsoft.com/office/drawing/2014/main" id="{EEB5807F-EE11-CC94-F643-5100A0F19873}"/>
              </a:ext>
            </a:extLst>
          </p:cNvPr>
          <p:cNvSpPr txBox="1">
            <a:spLocks/>
          </p:cNvSpPr>
          <p:nvPr/>
        </p:nvSpPr>
        <p:spPr>
          <a:xfrm>
            <a:off x="806110" y="1873251"/>
            <a:ext cx="6143336" cy="2679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8D622-7257-FF9C-2035-B4A076A7B0BD}"/>
              </a:ext>
            </a:extLst>
          </p:cNvPr>
          <p:cNvSpPr txBox="1"/>
          <p:nvPr/>
        </p:nvSpPr>
        <p:spPr>
          <a:xfrm>
            <a:off x="1632409" y="1438474"/>
            <a:ext cx="4635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 XÉT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83937" y="2832101"/>
            <a:ext cx="2460063" cy="2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3496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"/>
          <p:cNvSpPr txBox="1">
            <a:spLocks noGrp="1"/>
          </p:cNvSpPr>
          <p:nvPr>
            <p:ph type="title" idx="2"/>
          </p:nvPr>
        </p:nvSpPr>
        <p:spPr>
          <a:xfrm>
            <a:off x="1637868" y="753236"/>
            <a:ext cx="1840440" cy="10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618" name="Google Shape;618;p34"/>
          <p:cNvSpPr/>
          <p:nvPr/>
        </p:nvSpPr>
        <p:spPr>
          <a:xfrm flipH="1">
            <a:off x="4572003" y="3666390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4"/>
          <p:cNvSpPr/>
          <p:nvPr/>
        </p:nvSpPr>
        <p:spPr>
          <a:xfrm flipH="1">
            <a:off x="6442664" y="813546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4"/>
          <p:cNvSpPr/>
          <p:nvPr/>
        </p:nvSpPr>
        <p:spPr>
          <a:xfrm flipH="1">
            <a:off x="5974717" y="670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4"/>
          <p:cNvSpPr/>
          <p:nvPr/>
        </p:nvSpPr>
        <p:spPr>
          <a:xfrm flipH="1">
            <a:off x="7712814" y="138905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4"/>
          <p:cNvSpPr/>
          <p:nvPr/>
        </p:nvSpPr>
        <p:spPr>
          <a:xfrm flipH="1">
            <a:off x="4148747" y="1376154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87">
            <a:extLst>
              <a:ext uri="{FF2B5EF4-FFF2-40B4-BE49-F238E27FC236}">
                <a16:creationId xmlns:a16="http://schemas.microsoft.com/office/drawing/2014/main" id="{DEB18CF9-5BAB-6363-55A6-A20A29AC4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82717" y="2860690"/>
            <a:ext cx="1962423" cy="2446657"/>
          </a:xfrm>
          <a:prstGeom prst="rect">
            <a:avLst/>
          </a:prstGeom>
        </p:spPr>
      </p:pic>
      <p:pic>
        <p:nvPicPr>
          <p:cNvPr id="3" name="Picture 88">
            <a:extLst>
              <a:ext uri="{FF2B5EF4-FFF2-40B4-BE49-F238E27FC236}">
                <a16:creationId xmlns:a16="http://schemas.microsoft.com/office/drawing/2014/main" id="{AE73F312-04A3-852D-74AD-0FE2DFC5D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61576" y="2363442"/>
            <a:ext cx="1962424" cy="2863111"/>
          </a:xfrm>
          <a:prstGeom prst="rect">
            <a:avLst/>
          </a:prstGeom>
        </p:spPr>
      </p:pic>
      <p:sp>
        <p:nvSpPr>
          <p:cNvPr id="6" name="TextBox 92">
            <a:extLst>
              <a:ext uri="{FF2B5EF4-FFF2-40B4-BE49-F238E27FC236}">
                <a16:creationId xmlns:a16="http://schemas.microsoft.com/office/drawing/2014/main" id="{296031EA-0F44-3E9E-C6DF-E0B61B0EFE11}"/>
              </a:ext>
            </a:extLst>
          </p:cNvPr>
          <p:cNvSpPr txBox="1"/>
          <p:nvPr/>
        </p:nvSpPr>
        <p:spPr>
          <a:xfrm>
            <a:off x="455232" y="1951738"/>
            <a:ext cx="44543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VẬN DỤNG</a:t>
            </a:r>
          </a:p>
        </p:txBody>
      </p:sp>
      <p:pic>
        <p:nvPicPr>
          <p:cNvPr id="4" name="Picture 87">
            <a:extLst>
              <a:ext uri="{FF2B5EF4-FFF2-40B4-BE49-F238E27FC236}">
                <a16:creationId xmlns:a16="http://schemas.microsoft.com/office/drawing/2014/main" id="{FEAA475B-BADC-8C2E-7017-919F8A201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3805" y="2860690"/>
            <a:ext cx="1962423" cy="2446657"/>
          </a:xfrm>
          <a:prstGeom prst="rect">
            <a:avLst/>
          </a:prstGeom>
        </p:spPr>
      </p:pic>
      <p:pic>
        <p:nvPicPr>
          <p:cNvPr id="5" name="Picture 88">
            <a:extLst>
              <a:ext uri="{FF2B5EF4-FFF2-40B4-BE49-F238E27FC236}">
                <a16:creationId xmlns:a16="http://schemas.microsoft.com/office/drawing/2014/main" id="{667113C8-CCEB-90A2-F235-FCA695517B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42664" y="2363442"/>
            <a:ext cx="1962424" cy="2863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E35D4-CE08-3E1A-2E2C-EFABB48BE0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238" t="-78852" r="-67271" b="84079"/>
          <a:stretch/>
        </p:blipFill>
        <p:spPr>
          <a:xfrm>
            <a:off x="5571271" y="-2009951"/>
            <a:ext cx="3439952" cy="4789847"/>
          </a:xfrm>
          <a:prstGeom prst="rect">
            <a:avLst/>
          </a:prstGeom>
        </p:spPr>
      </p:pic>
      <p:pic>
        <p:nvPicPr>
          <p:cNvPr id="4100" name="Picture 4" descr="Chat Icon png images | PNGEgg">
            <a:extLst>
              <a:ext uri="{FF2B5EF4-FFF2-40B4-BE49-F238E27FC236}">
                <a16:creationId xmlns:a16="http://schemas.microsoft.com/office/drawing/2014/main" id="{7995A2CD-A82C-B504-2B7A-F1C18704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3" b="89943" l="2011" r="97989">
                        <a14:foregroundMark x1="7184" y1="44540" x2="6322" y2="53161"/>
                        <a14:foregroundMark x1="95115" y1="31322" x2="97989" y2="39368"/>
                        <a14:foregroundMark x1="3736" y1="48276" x2="2011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39" y="1354532"/>
            <a:ext cx="1234097" cy="12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6753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72665" y="1159309"/>
            <a:ext cx="7860363" cy="3044104"/>
          </a:xfrm>
          <a:prstGeom prst="rect">
            <a:avLst/>
          </a:prstGeom>
        </p:spPr>
      </p:pic>
      <p:sp>
        <p:nvSpPr>
          <p:cNvPr id="685" name="Google Shape;685;p35"/>
          <p:cNvSpPr txBox="1">
            <a:spLocks noGrp="1"/>
          </p:cNvSpPr>
          <p:nvPr>
            <p:ph type="title"/>
          </p:nvPr>
        </p:nvSpPr>
        <p:spPr>
          <a:xfrm>
            <a:off x="1988285" y="273987"/>
            <a:ext cx="572065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 TẬP VỀ NHÀ</a:t>
            </a:r>
          </a:p>
        </p:txBody>
      </p:sp>
      <p:sp>
        <p:nvSpPr>
          <p:cNvPr id="689" name="Google Shape;689;p35"/>
          <p:cNvSpPr/>
          <p:nvPr/>
        </p:nvSpPr>
        <p:spPr>
          <a:xfrm flipH="1">
            <a:off x="7228179" y="336154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90" name="Google Shape;690;p35"/>
          <p:cNvSpPr/>
          <p:nvPr/>
        </p:nvSpPr>
        <p:spPr>
          <a:xfrm flipH="1">
            <a:off x="8930972" y="295536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91" name="Google Shape;691;p35"/>
          <p:cNvSpPr/>
          <p:nvPr/>
        </p:nvSpPr>
        <p:spPr>
          <a:xfrm flipH="1">
            <a:off x="8598344" y="15230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92" name="Google Shape;692;p35"/>
          <p:cNvSpPr/>
          <p:nvPr/>
        </p:nvSpPr>
        <p:spPr>
          <a:xfrm flipH="1">
            <a:off x="7964037" y="87205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93" name="Google Shape;693;p35"/>
          <p:cNvSpPr/>
          <p:nvPr/>
        </p:nvSpPr>
        <p:spPr>
          <a:xfrm flipH="1">
            <a:off x="1988285" y="295493"/>
            <a:ext cx="467965" cy="143293"/>
          </a:xfrm>
          <a:custGeom>
            <a:avLst/>
            <a:gdLst/>
            <a:ahLst/>
            <a:cxnLst/>
            <a:rect l="l" t="t" r="r" b="b"/>
            <a:pathLst>
              <a:path w="11009" h="3371" extrusionOk="0">
                <a:moveTo>
                  <a:pt x="1" y="1"/>
                </a:moveTo>
                <a:lnTo>
                  <a:pt x="1" y="3370"/>
                </a:lnTo>
                <a:lnTo>
                  <a:pt x="11009" y="3370"/>
                </a:lnTo>
                <a:lnTo>
                  <a:pt x="1100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593" y="3439886"/>
            <a:ext cx="6325444" cy="170361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52246">
            <a:off x="121992" y="131736"/>
            <a:ext cx="800033" cy="1037779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35762">
            <a:off x="8275161" y="201422"/>
            <a:ext cx="591440" cy="7671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9763" y="1199927"/>
            <a:ext cx="7203104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đại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khoa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công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nghệ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nay,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môn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khoa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tự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nhiên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môn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khoa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xã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hội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r>
              <a:rPr lang="en-US" sz="2000" b="1" i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Em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đồng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tình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này</a:t>
            </a:r>
            <a:r>
              <a:rPr lang="en-US" sz="2000" b="1" i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hay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không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Vì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sao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 (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Lí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giải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bằng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một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đoạn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văn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5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đến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7 </a:t>
            </a:r>
            <a:r>
              <a:rPr lang="en-US" sz="2000" b="1" dirty="0" err="1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câu</a:t>
            </a:r>
            <a:r>
              <a:rPr lang="en-US" sz="2000" b="1" dirty="0">
                <a:latin typeface="#9Slide03 AmpleSoft Bold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)</a:t>
            </a:r>
            <a:endParaRPr lang="en-US" sz="2400" b="1" dirty="0">
              <a:latin typeface="#9Slide03 AmpleSoft Bold" panose="020000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Hình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nộp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HS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nộp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bài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trên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trang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Padlet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lớp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  <a:endParaRPr lang="en-US" sz="1800" dirty="0"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-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Thời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gian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thực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hiện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: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vòng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3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ngày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kể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từ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ngày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giao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nhiệm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600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vụ</a:t>
            </a:r>
            <a:r>
              <a:rPr lang="en-US" sz="1600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54"/>
          <p:cNvSpPr txBox="1">
            <a:spLocks noGrp="1"/>
          </p:cNvSpPr>
          <p:nvPr>
            <p:ph type="ctrTitle"/>
          </p:nvPr>
        </p:nvSpPr>
        <p:spPr>
          <a:xfrm>
            <a:off x="1119554" y="1253580"/>
            <a:ext cx="7160162" cy="12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latin typeface="Bahnschrift SemiBold Condensed" panose="020B0502040204020203" pitchFamily="34" charset="0"/>
              </a:rPr>
              <a:t>Thanks you</a:t>
            </a:r>
            <a:endParaRPr lang="vi-VN" sz="6000" dirty="0">
              <a:latin typeface="Bahnschrift SemiBold Condensed" panose="020B0502040204020203" pitchFamily="34" charset="0"/>
            </a:endParaRPr>
          </a:p>
        </p:txBody>
      </p:sp>
      <p:sp>
        <p:nvSpPr>
          <p:cNvPr id="1388" name="Google Shape;1388;p54"/>
          <p:cNvSpPr/>
          <p:nvPr/>
        </p:nvSpPr>
        <p:spPr>
          <a:xfrm flipH="1">
            <a:off x="437578" y="3633364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1" y="0"/>
                </a:moveTo>
                <a:lnTo>
                  <a:pt x="1" y="3370"/>
                </a:lnTo>
                <a:lnTo>
                  <a:pt x="11042" y="3370"/>
                </a:lnTo>
                <a:lnTo>
                  <a:pt x="11042" y="0"/>
                </a:lnTo>
                <a:close/>
              </a:path>
            </a:pathLst>
          </a:custGeom>
          <a:solidFill>
            <a:srgbClr val="E8E0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54"/>
          <p:cNvSpPr/>
          <p:nvPr/>
        </p:nvSpPr>
        <p:spPr>
          <a:xfrm flipH="1">
            <a:off x="7107252" y="1526552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54"/>
          <p:cNvSpPr/>
          <p:nvPr/>
        </p:nvSpPr>
        <p:spPr>
          <a:xfrm flipH="1">
            <a:off x="531915" y="2168169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54"/>
          <p:cNvSpPr/>
          <p:nvPr/>
        </p:nvSpPr>
        <p:spPr>
          <a:xfrm>
            <a:off x="5711438" y="1450175"/>
            <a:ext cx="74325" cy="65850"/>
          </a:xfrm>
          <a:custGeom>
            <a:avLst/>
            <a:gdLst/>
            <a:ahLst/>
            <a:cxnLst/>
            <a:rect l="l" t="t" r="r" b="b"/>
            <a:pathLst>
              <a:path w="2973" h="2634" extrusionOk="0">
                <a:moveTo>
                  <a:pt x="0" y="2620"/>
                </a:moveTo>
                <a:cubicBezTo>
                  <a:pt x="135" y="2612"/>
                  <a:pt x="460" y="2675"/>
                  <a:pt x="809" y="2572"/>
                </a:cubicBezTo>
                <a:cubicBezTo>
                  <a:pt x="1158" y="2469"/>
                  <a:pt x="1746" y="2327"/>
                  <a:pt x="2095" y="2001"/>
                </a:cubicBezTo>
                <a:cubicBezTo>
                  <a:pt x="2444" y="1676"/>
                  <a:pt x="2770" y="953"/>
                  <a:pt x="2905" y="619"/>
                </a:cubicBezTo>
                <a:cubicBezTo>
                  <a:pt x="3040" y="286"/>
                  <a:pt x="2905" y="103"/>
                  <a:pt x="2905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4D0C9-A4DC-C015-4580-CCD8B482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870" y="2465070"/>
            <a:ext cx="3097530" cy="30975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3">
            <a:alphaModFix amt="65000"/>
          </a:blip>
          <a:srcRect t="7859" b="7859"/>
          <a:stretch>
            <a:fillRect/>
          </a:stretch>
        </p:blipFill>
        <p:spPr>
          <a:xfrm>
            <a:off x="9149080" y="0"/>
            <a:ext cx="4112225" cy="46288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4933097" y="716267"/>
            <a:ext cx="3663761" cy="4697130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6">
            <a:alphaModFix amt="65000"/>
          </a:blip>
          <a:srcRect t="7906" b="7906"/>
          <a:stretch>
            <a:fillRect/>
          </a:stretch>
        </p:blipFill>
        <p:spPr>
          <a:xfrm>
            <a:off x="0" y="0"/>
            <a:ext cx="4116797" cy="4628825"/>
          </a:xfrm>
          <a:prstGeom prst="rect">
            <a:avLst/>
          </a:prstGeom>
        </p:spPr>
      </p:pic>
      <p:grpSp>
        <p:nvGrpSpPr>
          <p:cNvPr id="21" name="Group 5"/>
          <p:cNvGrpSpPr/>
          <p:nvPr/>
        </p:nvGrpSpPr>
        <p:grpSpPr>
          <a:xfrm>
            <a:off x="1028700" y="685426"/>
            <a:ext cx="4849578" cy="4141160"/>
            <a:chOff x="0" y="0"/>
            <a:chExt cx="2202006" cy="1705246"/>
          </a:xfrm>
        </p:grpSpPr>
        <p:sp>
          <p:nvSpPr>
            <p:cNvPr id="22" name="Freeform 6"/>
            <p:cNvSpPr/>
            <p:nvPr/>
          </p:nvSpPr>
          <p:spPr>
            <a:xfrm>
              <a:off x="92710" y="106680"/>
              <a:ext cx="2097866" cy="1585866"/>
            </a:xfrm>
            <a:custGeom>
              <a:avLst/>
              <a:gdLst/>
              <a:ahLst/>
              <a:cxnLst/>
              <a:rect l="l" t="t" r="r" b="b"/>
              <a:pathLst>
                <a:path w="2097866" h="1585866">
                  <a:moveTo>
                    <a:pt x="2071196" y="1396636"/>
                  </a:moveTo>
                  <a:cubicBezTo>
                    <a:pt x="2071196" y="1484266"/>
                    <a:pt x="1994996" y="1555386"/>
                    <a:pt x="1913716" y="1555386"/>
                  </a:cubicBezTo>
                  <a:lnTo>
                    <a:pt x="66040" y="1555386"/>
                  </a:lnTo>
                  <a:cubicBezTo>
                    <a:pt x="43180" y="1555386"/>
                    <a:pt x="20320" y="1550306"/>
                    <a:pt x="0" y="1541416"/>
                  </a:cubicBezTo>
                  <a:cubicBezTo>
                    <a:pt x="26670" y="1569356"/>
                    <a:pt x="63500" y="1585866"/>
                    <a:pt x="107498" y="1585866"/>
                  </a:cubicBezTo>
                  <a:lnTo>
                    <a:pt x="1951816" y="1585866"/>
                  </a:lnTo>
                  <a:cubicBezTo>
                    <a:pt x="2031826" y="1585866"/>
                    <a:pt x="2097866" y="1519826"/>
                    <a:pt x="2097866" y="1439816"/>
                  </a:cubicBezTo>
                  <a:lnTo>
                    <a:pt x="2097866" y="95250"/>
                  </a:lnTo>
                  <a:cubicBezTo>
                    <a:pt x="2097866" y="58420"/>
                    <a:pt x="2083896" y="25400"/>
                    <a:pt x="2062306" y="0"/>
                  </a:cubicBezTo>
                  <a:cubicBezTo>
                    <a:pt x="2068656" y="16510"/>
                    <a:pt x="2071196" y="34290"/>
                    <a:pt x="2071196" y="52070"/>
                  </a:cubicBezTo>
                  <a:lnTo>
                    <a:pt x="2071196" y="1396636"/>
                  </a:lnTo>
                  <a:lnTo>
                    <a:pt x="2071196" y="1396636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23" name="Freeform 7"/>
            <p:cNvSpPr/>
            <p:nvPr/>
          </p:nvSpPr>
          <p:spPr>
            <a:xfrm>
              <a:off x="12700" y="12700"/>
              <a:ext cx="2137237" cy="1636666"/>
            </a:xfrm>
            <a:custGeom>
              <a:avLst/>
              <a:gdLst/>
              <a:ahLst/>
              <a:cxnLst/>
              <a:rect l="l" t="t" r="r" b="b"/>
              <a:pathLst>
                <a:path w="2137237" h="1636666">
                  <a:moveTo>
                    <a:pt x="146050" y="1636666"/>
                  </a:moveTo>
                  <a:lnTo>
                    <a:pt x="1991187" y="1636666"/>
                  </a:lnTo>
                  <a:cubicBezTo>
                    <a:pt x="2071196" y="1636666"/>
                    <a:pt x="2137237" y="1570626"/>
                    <a:pt x="2137237" y="1490616"/>
                  </a:cubicBezTo>
                  <a:lnTo>
                    <a:pt x="2137237" y="146050"/>
                  </a:lnTo>
                  <a:cubicBezTo>
                    <a:pt x="2137237" y="66040"/>
                    <a:pt x="2071196" y="0"/>
                    <a:pt x="199118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90616"/>
                  </a:lnTo>
                  <a:cubicBezTo>
                    <a:pt x="0" y="1571896"/>
                    <a:pt x="66040" y="1636666"/>
                    <a:pt x="146050" y="1636666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24" name="Freeform 8"/>
            <p:cNvSpPr/>
            <p:nvPr/>
          </p:nvSpPr>
          <p:spPr>
            <a:xfrm>
              <a:off x="0" y="0"/>
              <a:ext cx="2202006" cy="1705246"/>
            </a:xfrm>
            <a:custGeom>
              <a:avLst/>
              <a:gdLst/>
              <a:ahLst/>
              <a:cxnLst/>
              <a:rect l="l" t="t" r="r" b="b"/>
              <a:pathLst>
                <a:path w="2202006" h="1705246">
                  <a:moveTo>
                    <a:pt x="2138506" y="74930"/>
                  </a:moveTo>
                  <a:cubicBezTo>
                    <a:pt x="2110567" y="30480"/>
                    <a:pt x="2061037" y="0"/>
                    <a:pt x="200388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03316"/>
                  </a:lnTo>
                  <a:cubicBezTo>
                    <a:pt x="0" y="1555386"/>
                    <a:pt x="25400" y="1601106"/>
                    <a:pt x="63500" y="1630316"/>
                  </a:cubicBezTo>
                  <a:cubicBezTo>
                    <a:pt x="91440" y="1674766"/>
                    <a:pt x="140970" y="1705246"/>
                    <a:pt x="202002" y="1705246"/>
                  </a:cubicBezTo>
                  <a:lnTo>
                    <a:pt x="2043256" y="1705246"/>
                  </a:lnTo>
                  <a:cubicBezTo>
                    <a:pt x="2130887" y="1705246"/>
                    <a:pt x="2202006" y="1634126"/>
                    <a:pt x="2202006" y="1546496"/>
                  </a:cubicBezTo>
                  <a:lnTo>
                    <a:pt x="2202006" y="201930"/>
                  </a:lnTo>
                  <a:cubicBezTo>
                    <a:pt x="2202006" y="149860"/>
                    <a:pt x="2176606" y="104140"/>
                    <a:pt x="2138506" y="74930"/>
                  </a:cubicBezTo>
                  <a:close/>
                  <a:moveTo>
                    <a:pt x="12700" y="150331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03887" y="12700"/>
                  </a:lnTo>
                  <a:cubicBezTo>
                    <a:pt x="2083896" y="12700"/>
                    <a:pt x="2149937" y="78740"/>
                    <a:pt x="2149937" y="158750"/>
                  </a:cubicBezTo>
                  <a:lnTo>
                    <a:pt x="2149937" y="1503316"/>
                  </a:lnTo>
                  <a:cubicBezTo>
                    <a:pt x="2149937" y="1583326"/>
                    <a:pt x="2083896" y="1649366"/>
                    <a:pt x="2003887" y="1649366"/>
                  </a:cubicBezTo>
                  <a:lnTo>
                    <a:pt x="158750" y="1649366"/>
                  </a:lnTo>
                  <a:cubicBezTo>
                    <a:pt x="78740" y="1649366"/>
                    <a:pt x="12700" y="1584596"/>
                    <a:pt x="12700" y="1503316"/>
                  </a:cubicBezTo>
                  <a:close/>
                  <a:moveTo>
                    <a:pt x="2190577" y="1546496"/>
                  </a:moveTo>
                  <a:cubicBezTo>
                    <a:pt x="2190577" y="1626506"/>
                    <a:pt x="2123267" y="1692546"/>
                    <a:pt x="2043256" y="1692546"/>
                  </a:cubicBezTo>
                  <a:lnTo>
                    <a:pt x="202002" y="1692546"/>
                  </a:lnTo>
                  <a:cubicBezTo>
                    <a:pt x="157480" y="1692546"/>
                    <a:pt x="120650" y="1676036"/>
                    <a:pt x="93980" y="1648096"/>
                  </a:cubicBezTo>
                  <a:cubicBezTo>
                    <a:pt x="114300" y="1656986"/>
                    <a:pt x="135890" y="1662066"/>
                    <a:pt x="160020" y="1662066"/>
                  </a:cubicBezTo>
                  <a:lnTo>
                    <a:pt x="2005156" y="1662066"/>
                  </a:lnTo>
                  <a:cubicBezTo>
                    <a:pt x="2092787" y="1662066"/>
                    <a:pt x="2163906" y="1590946"/>
                    <a:pt x="2163906" y="1503316"/>
                  </a:cubicBezTo>
                  <a:lnTo>
                    <a:pt x="2163906" y="158750"/>
                  </a:lnTo>
                  <a:cubicBezTo>
                    <a:pt x="2163906" y="140970"/>
                    <a:pt x="2160096" y="123190"/>
                    <a:pt x="2155017" y="106680"/>
                  </a:cubicBezTo>
                  <a:cubicBezTo>
                    <a:pt x="2176606" y="132080"/>
                    <a:pt x="2190577" y="165100"/>
                    <a:pt x="2190577" y="201930"/>
                  </a:cubicBezTo>
                  <a:lnTo>
                    <a:pt x="2190577" y="1546496"/>
                  </a:lnTo>
                  <a:cubicBezTo>
                    <a:pt x="2190577" y="1546496"/>
                    <a:pt x="2190577" y="1546496"/>
                    <a:pt x="2190577" y="1546496"/>
                  </a:cubicBezTo>
                  <a:close/>
                </a:path>
              </a:pathLst>
            </a:custGeom>
            <a:solidFill>
              <a:srgbClr val="5E3023"/>
            </a:solidFill>
          </p:spPr>
        </p:sp>
      </p:grpSp>
      <p:pic>
        <p:nvPicPr>
          <p:cNvPr id="25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06248" y="1233720"/>
            <a:ext cx="3380195" cy="304457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61952">
            <a:off x="1258125" y="686769"/>
            <a:ext cx="570215" cy="739665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19222">
            <a:off x="8226644" y="778039"/>
            <a:ext cx="619586" cy="803709"/>
          </a:xfrm>
          <a:prstGeom prst="rect">
            <a:avLst/>
          </a:prstGeom>
        </p:spPr>
      </p:pic>
      <p:sp>
        <p:nvSpPr>
          <p:cNvPr id="28" name="TextBox 12"/>
          <p:cNvSpPr txBox="1"/>
          <p:nvPr/>
        </p:nvSpPr>
        <p:spPr>
          <a:xfrm>
            <a:off x="1879062" y="298711"/>
            <a:ext cx="3148853" cy="1433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  <a:spcBef>
                <a:spcPct val="0"/>
              </a:spcBef>
            </a:pPr>
            <a:r>
              <a:rPr lang="en-US" sz="4000" b="1" spc="85" dirty="0">
                <a:solidFill>
                  <a:srgbClr val="2C276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KHỞI ĐỘNG</a:t>
            </a:r>
          </a:p>
        </p:txBody>
      </p:sp>
      <p:sp>
        <p:nvSpPr>
          <p:cNvPr id="29" name="TextBox 13"/>
          <p:cNvSpPr txBox="1"/>
          <p:nvPr/>
        </p:nvSpPr>
        <p:spPr>
          <a:xfrm>
            <a:off x="1109636" y="2019775"/>
            <a:ext cx="456094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Xem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video,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dõi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bắt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hỏi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endParaRPr lang="en-US" sz="2400" dirty="0">
              <a:solidFill>
                <a:srgbClr val="5E3023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endParaRPr lang="en-US" sz="2400" dirty="0">
              <a:solidFill>
                <a:srgbClr val="5E3023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400" dirty="0">
                <a:solidFill>
                  <a:srgbClr val="5E3023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https://youtu.be/1CyMFL9Qjfg</a:t>
            </a:r>
          </a:p>
        </p:txBody>
      </p:sp>
      <p:pic>
        <p:nvPicPr>
          <p:cNvPr id="30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76806" y="1602065"/>
            <a:ext cx="1703941" cy="291219"/>
          </a:xfrm>
          <a:prstGeom prst="rect">
            <a:avLst/>
          </a:prstGeom>
        </p:spPr>
      </p:pic>
      <p:pic>
        <p:nvPicPr>
          <p:cNvPr id="31" name="Google Shape;8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04879" y="128128"/>
            <a:ext cx="1003478" cy="755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45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1"/>
          <p:cNvSpPr txBox="1">
            <a:spLocks noGrp="1"/>
          </p:cNvSpPr>
          <p:nvPr>
            <p:ph type="subTitle" idx="2"/>
          </p:nvPr>
        </p:nvSpPr>
        <p:spPr>
          <a:xfrm>
            <a:off x="406907" y="909817"/>
            <a:ext cx="1467000" cy="472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Bahnschrift SemiBold Condensed" panose="020B0502040204020203" pitchFamily="34" charset="0"/>
              </a:rPr>
              <a:t>Tiết 77:</a:t>
            </a:r>
            <a:endParaRPr sz="3200" dirty="0">
              <a:solidFill>
                <a:schemeClr val="dk2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31" name="Google Shape;531;p31"/>
          <p:cNvSpPr/>
          <p:nvPr/>
        </p:nvSpPr>
        <p:spPr>
          <a:xfrm>
            <a:off x="7747010" y="3785764"/>
            <a:ext cx="469395" cy="143259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1" y="0"/>
                </a:moveTo>
                <a:lnTo>
                  <a:pt x="1" y="3370"/>
                </a:lnTo>
                <a:lnTo>
                  <a:pt x="11042" y="3370"/>
                </a:lnTo>
                <a:lnTo>
                  <a:pt x="11042" y="0"/>
                </a:lnTo>
                <a:close/>
              </a:path>
            </a:pathLst>
          </a:custGeom>
          <a:solidFill>
            <a:srgbClr val="E8E0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1"/>
          <p:cNvSpPr/>
          <p:nvPr/>
        </p:nvSpPr>
        <p:spPr>
          <a:xfrm>
            <a:off x="6417473" y="4568469"/>
            <a:ext cx="420131" cy="128608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9" y="3369"/>
                </a:lnTo>
                <a:lnTo>
                  <a:pt x="11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1"/>
          <p:cNvSpPr/>
          <p:nvPr/>
        </p:nvSpPr>
        <p:spPr>
          <a:xfrm>
            <a:off x="7325582" y="1358020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1"/>
          <p:cNvSpPr txBox="1">
            <a:spLocks noGrp="1"/>
          </p:cNvSpPr>
          <p:nvPr>
            <p:ph type="ctrTitle"/>
          </p:nvPr>
        </p:nvSpPr>
        <p:spPr>
          <a:xfrm>
            <a:off x="284534" y="1141347"/>
            <a:ext cx="8859466" cy="21101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30000"/>
              </a:lnSpc>
            </a:pPr>
            <a:b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NÓI VÀ NGHE: </a:t>
            </a:r>
            <a:b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LUẬN, TRANH LUẬN </a:t>
            </a:r>
            <a:b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MỘT VẤN ĐỀ TRONG ĐỜI SỐNG</a:t>
            </a:r>
            <a:b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(01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1313495" y="4501613"/>
            <a:ext cx="436810" cy="133713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1" y="0"/>
                </a:moveTo>
                <a:lnTo>
                  <a:pt x="1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rgbClr val="E8E0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1" name="Google Shape;581;p31"/>
          <p:cNvGrpSpPr/>
          <p:nvPr/>
        </p:nvGrpSpPr>
        <p:grpSpPr>
          <a:xfrm>
            <a:off x="8087329" y="-136603"/>
            <a:ext cx="1294390" cy="2110111"/>
            <a:chOff x="7771945" y="-174700"/>
            <a:chExt cx="1372047" cy="2236709"/>
          </a:xfrm>
        </p:grpSpPr>
        <p:sp>
          <p:nvSpPr>
            <p:cNvPr id="582" name="Google Shape;582;p31"/>
            <p:cNvSpPr/>
            <p:nvPr/>
          </p:nvSpPr>
          <p:spPr>
            <a:xfrm>
              <a:off x="7771945" y="-174700"/>
              <a:ext cx="1372047" cy="1992665"/>
            </a:xfrm>
            <a:custGeom>
              <a:avLst/>
              <a:gdLst/>
              <a:ahLst/>
              <a:cxnLst/>
              <a:rect l="l" t="t" r="r" b="b"/>
              <a:pathLst>
                <a:path w="26253" h="38128" extrusionOk="0">
                  <a:moveTo>
                    <a:pt x="0" y="0"/>
                  </a:moveTo>
                  <a:cubicBezTo>
                    <a:pt x="3903" y="8539"/>
                    <a:pt x="7906" y="16278"/>
                    <a:pt x="11575" y="21982"/>
                  </a:cubicBezTo>
                  <a:cubicBezTo>
                    <a:pt x="16579" y="29788"/>
                    <a:pt x="21516" y="35192"/>
                    <a:pt x="26219" y="38127"/>
                  </a:cubicBezTo>
                  <a:lnTo>
                    <a:pt x="26252" y="36393"/>
                  </a:lnTo>
                  <a:cubicBezTo>
                    <a:pt x="18513" y="31189"/>
                    <a:pt x="10241" y="18947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425688" y="1415156"/>
              <a:ext cx="659030" cy="646853"/>
            </a:xfrm>
            <a:custGeom>
              <a:avLst/>
              <a:gdLst/>
              <a:ahLst/>
              <a:cxnLst/>
              <a:rect l="l" t="t" r="r" b="b"/>
              <a:pathLst>
                <a:path w="12610" h="12377" extrusionOk="0">
                  <a:moveTo>
                    <a:pt x="5571" y="1"/>
                  </a:moveTo>
                  <a:lnTo>
                    <a:pt x="5571" y="1"/>
                  </a:lnTo>
                  <a:cubicBezTo>
                    <a:pt x="5570" y="1"/>
                    <a:pt x="0" y="2770"/>
                    <a:pt x="5304" y="12376"/>
                  </a:cubicBezTo>
                  <a:lnTo>
                    <a:pt x="5304" y="12376"/>
                  </a:lnTo>
                  <a:cubicBezTo>
                    <a:pt x="5304" y="12376"/>
                    <a:pt x="12609" y="5672"/>
                    <a:pt x="5571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559897" y="1019377"/>
              <a:ext cx="584086" cy="292827"/>
            </a:xfrm>
            <a:custGeom>
              <a:avLst/>
              <a:gdLst/>
              <a:ahLst/>
              <a:cxnLst/>
              <a:rect l="l" t="t" r="r" b="b"/>
              <a:pathLst>
                <a:path w="11176" h="5603" extrusionOk="0">
                  <a:moveTo>
                    <a:pt x="5436" y="1"/>
                  </a:moveTo>
                  <a:cubicBezTo>
                    <a:pt x="3724" y="1"/>
                    <a:pt x="1848" y="716"/>
                    <a:pt x="1" y="2770"/>
                  </a:cubicBezTo>
                  <a:cubicBezTo>
                    <a:pt x="1" y="2770"/>
                    <a:pt x="1227" y="5602"/>
                    <a:pt x="5418" y="5602"/>
                  </a:cubicBezTo>
                  <a:cubicBezTo>
                    <a:pt x="6926" y="5602"/>
                    <a:pt x="8818" y="5236"/>
                    <a:pt x="11175" y="4238"/>
                  </a:cubicBezTo>
                  <a:lnTo>
                    <a:pt x="11175" y="2537"/>
                  </a:lnTo>
                  <a:cubicBezTo>
                    <a:pt x="9962" y="1441"/>
                    <a:pt x="7865" y="1"/>
                    <a:pt x="5436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7906153" y="669014"/>
              <a:ext cx="570132" cy="603266"/>
            </a:xfrm>
            <a:custGeom>
              <a:avLst/>
              <a:gdLst/>
              <a:ahLst/>
              <a:cxnLst/>
              <a:rect l="l" t="t" r="r" b="b"/>
              <a:pathLst>
                <a:path w="10909" h="11543" extrusionOk="0">
                  <a:moveTo>
                    <a:pt x="6205" y="1"/>
                  </a:moveTo>
                  <a:cubicBezTo>
                    <a:pt x="6205" y="1"/>
                    <a:pt x="1" y="735"/>
                    <a:pt x="1769" y="11542"/>
                  </a:cubicBezTo>
                  <a:cubicBezTo>
                    <a:pt x="1769" y="11542"/>
                    <a:pt x="10908" y="7706"/>
                    <a:pt x="6205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8110131" y="290534"/>
              <a:ext cx="625896" cy="301816"/>
            </a:xfrm>
            <a:custGeom>
              <a:avLst/>
              <a:gdLst/>
              <a:ahLst/>
              <a:cxnLst/>
              <a:rect l="l" t="t" r="r" b="b"/>
              <a:pathLst>
                <a:path w="11976" h="5775" extrusionOk="0">
                  <a:moveTo>
                    <a:pt x="4774" y="1"/>
                  </a:moveTo>
                  <a:cubicBezTo>
                    <a:pt x="3344" y="1"/>
                    <a:pt x="1741" y="514"/>
                    <a:pt x="0" y="1872"/>
                  </a:cubicBezTo>
                  <a:cubicBezTo>
                    <a:pt x="0" y="1872"/>
                    <a:pt x="922" y="5775"/>
                    <a:pt x="6721" y="5775"/>
                  </a:cubicBezTo>
                  <a:cubicBezTo>
                    <a:pt x="8154" y="5775"/>
                    <a:pt x="9886" y="5536"/>
                    <a:pt x="11976" y="4941"/>
                  </a:cubicBezTo>
                  <a:cubicBezTo>
                    <a:pt x="11976" y="4941"/>
                    <a:pt x="9210" y="1"/>
                    <a:pt x="4774" y="1"/>
                  </a:cubicBezTo>
                  <a:close/>
                </a:path>
              </a:pathLst>
            </a:custGeom>
            <a:solidFill>
              <a:srgbClr val="0279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31"/>
          <p:cNvSpPr/>
          <p:nvPr/>
        </p:nvSpPr>
        <p:spPr>
          <a:xfrm>
            <a:off x="-175" y="3033401"/>
            <a:ext cx="1168450" cy="2110109"/>
          </a:xfrm>
          <a:custGeom>
            <a:avLst/>
            <a:gdLst/>
            <a:ahLst/>
            <a:cxnLst/>
            <a:rect l="l" t="t" r="r" b="b"/>
            <a:pathLst>
              <a:path w="33401" h="60319" extrusionOk="0">
                <a:moveTo>
                  <a:pt x="7796" y="1"/>
                </a:moveTo>
                <a:cubicBezTo>
                  <a:pt x="7618" y="1"/>
                  <a:pt x="7421" y="25"/>
                  <a:pt x="7205" y="75"/>
                </a:cubicBezTo>
                <a:cubicBezTo>
                  <a:pt x="3736" y="843"/>
                  <a:pt x="2402" y="9716"/>
                  <a:pt x="4270" y="16621"/>
                </a:cubicBezTo>
                <a:lnTo>
                  <a:pt x="2702" y="13585"/>
                </a:lnTo>
                <a:cubicBezTo>
                  <a:pt x="2068" y="11183"/>
                  <a:pt x="1168" y="8882"/>
                  <a:pt x="0" y="6680"/>
                </a:cubicBezTo>
                <a:lnTo>
                  <a:pt x="0" y="12551"/>
                </a:lnTo>
                <a:cubicBezTo>
                  <a:pt x="300" y="12918"/>
                  <a:pt x="567" y="13285"/>
                  <a:pt x="801" y="13585"/>
                </a:cubicBezTo>
                <a:lnTo>
                  <a:pt x="3903" y="19489"/>
                </a:lnTo>
                <a:cubicBezTo>
                  <a:pt x="2702" y="18388"/>
                  <a:pt x="1401" y="17388"/>
                  <a:pt x="0" y="16520"/>
                </a:cubicBezTo>
                <a:lnTo>
                  <a:pt x="0" y="20490"/>
                </a:lnTo>
                <a:cubicBezTo>
                  <a:pt x="1935" y="20924"/>
                  <a:pt x="3803" y="21624"/>
                  <a:pt x="5537" y="22591"/>
                </a:cubicBezTo>
                <a:lnTo>
                  <a:pt x="15077" y="40771"/>
                </a:lnTo>
                <a:cubicBezTo>
                  <a:pt x="10641" y="36168"/>
                  <a:pt x="4803" y="32499"/>
                  <a:pt x="0" y="30998"/>
                </a:cubicBezTo>
                <a:lnTo>
                  <a:pt x="0" y="38937"/>
                </a:lnTo>
                <a:cubicBezTo>
                  <a:pt x="1835" y="39504"/>
                  <a:pt x="3803" y="39971"/>
                  <a:pt x="5771" y="40371"/>
                </a:cubicBezTo>
                <a:cubicBezTo>
                  <a:pt x="11308" y="41505"/>
                  <a:pt x="15011" y="43373"/>
                  <a:pt x="17179" y="44774"/>
                </a:cubicBezTo>
                <a:lnTo>
                  <a:pt x="24618" y="58951"/>
                </a:lnTo>
                <a:cubicBezTo>
                  <a:pt x="18807" y="52163"/>
                  <a:pt x="9713" y="46922"/>
                  <a:pt x="4124" y="46922"/>
                </a:cubicBezTo>
                <a:cubicBezTo>
                  <a:pt x="2655" y="46922"/>
                  <a:pt x="1428" y="47285"/>
                  <a:pt x="567" y="48076"/>
                </a:cubicBezTo>
                <a:cubicBezTo>
                  <a:pt x="367" y="48243"/>
                  <a:pt x="167" y="48443"/>
                  <a:pt x="0" y="48677"/>
                </a:cubicBezTo>
                <a:lnTo>
                  <a:pt x="0" y="51345"/>
                </a:lnTo>
                <a:cubicBezTo>
                  <a:pt x="1768" y="53747"/>
                  <a:pt x="7906" y="55782"/>
                  <a:pt x="13910" y="56983"/>
                </a:cubicBezTo>
                <a:cubicBezTo>
                  <a:pt x="17246" y="57617"/>
                  <a:pt x="20481" y="58751"/>
                  <a:pt x="23483" y="60319"/>
                </a:cubicBezTo>
                <a:lnTo>
                  <a:pt x="27253" y="60319"/>
                </a:lnTo>
                <a:lnTo>
                  <a:pt x="25151" y="56349"/>
                </a:lnTo>
                <a:cubicBezTo>
                  <a:pt x="25185" y="51445"/>
                  <a:pt x="26185" y="46575"/>
                  <a:pt x="28120" y="42072"/>
                </a:cubicBezTo>
                <a:cubicBezTo>
                  <a:pt x="31675" y="33674"/>
                  <a:pt x="33400" y="27275"/>
                  <a:pt x="29413" y="27275"/>
                </a:cubicBezTo>
                <a:cubicBezTo>
                  <a:pt x="29061" y="27275"/>
                  <a:pt x="28664" y="27325"/>
                  <a:pt x="28220" y="27428"/>
                </a:cubicBezTo>
                <a:cubicBezTo>
                  <a:pt x="22816" y="28663"/>
                  <a:pt x="20715" y="42139"/>
                  <a:pt x="23383" y="52947"/>
                </a:cubicBezTo>
                <a:lnTo>
                  <a:pt x="14377" y="35768"/>
                </a:lnTo>
                <a:cubicBezTo>
                  <a:pt x="14310" y="33399"/>
                  <a:pt x="14610" y="28796"/>
                  <a:pt x="17246" y="22692"/>
                </a:cubicBezTo>
                <a:cubicBezTo>
                  <a:pt x="20466" y="15094"/>
                  <a:pt x="22661" y="6529"/>
                  <a:pt x="18391" y="6529"/>
                </a:cubicBezTo>
                <a:cubicBezTo>
                  <a:pt x="18105" y="6529"/>
                  <a:pt x="17791" y="6567"/>
                  <a:pt x="17446" y="6647"/>
                </a:cubicBezTo>
                <a:cubicBezTo>
                  <a:pt x="11942" y="7881"/>
                  <a:pt x="9840" y="21858"/>
                  <a:pt x="12809" y="32799"/>
                </a:cubicBezTo>
                <a:lnTo>
                  <a:pt x="5270" y="18455"/>
                </a:lnTo>
                <a:cubicBezTo>
                  <a:pt x="5204" y="16987"/>
                  <a:pt x="5404" y="14052"/>
                  <a:pt x="7072" y="10183"/>
                </a:cubicBezTo>
                <a:cubicBezTo>
                  <a:pt x="9104" y="5399"/>
                  <a:pt x="10462" y="1"/>
                  <a:pt x="77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roup 89">
            <a:extLst>
              <a:ext uri="{FF2B5EF4-FFF2-40B4-BE49-F238E27FC236}">
                <a16:creationId xmlns:a16="http://schemas.microsoft.com/office/drawing/2014/main" id="{62C09C88-97B4-45CE-6D65-15C488C92A43}"/>
              </a:ext>
            </a:extLst>
          </p:cNvPr>
          <p:cNvGrpSpPr/>
          <p:nvPr/>
        </p:nvGrpSpPr>
        <p:grpSpPr>
          <a:xfrm>
            <a:off x="1850591" y="82024"/>
            <a:ext cx="5357033" cy="604159"/>
            <a:chOff x="0" y="0"/>
            <a:chExt cx="5420212" cy="1041641"/>
          </a:xfrm>
          <a:solidFill>
            <a:schemeClr val="accent5">
              <a:lumMod val="5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Freeform 90">
              <a:extLst>
                <a:ext uri="{FF2B5EF4-FFF2-40B4-BE49-F238E27FC236}">
                  <a16:creationId xmlns:a16="http://schemas.microsoft.com/office/drawing/2014/main" id="{5A835BAE-08F5-DA74-E987-923A5DFBCC71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5E18DF7-69CF-5684-3235-FEF5BBB6A330}"/>
              </a:ext>
            </a:extLst>
          </p:cNvPr>
          <p:cNvSpPr txBox="1"/>
          <p:nvPr/>
        </p:nvSpPr>
        <p:spPr>
          <a:xfrm>
            <a:off x="1619925" y="161817"/>
            <a:ext cx="570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1800" u="sng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Bài 7:</a:t>
            </a:r>
            <a:r>
              <a:rPr lang="vi-VN" sz="1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CHÉP VÀ TƯỞNG TƯỢNG TRONG KÍ</a:t>
            </a:r>
            <a:endParaRPr lang="vi-VN" sz="18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1EA8FC-513A-A098-DB24-7B70918A5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974" y="2975458"/>
            <a:ext cx="2694978" cy="269497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"/>
          <p:cNvSpPr txBox="1">
            <a:spLocks noGrp="1"/>
          </p:cNvSpPr>
          <p:nvPr>
            <p:ph type="title" idx="2"/>
          </p:nvPr>
        </p:nvSpPr>
        <p:spPr>
          <a:xfrm>
            <a:off x="1637868" y="436563"/>
            <a:ext cx="1840440" cy="10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18" name="Google Shape;618;p34"/>
          <p:cNvSpPr/>
          <p:nvPr/>
        </p:nvSpPr>
        <p:spPr>
          <a:xfrm flipH="1">
            <a:off x="4572003" y="3666390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4"/>
          <p:cNvSpPr/>
          <p:nvPr/>
        </p:nvSpPr>
        <p:spPr>
          <a:xfrm flipH="1">
            <a:off x="6442664" y="813546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4"/>
          <p:cNvSpPr/>
          <p:nvPr/>
        </p:nvSpPr>
        <p:spPr>
          <a:xfrm flipH="1">
            <a:off x="5974717" y="670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4"/>
          <p:cNvSpPr/>
          <p:nvPr/>
        </p:nvSpPr>
        <p:spPr>
          <a:xfrm flipH="1">
            <a:off x="7712814" y="138905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4"/>
          <p:cNvSpPr/>
          <p:nvPr/>
        </p:nvSpPr>
        <p:spPr>
          <a:xfrm flipH="1">
            <a:off x="4148747" y="1059481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87">
            <a:extLst>
              <a:ext uri="{FF2B5EF4-FFF2-40B4-BE49-F238E27FC236}">
                <a16:creationId xmlns:a16="http://schemas.microsoft.com/office/drawing/2014/main" id="{DEB18CF9-5BAB-6363-55A6-A20A29AC4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82717" y="2860690"/>
            <a:ext cx="1962423" cy="2446657"/>
          </a:xfrm>
          <a:prstGeom prst="rect">
            <a:avLst/>
          </a:prstGeom>
        </p:spPr>
      </p:pic>
      <p:pic>
        <p:nvPicPr>
          <p:cNvPr id="3" name="Picture 88">
            <a:extLst>
              <a:ext uri="{FF2B5EF4-FFF2-40B4-BE49-F238E27FC236}">
                <a16:creationId xmlns:a16="http://schemas.microsoft.com/office/drawing/2014/main" id="{AE73F312-04A3-852D-74AD-0FE2DFC5D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61576" y="2363442"/>
            <a:ext cx="1962424" cy="2863111"/>
          </a:xfrm>
          <a:prstGeom prst="rect">
            <a:avLst/>
          </a:prstGeom>
        </p:spPr>
      </p:pic>
      <p:sp>
        <p:nvSpPr>
          <p:cNvPr id="6" name="TextBox 92">
            <a:extLst>
              <a:ext uri="{FF2B5EF4-FFF2-40B4-BE49-F238E27FC236}">
                <a16:creationId xmlns:a16="http://schemas.microsoft.com/office/drawing/2014/main" id="{296031EA-0F44-3E9E-C6DF-E0B61B0EFE11}"/>
              </a:ext>
            </a:extLst>
          </p:cNvPr>
          <p:cNvSpPr txBox="1"/>
          <p:nvPr/>
        </p:nvSpPr>
        <p:spPr>
          <a:xfrm>
            <a:off x="455232" y="1635065"/>
            <a:ext cx="445438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HÌNH THÀNH </a:t>
            </a:r>
          </a:p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KIẾN THỨC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DF7A6-E71C-96D8-97E8-868C59CC28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238" t="-78852" r="-67271" b="84079"/>
          <a:stretch/>
        </p:blipFill>
        <p:spPr>
          <a:xfrm>
            <a:off x="5571271" y="-2009951"/>
            <a:ext cx="3439952" cy="4789847"/>
          </a:xfrm>
          <a:prstGeom prst="rect">
            <a:avLst/>
          </a:prstGeom>
        </p:spPr>
      </p:pic>
      <p:pic>
        <p:nvPicPr>
          <p:cNvPr id="10" name="Picture 4" descr="Chat Icon png images | PNGEgg">
            <a:extLst>
              <a:ext uri="{FF2B5EF4-FFF2-40B4-BE49-F238E27FC236}">
                <a16:creationId xmlns:a16="http://schemas.microsoft.com/office/drawing/2014/main" id="{5907DDA8-0410-2772-CD71-C858D6C0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3" b="89943" l="2011" r="97989">
                        <a14:foregroundMark x1="7184" y1="44540" x2="6322" y2="53161"/>
                        <a14:foregroundMark x1="95115" y1="31322" x2="97989" y2="39368"/>
                        <a14:foregroundMark x1="3736" y1="48276" x2="2011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39" y="1354532"/>
            <a:ext cx="1234097" cy="12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3"/>
          <p:cNvSpPr txBox="1">
            <a:spLocks noGrp="1"/>
          </p:cNvSpPr>
          <p:nvPr>
            <p:ph type="title" idx="15"/>
          </p:nvPr>
        </p:nvSpPr>
        <p:spPr>
          <a:xfrm>
            <a:off x="721650" y="368825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5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I. Yêu cầu đối với kiểu bài</a:t>
            </a:r>
            <a:endParaRPr sz="32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599" name="Google Shape;599;p33"/>
          <p:cNvSpPr txBox="1">
            <a:spLocks noGrp="1"/>
          </p:cNvSpPr>
          <p:nvPr>
            <p:ph type="ctrTitle"/>
          </p:nvPr>
        </p:nvSpPr>
        <p:spPr>
          <a:xfrm>
            <a:off x="1646732" y="1639750"/>
            <a:ext cx="3000572" cy="4935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cần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tranh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endParaRPr lang="en-US" sz="2000" dirty="0"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600" name="Google Shape;600;p33"/>
          <p:cNvSpPr txBox="1">
            <a:spLocks noGrp="1"/>
          </p:cNvSpPr>
          <p:nvPr>
            <p:ph type="title" idx="2"/>
          </p:nvPr>
        </p:nvSpPr>
        <p:spPr>
          <a:xfrm>
            <a:off x="758469" y="1509850"/>
            <a:ext cx="1047900" cy="7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01</a:t>
            </a:r>
            <a:endParaRPr sz="4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1" name="Google Shape;601;p33"/>
          <p:cNvSpPr txBox="1">
            <a:spLocks noGrp="1"/>
          </p:cNvSpPr>
          <p:nvPr>
            <p:ph type="ctrTitle" idx="3"/>
          </p:nvPr>
        </p:nvSpPr>
        <p:spPr>
          <a:xfrm>
            <a:off x="5391126" y="1639750"/>
            <a:ext cx="3128930" cy="4935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lvl="0"/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tranh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khác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bảo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vệ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mình</a:t>
            </a:r>
            <a:endParaRPr sz="1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2" name="Google Shape;602;p33"/>
          <p:cNvSpPr txBox="1">
            <a:spLocks noGrp="1"/>
          </p:cNvSpPr>
          <p:nvPr>
            <p:ph type="title" idx="4"/>
          </p:nvPr>
        </p:nvSpPr>
        <p:spPr>
          <a:xfrm>
            <a:off x="758469" y="3106775"/>
            <a:ext cx="1047900" cy="7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02</a:t>
            </a:r>
            <a:endParaRPr sz="4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3" name="Google Shape;603;p33"/>
          <p:cNvSpPr txBox="1">
            <a:spLocks noGrp="1"/>
          </p:cNvSpPr>
          <p:nvPr>
            <p:ph type="ctrTitle" idx="5"/>
          </p:nvPr>
        </p:nvSpPr>
        <p:spPr>
          <a:xfrm>
            <a:off x="1646731" y="3236648"/>
            <a:ext cx="2861681" cy="4935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lvl="0"/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Đưa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cá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khi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tham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gia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thảo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tranh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luận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đề</a:t>
            </a:r>
            <a:endParaRPr sz="1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4" name="Google Shape;604;p33"/>
          <p:cNvSpPr txBox="1">
            <a:spLocks noGrp="1"/>
          </p:cNvSpPr>
          <p:nvPr>
            <p:ph type="title" idx="6"/>
          </p:nvPr>
        </p:nvSpPr>
        <p:spPr>
          <a:xfrm>
            <a:off x="4508413" y="1509850"/>
            <a:ext cx="1047900" cy="7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03</a:t>
            </a:r>
            <a:endParaRPr sz="48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5" name="Google Shape;605;p33"/>
          <p:cNvSpPr txBox="1">
            <a:spLocks noGrp="1"/>
          </p:cNvSpPr>
          <p:nvPr>
            <p:ph type="ctrTitle" idx="7"/>
          </p:nvPr>
        </p:nvSpPr>
        <p:spPr>
          <a:xfrm>
            <a:off x="5556312" y="3236648"/>
            <a:ext cx="2963743" cy="4935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lvl="0"/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Tôn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thoại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tinh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thần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cầu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thị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lắng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;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chấp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hợp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lí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xác</a:t>
            </a:r>
            <a:r>
              <a:rPr lang="en-US" sz="1800" dirty="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đáng</a:t>
            </a:r>
            <a:endParaRPr sz="1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06" name="Google Shape;606;p33"/>
          <p:cNvSpPr txBox="1">
            <a:spLocks noGrp="1"/>
          </p:cNvSpPr>
          <p:nvPr>
            <p:ph type="title" idx="8"/>
          </p:nvPr>
        </p:nvSpPr>
        <p:spPr>
          <a:xfrm>
            <a:off x="4508413" y="3106748"/>
            <a:ext cx="1047900" cy="7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04</a:t>
            </a:r>
            <a:endParaRPr sz="48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" grpId="0"/>
      <p:bldP spid="600" grpId="0"/>
      <p:bldP spid="601" grpId="0"/>
      <p:bldP spid="602" grpId="0"/>
      <p:bldP spid="603" grpId="0"/>
      <p:bldP spid="604" grpId="0"/>
      <p:bldP spid="605" grpId="0"/>
      <p:bldP spid="6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4"/>
          <p:cNvSpPr txBox="1">
            <a:spLocks noGrp="1"/>
          </p:cNvSpPr>
          <p:nvPr>
            <p:ph type="title" idx="2"/>
          </p:nvPr>
        </p:nvSpPr>
        <p:spPr>
          <a:xfrm>
            <a:off x="1637868" y="753236"/>
            <a:ext cx="1840440" cy="10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18" name="Google Shape;618;p34"/>
          <p:cNvSpPr/>
          <p:nvPr/>
        </p:nvSpPr>
        <p:spPr>
          <a:xfrm flipH="1">
            <a:off x="4572003" y="3666390"/>
            <a:ext cx="421428" cy="128608"/>
          </a:xfrm>
          <a:custGeom>
            <a:avLst/>
            <a:gdLst/>
            <a:ahLst/>
            <a:cxnLst/>
            <a:rect l="l" t="t" r="r" b="b"/>
            <a:pathLst>
              <a:path w="11043" h="3370" extrusionOk="0">
                <a:moveTo>
                  <a:pt x="1" y="0"/>
                </a:moveTo>
                <a:lnTo>
                  <a:pt x="1" y="3369"/>
                </a:lnTo>
                <a:lnTo>
                  <a:pt x="11042" y="3369"/>
                </a:lnTo>
                <a:lnTo>
                  <a:pt x="110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4"/>
          <p:cNvSpPr/>
          <p:nvPr/>
        </p:nvSpPr>
        <p:spPr>
          <a:xfrm flipH="1">
            <a:off x="6442664" y="813546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4"/>
          <p:cNvSpPr/>
          <p:nvPr/>
        </p:nvSpPr>
        <p:spPr>
          <a:xfrm flipH="1">
            <a:off x="5974717" y="67031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4"/>
          <p:cNvSpPr/>
          <p:nvPr/>
        </p:nvSpPr>
        <p:spPr>
          <a:xfrm flipH="1">
            <a:off x="7712814" y="1389050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4"/>
          <p:cNvSpPr/>
          <p:nvPr/>
        </p:nvSpPr>
        <p:spPr>
          <a:xfrm flipH="1">
            <a:off x="4148747" y="1376154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87">
            <a:extLst>
              <a:ext uri="{FF2B5EF4-FFF2-40B4-BE49-F238E27FC236}">
                <a16:creationId xmlns:a16="http://schemas.microsoft.com/office/drawing/2014/main" id="{DEB18CF9-5BAB-6363-55A6-A20A29AC4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82717" y="2860690"/>
            <a:ext cx="1962423" cy="2446657"/>
          </a:xfrm>
          <a:prstGeom prst="rect">
            <a:avLst/>
          </a:prstGeom>
        </p:spPr>
      </p:pic>
      <p:pic>
        <p:nvPicPr>
          <p:cNvPr id="3" name="Picture 88">
            <a:extLst>
              <a:ext uri="{FF2B5EF4-FFF2-40B4-BE49-F238E27FC236}">
                <a16:creationId xmlns:a16="http://schemas.microsoft.com/office/drawing/2014/main" id="{AE73F312-04A3-852D-74AD-0FE2DFC5D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461576" y="2363442"/>
            <a:ext cx="1962424" cy="2863111"/>
          </a:xfrm>
          <a:prstGeom prst="rect">
            <a:avLst/>
          </a:prstGeom>
        </p:spPr>
      </p:pic>
      <p:sp>
        <p:nvSpPr>
          <p:cNvPr id="6" name="TextBox 92">
            <a:extLst>
              <a:ext uri="{FF2B5EF4-FFF2-40B4-BE49-F238E27FC236}">
                <a16:creationId xmlns:a16="http://schemas.microsoft.com/office/drawing/2014/main" id="{296031EA-0F44-3E9E-C6DF-E0B61B0EFE11}"/>
              </a:ext>
            </a:extLst>
          </p:cNvPr>
          <p:cNvSpPr txBox="1"/>
          <p:nvPr/>
        </p:nvSpPr>
        <p:spPr>
          <a:xfrm>
            <a:off x="455232" y="1951738"/>
            <a:ext cx="44543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3 AllRoundGothic" panose="020B0703020202020104" pitchFamily="34" charset="0"/>
              </a:rPr>
              <a:t>LUYỆN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0A6E5-2970-B6B5-FFDE-5974AC0878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238" t="-78852" r="-67271" b="84079"/>
          <a:stretch/>
        </p:blipFill>
        <p:spPr>
          <a:xfrm>
            <a:off x="5571271" y="-2009951"/>
            <a:ext cx="3439952" cy="4789847"/>
          </a:xfrm>
          <a:prstGeom prst="rect">
            <a:avLst/>
          </a:prstGeom>
        </p:spPr>
      </p:pic>
      <p:pic>
        <p:nvPicPr>
          <p:cNvPr id="5" name="Picture 4" descr="Chat Icon png images | PNGEgg">
            <a:extLst>
              <a:ext uri="{FF2B5EF4-FFF2-40B4-BE49-F238E27FC236}">
                <a16:creationId xmlns:a16="http://schemas.microsoft.com/office/drawing/2014/main" id="{F4515908-D520-8ABE-F176-DDF8F7DE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83" b="89943" l="2011" r="97989">
                        <a14:foregroundMark x1="7184" y1="44540" x2="6322" y2="53161"/>
                        <a14:foregroundMark x1="95115" y1="31322" x2="97989" y2="39368"/>
                        <a14:foregroundMark x1="3736" y1="48276" x2="2011" y2="56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39" y="1354532"/>
            <a:ext cx="1234097" cy="123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5369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7">
            <a:extLst>
              <a:ext uri="{FF2B5EF4-FFF2-40B4-BE49-F238E27FC236}">
                <a16:creationId xmlns:a16="http://schemas.microsoft.com/office/drawing/2014/main" id="{8428BCED-A68B-F6FB-FC1A-E5537143F2DC}"/>
              </a:ext>
            </a:extLst>
          </p:cNvPr>
          <p:cNvGrpSpPr/>
          <p:nvPr/>
        </p:nvGrpSpPr>
        <p:grpSpPr>
          <a:xfrm>
            <a:off x="760402" y="1234496"/>
            <a:ext cx="7544502" cy="804645"/>
            <a:chOff x="0" y="0"/>
            <a:chExt cx="5420212" cy="1041641"/>
          </a:xfrm>
          <a:solidFill>
            <a:schemeClr val="accent5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88B6AB0A-DB70-E0BB-0B5D-B32783EA1E83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1101" name="Google Shape;1101;p46"/>
          <p:cNvSpPr txBox="1">
            <a:spLocks noGrp="1"/>
          </p:cNvSpPr>
          <p:nvPr>
            <p:ph type="subTitle" idx="1"/>
          </p:nvPr>
        </p:nvSpPr>
        <p:spPr>
          <a:xfrm>
            <a:off x="1032054" y="1264136"/>
            <a:ext cx="7001198" cy="824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1 :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THPT,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giữa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lũy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rèn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luyện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kĩ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năng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29" name="Group 87">
            <a:extLst>
              <a:ext uri="{FF2B5EF4-FFF2-40B4-BE49-F238E27FC236}">
                <a16:creationId xmlns:a16="http://schemas.microsoft.com/office/drawing/2014/main" id="{8428BCED-A68B-F6FB-FC1A-E5537143F2DC}"/>
              </a:ext>
            </a:extLst>
          </p:cNvPr>
          <p:cNvGrpSpPr/>
          <p:nvPr/>
        </p:nvGrpSpPr>
        <p:grpSpPr>
          <a:xfrm>
            <a:off x="572143" y="2430387"/>
            <a:ext cx="8087763" cy="990545"/>
            <a:chOff x="0" y="0"/>
            <a:chExt cx="5420212" cy="1041641"/>
          </a:xfrm>
          <a:solidFill>
            <a:schemeClr val="accent3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Freeform 88">
              <a:extLst>
                <a:ext uri="{FF2B5EF4-FFF2-40B4-BE49-F238E27FC236}">
                  <a16:creationId xmlns:a16="http://schemas.microsoft.com/office/drawing/2014/main" id="{88B6AB0A-DB70-E0BB-0B5D-B32783EA1E83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31" name="Google Shape;1101;p46"/>
          <p:cNvSpPr txBox="1">
            <a:spLocks noGrp="1"/>
          </p:cNvSpPr>
          <p:nvPr>
            <p:ph type="subTitle" idx="1"/>
          </p:nvPr>
        </p:nvSpPr>
        <p:spPr>
          <a:xfrm>
            <a:off x="572143" y="2455546"/>
            <a:ext cx="7921019" cy="82430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2: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Sở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thích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bản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thân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cầu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cha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đâu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yếu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tố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trong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định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hướng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nghiệp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tương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lai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của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mỗi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3234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1" grpId="0" build="p"/>
      <p:bldP spid="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52"/>
          <p:cNvSpPr txBox="1"/>
          <p:nvPr/>
        </p:nvSpPr>
        <p:spPr>
          <a:xfrm>
            <a:off x="1144297" y="955265"/>
            <a:ext cx="33678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Gồm 2 phiên đấu:</a:t>
            </a:r>
            <a:endParaRPr sz="2400" dirty="0">
              <a:solidFill>
                <a:schemeClr val="dk2"/>
              </a:solidFill>
              <a:latin typeface="#9Slide03 Arima Madurai Bold" panose="00000800000000000000" pitchFamily="2" charset="0"/>
              <a:ea typeface="Raleway"/>
              <a:cs typeface="#9Slide03 Arima Madurai Bold" panose="00000800000000000000" pitchFamily="2" charset="0"/>
              <a:sym typeface="Raleway"/>
            </a:endParaRPr>
          </a:p>
        </p:txBody>
      </p:sp>
      <p:sp>
        <p:nvSpPr>
          <p:cNvPr id="1363" name="Google Shape;1363;p52"/>
          <p:cNvSpPr txBox="1"/>
          <p:nvPr/>
        </p:nvSpPr>
        <p:spPr>
          <a:xfrm>
            <a:off x="1132311" y="2409011"/>
            <a:ext cx="33678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Bốc thăm chọn phe:</a:t>
            </a:r>
            <a:endParaRPr sz="2400" dirty="0">
              <a:solidFill>
                <a:schemeClr val="dk2"/>
              </a:solidFill>
              <a:latin typeface="#9Slide03 Arima Madurai Bold" panose="00000800000000000000" pitchFamily="2" charset="0"/>
              <a:ea typeface="Raleway"/>
              <a:cs typeface="#9Slide03 Arima Madurai Bold" panose="00000800000000000000" pitchFamily="2" charset="0"/>
              <a:sym typeface="Raleway"/>
            </a:endParaRPr>
          </a:p>
        </p:txBody>
      </p:sp>
      <p:sp>
        <p:nvSpPr>
          <p:cNvPr id="1364" name="Google Shape;1364;p52"/>
          <p:cNvSpPr txBox="1"/>
          <p:nvPr/>
        </p:nvSpPr>
        <p:spPr>
          <a:xfrm>
            <a:off x="1057040" y="3679076"/>
            <a:ext cx="33678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Thời gian:</a:t>
            </a:r>
            <a:endParaRPr sz="2400" dirty="0">
              <a:solidFill>
                <a:schemeClr val="dk2"/>
              </a:solidFill>
              <a:latin typeface="#9Slide03 Arima Madurai Bold" panose="00000800000000000000" pitchFamily="2" charset="0"/>
              <a:ea typeface="Raleway"/>
              <a:cs typeface="#9Slide03 Arima Madurai Bold" panose="00000800000000000000" pitchFamily="2" charset="0"/>
              <a:sym typeface="Raleway"/>
            </a:endParaRPr>
          </a:p>
        </p:txBody>
      </p:sp>
      <p:sp>
        <p:nvSpPr>
          <p:cNvPr id="1365" name="Google Shape;1365;p52"/>
          <p:cNvSpPr txBox="1"/>
          <p:nvPr/>
        </p:nvSpPr>
        <p:spPr>
          <a:xfrm>
            <a:off x="1" y="1508514"/>
            <a:ext cx="6588074" cy="81191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Phiên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1: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Cặp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đấu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A1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B1 (A2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B2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lắng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nghe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đánh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giá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Phiên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2: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Cặp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đấu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A2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B2 (A1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B1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lắng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nghe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đánh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giá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)</a:t>
            </a:r>
          </a:p>
        </p:txBody>
      </p:sp>
      <p:sp>
        <p:nvSpPr>
          <p:cNvPr id="1366" name="Google Shape;1366;p52"/>
          <p:cNvSpPr txBox="1"/>
          <p:nvPr/>
        </p:nvSpPr>
        <p:spPr>
          <a:xfrm>
            <a:off x="1057040" y="2879140"/>
            <a:ext cx="4691366" cy="7452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Phe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1: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Ủng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hộ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ý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kiến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1,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phản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đối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ý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kiến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Phe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2: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Ủng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hộ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ý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kiến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2,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phản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đối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ý </a:t>
            </a:r>
            <a:r>
              <a:rPr lang="en-US" sz="2000" dirty="0" err="1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kiến</a:t>
            </a:r>
            <a:r>
              <a:rPr lang="en-US" sz="2000" dirty="0">
                <a:solidFill>
                  <a:schemeClr val="dk1"/>
                </a:solidFill>
                <a:latin typeface="#9Slide03 Arima Madurai Bold" panose="00000800000000000000" pitchFamily="2" charset="0"/>
                <a:ea typeface="Raleway"/>
                <a:cs typeface="#9Slide03 Arima Madurai Bold" panose="00000800000000000000" pitchFamily="2" charset="0"/>
                <a:sym typeface="Raleway"/>
              </a:rPr>
              <a:t> 1</a:t>
            </a:r>
          </a:p>
        </p:txBody>
      </p:sp>
      <p:sp>
        <p:nvSpPr>
          <p:cNvPr id="1367" name="Google Shape;1367;p52"/>
          <p:cNvSpPr txBox="1"/>
          <p:nvPr/>
        </p:nvSpPr>
        <p:spPr>
          <a:xfrm>
            <a:off x="270161" y="4268135"/>
            <a:ext cx="6265124" cy="57209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935355" algn="l"/>
                <a:tab pos="4549140" algn="r"/>
              </a:tabLst>
            </a:pP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Thời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gian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mỗi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phiên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8-10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phút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Tổng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20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phút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</a:t>
            </a:r>
          </a:p>
        </p:txBody>
      </p:sp>
      <p:sp>
        <p:nvSpPr>
          <p:cNvPr id="1368" name="Google Shape;1368;p52"/>
          <p:cNvSpPr txBox="1"/>
          <p:nvPr/>
        </p:nvSpPr>
        <p:spPr>
          <a:xfrm>
            <a:off x="624174" y="861157"/>
            <a:ext cx="4857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3"/>
                </a:solidFill>
                <a:latin typeface="#9Slide03 Arima Madurai Bold" panose="00000800000000000000" pitchFamily="2" charset="0"/>
                <a:ea typeface="Patua One"/>
                <a:cs typeface="#9Slide03 Arima Madurai Bold" panose="00000800000000000000" pitchFamily="2" charset="0"/>
                <a:sym typeface="Patua One"/>
              </a:rPr>
              <a:t>1</a:t>
            </a:r>
            <a:endParaRPr sz="5000" dirty="0">
              <a:solidFill>
                <a:schemeClr val="accent3"/>
              </a:solidFill>
              <a:latin typeface="#9Slide03 Arima Madurai Bold" panose="00000800000000000000" pitchFamily="2" charset="0"/>
              <a:ea typeface="Patua One"/>
              <a:cs typeface="#9Slide03 Arima Madurai Bold" panose="00000800000000000000" pitchFamily="2" charset="0"/>
              <a:sym typeface="Patua One"/>
            </a:endParaRPr>
          </a:p>
        </p:txBody>
      </p:sp>
      <p:sp>
        <p:nvSpPr>
          <p:cNvPr id="1369" name="Google Shape;1369;p52"/>
          <p:cNvSpPr txBox="1"/>
          <p:nvPr/>
        </p:nvSpPr>
        <p:spPr>
          <a:xfrm>
            <a:off x="448856" y="2366753"/>
            <a:ext cx="4857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4"/>
                </a:solidFill>
                <a:latin typeface="#9Slide03 Arima Madurai Bold" panose="00000800000000000000" pitchFamily="2" charset="0"/>
                <a:ea typeface="Patua One"/>
                <a:cs typeface="#9Slide03 Arima Madurai Bold" panose="00000800000000000000" pitchFamily="2" charset="0"/>
                <a:sym typeface="Patua One"/>
              </a:rPr>
              <a:t>2</a:t>
            </a:r>
            <a:endParaRPr sz="5000" dirty="0">
              <a:solidFill>
                <a:schemeClr val="accent4"/>
              </a:solidFill>
              <a:latin typeface="#9Slide03 Arima Madurai Bold" panose="00000800000000000000" pitchFamily="2" charset="0"/>
              <a:ea typeface="Patua One"/>
              <a:cs typeface="#9Slide03 Arima Madurai Bold" panose="00000800000000000000" pitchFamily="2" charset="0"/>
              <a:sym typeface="Patua One"/>
            </a:endParaRPr>
          </a:p>
        </p:txBody>
      </p:sp>
      <p:sp>
        <p:nvSpPr>
          <p:cNvPr id="1370" name="Google Shape;1370;p52"/>
          <p:cNvSpPr txBox="1"/>
          <p:nvPr/>
        </p:nvSpPr>
        <p:spPr>
          <a:xfrm>
            <a:off x="440912" y="3575407"/>
            <a:ext cx="4857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dk2"/>
                </a:solidFill>
                <a:latin typeface="#9Slide03 Arima Madurai Bold" panose="00000800000000000000" pitchFamily="2" charset="0"/>
                <a:ea typeface="Patua One"/>
                <a:cs typeface="#9Slide03 Arima Madurai Bold" panose="00000800000000000000" pitchFamily="2" charset="0"/>
                <a:sym typeface="Patua One"/>
              </a:rPr>
              <a:t>3</a:t>
            </a:r>
            <a:endParaRPr sz="5000" dirty="0">
              <a:solidFill>
                <a:schemeClr val="dk2"/>
              </a:solidFill>
              <a:latin typeface="#9Slide03 Arima Madurai Bold" panose="00000800000000000000" pitchFamily="2" charset="0"/>
              <a:ea typeface="Patua One"/>
              <a:cs typeface="#9Slide03 Arima Madurai Bold" panose="00000800000000000000" pitchFamily="2" charset="0"/>
              <a:sym typeface="Patua One"/>
            </a:endParaRPr>
          </a:p>
        </p:txBody>
      </p:sp>
      <p:sp>
        <p:nvSpPr>
          <p:cNvPr id="1372" name="Google Shape;1372;p52"/>
          <p:cNvSpPr/>
          <p:nvPr/>
        </p:nvSpPr>
        <p:spPr>
          <a:xfrm>
            <a:off x="5392414" y="152308"/>
            <a:ext cx="469368" cy="143250"/>
          </a:xfrm>
          <a:custGeom>
            <a:avLst/>
            <a:gdLst/>
            <a:ahLst/>
            <a:cxnLst/>
            <a:rect l="l" t="t" r="r" b="b"/>
            <a:pathLst>
              <a:path w="11042" h="3370" extrusionOk="0">
                <a:moveTo>
                  <a:pt x="0" y="0"/>
                </a:moveTo>
                <a:lnTo>
                  <a:pt x="0" y="3369"/>
                </a:lnTo>
                <a:lnTo>
                  <a:pt x="11041" y="3369"/>
                </a:lnTo>
                <a:lnTo>
                  <a:pt x="1104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373" name="Google Shape;1373;p52"/>
          <p:cNvSpPr/>
          <p:nvPr/>
        </p:nvSpPr>
        <p:spPr>
          <a:xfrm>
            <a:off x="5861764" y="324661"/>
            <a:ext cx="467965" cy="143250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0"/>
                </a:moveTo>
                <a:lnTo>
                  <a:pt x="0" y="3369"/>
                </a:lnTo>
                <a:lnTo>
                  <a:pt x="11008" y="3369"/>
                </a:lnTo>
                <a:lnTo>
                  <a:pt x="1100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374" name="Google Shape;1374;p52"/>
          <p:cNvSpPr/>
          <p:nvPr/>
        </p:nvSpPr>
        <p:spPr>
          <a:xfrm>
            <a:off x="8843425" y="4677394"/>
            <a:ext cx="467993" cy="143259"/>
          </a:xfrm>
          <a:custGeom>
            <a:avLst/>
            <a:gdLst/>
            <a:ahLst/>
            <a:cxnLst/>
            <a:rect l="l" t="t" r="r" b="b"/>
            <a:pathLst>
              <a:path w="11009" h="3370" extrusionOk="0">
                <a:moveTo>
                  <a:pt x="0" y="1"/>
                </a:moveTo>
                <a:lnTo>
                  <a:pt x="0" y="3370"/>
                </a:lnTo>
                <a:lnTo>
                  <a:pt x="11008" y="3370"/>
                </a:lnTo>
                <a:lnTo>
                  <a:pt x="110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CBA9E36C-91F5-1D03-7A6C-B9AA623E7D6E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</a:t>
            </a:r>
            <a:r>
              <a:rPr lang="en-US" sz="28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endParaRPr lang="en-US" sz="28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5" name="Google Shape;849;p39">
            <a:extLst>
              <a:ext uri="{FF2B5EF4-FFF2-40B4-BE49-F238E27FC236}">
                <a16:creationId xmlns:a16="http://schemas.microsoft.com/office/drawing/2014/main" id="{BB4512F6-9707-33A7-43D1-CBA7385D1F94}"/>
              </a:ext>
            </a:extLst>
          </p:cNvPr>
          <p:cNvGrpSpPr/>
          <p:nvPr/>
        </p:nvGrpSpPr>
        <p:grpSpPr>
          <a:xfrm>
            <a:off x="6485052" y="607368"/>
            <a:ext cx="2820593" cy="4552862"/>
            <a:chOff x="882815" y="409566"/>
            <a:chExt cx="2820593" cy="4552862"/>
          </a:xfrm>
        </p:grpSpPr>
        <p:sp>
          <p:nvSpPr>
            <p:cNvPr id="6" name="Google Shape;850;p39">
              <a:extLst>
                <a:ext uri="{FF2B5EF4-FFF2-40B4-BE49-F238E27FC236}">
                  <a16:creationId xmlns:a16="http://schemas.microsoft.com/office/drawing/2014/main" id="{C8F8C079-E327-7B88-3C23-619370CE93FA}"/>
                </a:ext>
              </a:extLst>
            </p:cNvPr>
            <p:cNvSpPr/>
            <p:nvPr/>
          </p:nvSpPr>
          <p:spPr>
            <a:xfrm flipH="1">
              <a:off x="882815" y="4384801"/>
              <a:ext cx="2142048" cy="47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grpSp>
          <p:nvGrpSpPr>
            <p:cNvPr id="7" name="Google Shape;851;p39">
              <a:extLst>
                <a:ext uri="{FF2B5EF4-FFF2-40B4-BE49-F238E27FC236}">
                  <a16:creationId xmlns:a16="http://schemas.microsoft.com/office/drawing/2014/main" id="{66958D6B-1924-F277-2899-ACFA2E84800E}"/>
                </a:ext>
              </a:extLst>
            </p:cNvPr>
            <p:cNvGrpSpPr/>
            <p:nvPr/>
          </p:nvGrpSpPr>
          <p:grpSpPr>
            <a:xfrm flipH="1">
              <a:off x="985838" y="409566"/>
              <a:ext cx="2717570" cy="4552862"/>
              <a:chOff x="4128925" y="238125"/>
              <a:chExt cx="1442600" cy="2416850"/>
            </a:xfrm>
          </p:grpSpPr>
          <p:sp>
            <p:nvSpPr>
              <p:cNvPr id="8" name="Google Shape;852;p39">
                <a:extLst>
                  <a:ext uri="{FF2B5EF4-FFF2-40B4-BE49-F238E27FC236}">
                    <a16:creationId xmlns:a16="http://schemas.microsoft.com/office/drawing/2014/main" id="{04D7BA93-1EF1-548D-CDA0-7216AB25BFCD}"/>
                  </a:ext>
                </a:extLst>
              </p:cNvPr>
              <p:cNvSpPr/>
              <p:nvPr/>
            </p:nvSpPr>
            <p:spPr>
              <a:xfrm>
                <a:off x="4477200" y="255525"/>
                <a:ext cx="957775" cy="1790625"/>
              </a:xfrm>
              <a:custGeom>
                <a:avLst/>
                <a:gdLst/>
                <a:ahLst/>
                <a:cxnLst/>
                <a:rect l="l" t="t" r="r" b="b"/>
                <a:pathLst>
                  <a:path w="38311" h="71625" extrusionOk="0">
                    <a:moveTo>
                      <a:pt x="17487" y="1"/>
                    </a:moveTo>
                    <a:cubicBezTo>
                      <a:pt x="15874" y="1"/>
                      <a:pt x="14591" y="1320"/>
                      <a:pt x="14591" y="2933"/>
                    </a:cubicBezTo>
                    <a:lnTo>
                      <a:pt x="14591" y="6159"/>
                    </a:lnTo>
                    <a:cubicBezTo>
                      <a:pt x="14591" y="7773"/>
                      <a:pt x="15874" y="9056"/>
                      <a:pt x="17487" y="9056"/>
                    </a:cubicBezTo>
                    <a:lnTo>
                      <a:pt x="17524" y="9056"/>
                    </a:lnTo>
                    <a:lnTo>
                      <a:pt x="17524" y="9862"/>
                    </a:lnTo>
                    <a:cubicBezTo>
                      <a:pt x="15764" y="10412"/>
                      <a:pt x="14775" y="11255"/>
                      <a:pt x="14261" y="12062"/>
                    </a:cubicBezTo>
                    <a:lnTo>
                      <a:pt x="9789" y="16424"/>
                    </a:lnTo>
                    <a:lnTo>
                      <a:pt x="3520" y="11035"/>
                    </a:lnTo>
                    <a:lnTo>
                      <a:pt x="3447" y="11109"/>
                    </a:lnTo>
                    <a:cubicBezTo>
                      <a:pt x="3447" y="11072"/>
                      <a:pt x="3410" y="11035"/>
                      <a:pt x="3410" y="11035"/>
                    </a:cubicBezTo>
                    <a:cubicBezTo>
                      <a:pt x="2897" y="10485"/>
                      <a:pt x="2310" y="10009"/>
                      <a:pt x="1687" y="9606"/>
                    </a:cubicBezTo>
                    <a:cubicBezTo>
                      <a:pt x="1577" y="9496"/>
                      <a:pt x="1394" y="9422"/>
                      <a:pt x="1247" y="9386"/>
                    </a:cubicBezTo>
                    <a:cubicBezTo>
                      <a:pt x="1064" y="9386"/>
                      <a:pt x="880" y="9496"/>
                      <a:pt x="844" y="9679"/>
                    </a:cubicBezTo>
                    <a:cubicBezTo>
                      <a:pt x="807" y="9935"/>
                      <a:pt x="1137" y="10082"/>
                      <a:pt x="1247" y="10339"/>
                    </a:cubicBezTo>
                    <a:cubicBezTo>
                      <a:pt x="1320" y="10522"/>
                      <a:pt x="1284" y="10742"/>
                      <a:pt x="1137" y="10889"/>
                    </a:cubicBezTo>
                    <a:cubicBezTo>
                      <a:pt x="990" y="11035"/>
                      <a:pt x="880" y="11182"/>
                      <a:pt x="697" y="11329"/>
                    </a:cubicBezTo>
                    <a:cubicBezTo>
                      <a:pt x="37" y="12062"/>
                      <a:pt x="1" y="13162"/>
                      <a:pt x="587" y="13968"/>
                    </a:cubicBezTo>
                    <a:cubicBezTo>
                      <a:pt x="660" y="14041"/>
                      <a:pt x="734" y="14115"/>
                      <a:pt x="844" y="14188"/>
                    </a:cubicBezTo>
                    <a:lnTo>
                      <a:pt x="734" y="14261"/>
                    </a:lnTo>
                    <a:lnTo>
                      <a:pt x="8506" y="20934"/>
                    </a:lnTo>
                    <a:cubicBezTo>
                      <a:pt x="8912" y="21287"/>
                      <a:pt x="9412" y="21461"/>
                      <a:pt x="9907" y="21461"/>
                    </a:cubicBezTo>
                    <a:cubicBezTo>
                      <a:pt x="10439" y="21461"/>
                      <a:pt x="10966" y="21259"/>
                      <a:pt x="11365" y="20860"/>
                    </a:cubicBezTo>
                    <a:lnTo>
                      <a:pt x="13931" y="18331"/>
                    </a:lnTo>
                    <a:lnTo>
                      <a:pt x="14555" y="26286"/>
                    </a:lnTo>
                    <a:cubicBezTo>
                      <a:pt x="14408" y="26359"/>
                      <a:pt x="14298" y="26433"/>
                      <a:pt x="14188" y="26543"/>
                    </a:cubicBezTo>
                    <a:cubicBezTo>
                      <a:pt x="12172" y="28046"/>
                      <a:pt x="12062" y="30942"/>
                      <a:pt x="11585" y="33398"/>
                    </a:cubicBezTo>
                    <a:cubicBezTo>
                      <a:pt x="11072" y="36001"/>
                      <a:pt x="9935" y="38420"/>
                      <a:pt x="8322" y="40510"/>
                    </a:cubicBezTo>
                    <a:cubicBezTo>
                      <a:pt x="7866" y="41097"/>
                      <a:pt x="7206" y="41713"/>
                      <a:pt x="6473" y="41713"/>
                    </a:cubicBezTo>
                    <a:cubicBezTo>
                      <a:pt x="6382" y="41713"/>
                      <a:pt x="6289" y="41704"/>
                      <a:pt x="6196" y="41683"/>
                    </a:cubicBezTo>
                    <a:lnTo>
                      <a:pt x="6196" y="41683"/>
                    </a:lnTo>
                    <a:cubicBezTo>
                      <a:pt x="7846" y="44249"/>
                      <a:pt x="3483" y="47072"/>
                      <a:pt x="3997" y="50042"/>
                    </a:cubicBezTo>
                    <a:cubicBezTo>
                      <a:pt x="4400" y="52388"/>
                      <a:pt x="7699" y="54038"/>
                      <a:pt x="6819" y="56237"/>
                    </a:cubicBezTo>
                    <a:cubicBezTo>
                      <a:pt x="6599" y="56604"/>
                      <a:pt x="6416" y="56971"/>
                      <a:pt x="6269" y="57374"/>
                    </a:cubicBezTo>
                    <a:cubicBezTo>
                      <a:pt x="6233" y="57850"/>
                      <a:pt x="6269" y="58327"/>
                      <a:pt x="6489" y="58767"/>
                    </a:cubicBezTo>
                    <a:cubicBezTo>
                      <a:pt x="7516" y="61993"/>
                      <a:pt x="8542" y="65036"/>
                      <a:pt x="8982" y="68299"/>
                    </a:cubicBezTo>
                    <a:cubicBezTo>
                      <a:pt x="9329" y="70788"/>
                      <a:pt x="10298" y="71625"/>
                      <a:pt x="12589" y="71625"/>
                    </a:cubicBezTo>
                    <a:cubicBezTo>
                      <a:pt x="12963" y="71625"/>
                      <a:pt x="13373" y="71603"/>
                      <a:pt x="13821" y="71561"/>
                    </a:cubicBezTo>
                    <a:lnTo>
                      <a:pt x="33068" y="69655"/>
                    </a:lnTo>
                    <a:cubicBezTo>
                      <a:pt x="32188" y="65036"/>
                      <a:pt x="31492" y="59647"/>
                      <a:pt x="34571" y="56091"/>
                    </a:cubicBezTo>
                    <a:cubicBezTo>
                      <a:pt x="35304" y="55248"/>
                      <a:pt x="36257" y="54514"/>
                      <a:pt x="36514" y="53451"/>
                    </a:cubicBezTo>
                    <a:cubicBezTo>
                      <a:pt x="36991" y="51765"/>
                      <a:pt x="35561" y="49895"/>
                      <a:pt x="36221" y="48282"/>
                    </a:cubicBezTo>
                    <a:cubicBezTo>
                      <a:pt x="36477" y="47622"/>
                      <a:pt x="37027" y="47146"/>
                      <a:pt x="37394" y="46559"/>
                    </a:cubicBezTo>
                    <a:cubicBezTo>
                      <a:pt x="38310" y="44983"/>
                      <a:pt x="37797" y="43003"/>
                      <a:pt x="36991" y="41390"/>
                    </a:cubicBezTo>
                    <a:cubicBezTo>
                      <a:pt x="36184" y="39740"/>
                      <a:pt x="35084" y="38164"/>
                      <a:pt x="35011" y="36368"/>
                    </a:cubicBezTo>
                    <a:cubicBezTo>
                      <a:pt x="34938" y="34754"/>
                      <a:pt x="35671" y="33251"/>
                      <a:pt x="36147" y="31712"/>
                    </a:cubicBezTo>
                    <a:cubicBezTo>
                      <a:pt x="36587" y="30172"/>
                      <a:pt x="36734" y="28339"/>
                      <a:pt x="35671" y="27129"/>
                    </a:cubicBezTo>
                    <a:cubicBezTo>
                      <a:pt x="35194" y="26616"/>
                      <a:pt x="34608" y="26213"/>
                      <a:pt x="34021" y="25883"/>
                    </a:cubicBezTo>
                    <a:lnTo>
                      <a:pt x="32518" y="17634"/>
                    </a:lnTo>
                    <a:cubicBezTo>
                      <a:pt x="32408" y="17121"/>
                      <a:pt x="32152" y="16681"/>
                      <a:pt x="31785" y="16351"/>
                    </a:cubicBezTo>
                    <a:lnTo>
                      <a:pt x="25259" y="10925"/>
                    </a:lnTo>
                    <a:lnTo>
                      <a:pt x="25186" y="10889"/>
                    </a:lnTo>
                    <a:cubicBezTo>
                      <a:pt x="24470" y="10065"/>
                      <a:pt x="23193" y="9311"/>
                      <a:pt x="21049" y="9311"/>
                    </a:cubicBezTo>
                    <a:cubicBezTo>
                      <a:pt x="20999" y="9311"/>
                      <a:pt x="20948" y="9311"/>
                      <a:pt x="20897" y="9312"/>
                    </a:cubicBezTo>
                    <a:lnTo>
                      <a:pt x="20897" y="6013"/>
                    </a:lnTo>
                    <a:cubicBezTo>
                      <a:pt x="21911" y="5977"/>
                      <a:pt x="21923" y="4472"/>
                      <a:pt x="20933" y="4472"/>
                    </a:cubicBezTo>
                    <a:cubicBezTo>
                      <a:pt x="20921" y="4472"/>
                      <a:pt x="20909" y="4473"/>
                      <a:pt x="20897" y="4473"/>
                    </a:cubicBezTo>
                    <a:lnTo>
                      <a:pt x="20897" y="2933"/>
                    </a:lnTo>
                    <a:cubicBezTo>
                      <a:pt x="20897" y="1320"/>
                      <a:pt x="19614" y="37"/>
                      <a:pt x="180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9" name="Google Shape;853;p39">
                <a:extLst>
                  <a:ext uri="{FF2B5EF4-FFF2-40B4-BE49-F238E27FC236}">
                    <a16:creationId xmlns:a16="http://schemas.microsoft.com/office/drawing/2014/main" id="{8A5BE309-E5B9-6971-3C20-98E217C06BCE}"/>
                  </a:ext>
                </a:extLst>
              </p:cNvPr>
              <p:cNvSpPr/>
              <p:nvPr/>
            </p:nvSpPr>
            <p:spPr>
              <a:xfrm>
                <a:off x="5040850" y="618475"/>
                <a:ext cx="394125" cy="1405025"/>
              </a:xfrm>
              <a:custGeom>
                <a:avLst/>
                <a:gdLst/>
                <a:ahLst/>
                <a:cxnLst/>
                <a:rect l="l" t="t" r="r" b="b"/>
                <a:pathLst>
                  <a:path w="15765" h="56201" extrusionOk="0">
                    <a:moveTo>
                      <a:pt x="7003" y="0"/>
                    </a:moveTo>
                    <a:lnTo>
                      <a:pt x="7003" y="0"/>
                    </a:lnTo>
                    <a:cubicBezTo>
                      <a:pt x="7443" y="1136"/>
                      <a:pt x="7882" y="2493"/>
                      <a:pt x="8029" y="2933"/>
                    </a:cubicBezTo>
                    <a:cubicBezTo>
                      <a:pt x="8249" y="3776"/>
                      <a:pt x="8689" y="11951"/>
                      <a:pt x="8689" y="11951"/>
                    </a:cubicBezTo>
                    <a:cubicBezTo>
                      <a:pt x="8689" y="11951"/>
                      <a:pt x="12465" y="16644"/>
                      <a:pt x="7113" y="19760"/>
                    </a:cubicBezTo>
                    <a:cubicBezTo>
                      <a:pt x="7113" y="19760"/>
                      <a:pt x="10962" y="20823"/>
                      <a:pt x="9129" y="25332"/>
                    </a:cubicBezTo>
                    <a:cubicBezTo>
                      <a:pt x="9129" y="25332"/>
                      <a:pt x="13968" y="31821"/>
                      <a:pt x="5720" y="33288"/>
                    </a:cubicBezTo>
                    <a:cubicBezTo>
                      <a:pt x="5720" y="33288"/>
                      <a:pt x="11439" y="34717"/>
                      <a:pt x="8689" y="38420"/>
                    </a:cubicBezTo>
                    <a:cubicBezTo>
                      <a:pt x="8689" y="38420"/>
                      <a:pt x="9606" y="43406"/>
                      <a:pt x="4033" y="43956"/>
                    </a:cubicBezTo>
                    <a:cubicBezTo>
                      <a:pt x="4033" y="43956"/>
                      <a:pt x="5243" y="51141"/>
                      <a:pt x="1" y="56200"/>
                    </a:cubicBezTo>
                    <a:lnTo>
                      <a:pt x="10485" y="55174"/>
                    </a:lnTo>
                    <a:cubicBezTo>
                      <a:pt x="9606" y="50481"/>
                      <a:pt x="8909" y="45129"/>
                      <a:pt x="12025" y="41573"/>
                    </a:cubicBezTo>
                    <a:cubicBezTo>
                      <a:pt x="12722" y="40730"/>
                      <a:pt x="13675" y="39996"/>
                      <a:pt x="13968" y="38933"/>
                    </a:cubicBezTo>
                    <a:cubicBezTo>
                      <a:pt x="14408" y="37210"/>
                      <a:pt x="12978" y="35377"/>
                      <a:pt x="13638" y="33764"/>
                    </a:cubicBezTo>
                    <a:cubicBezTo>
                      <a:pt x="13931" y="33104"/>
                      <a:pt x="14481" y="32628"/>
                      <a:pt x="14848" y="32041"/>
                    </a:cubicBezTo>
                    <a:cubicBezTo>
                      <a:pt x="15764" y="30501"/>
                      <a:pt x="15251" y="28485"/>
                      <a:pt x="14445" y="26872"/>
                    </a:cubicBezTo>
                    <a:cubicBezTo>
                      <a:pt x="13638" y="25259"/>
                      <a:pt x="12575" y="23646"/>
                      <a:pt x="12465" y="21850"/>
                    </a:cubicBezTo>
                    <a:cubicBezTo>
                      <a:pt x="12428" y="20236"/>
                      <a:pt x="13162" y="18733"/>
                      <a:pt x="13601" y="17194"/>
                    </a:cubicBezTo>
                    <a:cubicBezTo>
                      <a:pt x="14078" y="15654"/>
                      <a:pt x="14188" y="13821"/>
                      <a:pt x="13162" y="12611"/>
                    </a:cubicBezTo>
                    <a:cubicBezTo>
                      <a:pt x="12648" y="12098"/>
                      <a:pt x="12098" y="11695"/>
                      <a:pt x="11475" y="11365"/>
                    </a:cubicBezTo>
                    <a:lnTo>
                      <a:pt x="9972" y="3116"/>
                    </a:lnTo>
                    <a:cubicBezTo>
                      <a:pt x="9899" y="2603"/>
                      <a:pt x="9606" y="2163"/>
                      <a:pt x="9239" y="1833"/>
                    </a:cubicBezTo>
                    <a:lnTo>
                      <a:pt x="700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0" name="Google Shape;854;p39">
                <a:extLst>
                  <a:ext uri="{FF2B5EF4-FFF2-40B4-BE49-F238E27FC236}">
                    <a16:creationId xmlns:a16="http://schemas.microsoft.com/office/drawing/2014/main" id="{96A9EDD9-2FB3-50B7-3974-E3D935827671}"/>
                  </a:ext>
                </a:extLst>
              </p:cNvPr>
              <p:cNvSpPr/>
              <p:nvPr/>
            </p:nvSpPr>
            <p:spPr>
              <a:xfrm>
                <a:off x="4634850" y="1594550"/>
                <a:ext cx="461925" cy="223125"/>
              </a:xfrm>
              <a:custGeom>
                <a:avLst/>
                <a:gdLst/>
                <a:ahLst/>
                <a:cxnLst/>
                <a:rect l="l" t="t" r="r" b="b"/>
                <a:pathLst>
                  <a:path w="18477" h="8925" extrusionOk="0">
                    <a:moveTo>
                      <a:pt x="18477" y="0"/>
                    </a:moveTo>
                    <a:cubicBezTo>
                      <a:pt x="16497" y="884"/>
                      <a:pt x="14382" y="1359"/>
                      <a:pt x="12228" y="1359"/>
                    </a:cubicBezTo>
                    <a:cubicBezTo>
                      <a:pt x="12148" y="1359"/>
                      <a:pt x="12068" y="1358"/>
                      <a:pt x="11988" y="1357"/>
                    </a:cubicBezTo>
                    <a:cubicBezTo>
                      <a:pt x="11882" y="1367"/>
                      <a:pt x="11776" y="1372"/>
                      <a:pt x="11671" y="1372"/>
                    </a:cubicBezTo>
                    <a:cubicBezTo>
                      <a:pt x="11046" y="1372"/>
                      <a:pt x="10437" y="1188"/>
                      <a:pt x="9935" y="843"/>
                    </a:cubicBezTo>
                    <a:cubicBezTo>
                      <a:pt x="9825" y="733"/>
                      <a:pt x="9715" y="660"/>
                      <a:pt x="9568" y="623"/>
                    </a:cubicBezTo>
                    <a:cubicBezTo>
                      <a:pt x="9422" y="623"/>
                      <a:pt x="9238" y="660"/>
                      <a:pt x="9129" y="770"/>
                    </a:cubicBezTo>
                    <a:cubicBezTo>
                      <a:pt x="8285" y="1283"/>
                      <a:pt x="7332" y="1650"/>
                      <a:pt x="6379" y="1870"/>
                    </a:cubicBezTo>
                    <a:cubicBezTo>
                      <a:pt x="5798" y="1981"/>
                      <a:pt x="5208" y="2038"/>
                      <a:pt x="4618" y="2038"/>
                    </a:cubicBezTo>
                    <a:cubicBezTo>
                      <a:pt x="3460" y="2038"/>
                      <a:pt x="2303" y="1818"/>
                      <a:pt x="1210" y="1357"/>
                    </a:cubicBezTo>
                    <a:cubicBezTo>
                      <a:pt x="990" y="1283"/>
                      <a:pt x="733" y="1137"/>
                      <a:pt x="477" y="1027"/>
                    </a:cubicBezTo>
                    <a:lnTo>
                      <a:pt x="477" y="1027"/>
                    </a:lnTo>
                    <a:cubicBezTo>
                      <a:pt x="697" y="1540"/>
                      <a:pt x="733" y="2126"/>
                      <a:pt x="513" y="2640"/>
                    </a:cubicBezTo>
                    <a:cubicBezTo>
                      <a:pt x="330" y="3006"/>
                      <a:pt x="147" y="3373"/>
                      <a:pt x="0" y="3740"/>
                    </a:cubicBezTo>
                    <a:lnTo>
                      <a:pt x="0" y="3776"/>
                    </a:lnTo>
                    <a:cubicBezTo>
                      <a:pt x="367" y="3923"/>
                      <a:pt x="660" y="4143"/>
                      <a:pt x="953" y="4436"/>
                    </a:cubicBezTo>
                    <a:cubicBezTo>
                      <a:pt x="1393" y="4986"/>
                      <a:pt x="1760" y="5609"/>
                      <a:pt x="2016" y="6306"/>
                    </a:cubicBezTo>
                    <a:lnTo>
                      <a:pt x="3043" y="8542"/>
                    </a:lnTo>
                    <a:cubicBezTo>
                      <a:pt x="3105" y="8760"/>
                      <a:pt x="3300" y="8925"/>
                      <a:pt x="3536" y="8925"/>
                    </a:cubicBezTo>
                    <a:cubicBezTo>
                      <a:pt x="3578" y="8925"/>
                      <a:pt x="3622" y="8920"/>
                      <a:pt x="3666" y="8909"/>
                    </a:cubicBezTo>
                    <a:lnTo>
                      <a:pt x="8982" y="8652"/>
                    </a:lnTo>
                    <a:cubicBezTo>
                      <a:pt x="9165" y="8652"/>
                      <a:pt x="9312" y="8542"/>
                      <a:pt x="9312" y="8359"/>
                    </a:cubicBezTo>
                    <a:lnTo>
                      <a:pt x="9568" y="7406"/>
                    </a:lnTo>
                    <a:cubicBezTo>
                      <a:pt x="9605" y="7222"/>
                      <a:pt x="9678" y="7076"/>
                      <a:pt x="9825" y="6929"/>
                    </a:cubicBezTo>
                    <a:cubicBezTo>
                      <a:pt x="10017" y="6769"/>
                      <a:pt x="10292" y="6665"/>
                      <a:pt x="10553" y="6665"/>
                    </a:cubicBezTo>
                    <a:cubicBezTo>
                      <a:pt x="10592" y="6665"/>
                      <a:pt x="10630" y="6668"/>
                      <a:pt x="10668" y="6672"/>
                    </a:cubicBezTo>
                    <a:cubicBezTo>
                      <a:pt x="14518" y="6562"/>
                      <a:pt x="17744" y="3776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1" name="Google Shape;855;p39">
                <a:extLst>
                  <a:ext uri="{FF2B5EF4-FFF2-40B4-BE49-F238E27FC236}">
                    <a16:creationId xmlns:a16="http://schemas.microsoft.com/office/drawing/2014/main" id="{BEF073CE-50A3-ED4D-6A71-FFF031CAD7AF}"/>
                  </a:ext>
                </a:extLst>
              </p:cNvPr>
              <p:cNvSpPr/>
              <p:nvPr/>
            </p:nvSpPr>
            <p:spPr>
              <a:xfrm>
                <a:off x="4883225" y="1935475"/>
                <a:ext cx="585650" cy="586600"/>
              </a:xfrm>
              <a:custGeom>
                <a:avLst/>
                <a:gdLst/>
                <a:ahLst/>
                <a:cxnLst/>
                <a:rect l="l" t="t" r="r" b="b"/>
                <a:pathLst>
                  <a:path w="23426" h="23464" extrusionOk="0">
                    <a:moveTo>
                      <a:pt x="0" y="1"/>
                    </a:moveTo>
                    <a:lnTo>
                      <a:pt x="0" y="23463"/>
                    </a:lnTo>
                    <a:lnTo>
                      <a:pt x="23426" y="23463"/>
                    </a:lnTo>
                    <a:lnTo>
                      <a:pt x="23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2" name="Google Shape;856;p39">
                <a:extLst>
                  <a:ext uri="{FF2B5EF4-FFF2-40B4-BE49-F238E27FC236}">
                    <a16:creationId xmlns:a16="http://schemas.microsoft.com/office/drawing/2014/main" id="{DCC1076A-4AE9-8862-F25B-D290B361CFB8}"/>
                  </a:ext>
                </a:extLst>
              </p:cNvPr>
              <p:cNvSpPr/>
              <p:nvPr/>
            </p:nvSpPr>
            <p:spPr>
              <a:xfrm>
                <a:off x="4479950" y="1935475"/>
                <a:ext cx="586600" cy="586600"/>
              </a:xfrm>
              <a:custGeom>
                <a:avLst/>
                <a:gdLst/>
                <a:ahLst/>
                <a:cxnLst/>
                <a:rect l="l" t="t" r="r" b="b"/>
                <a:pathLst>
                  <a:path w="23464" h="23464" extrusionOk="0">
                    <a:moveTo>
                      <a:pt x="1" y="1"/>
                    </a:moveTo>
                    <a:lnTo>
                      <a:pt x="1" y="23463"/>
                    </a:lnTo>
                    <a:lnTo>
                      <a:pt x="23463" y="23463"/>
                    </a:lnTo>
                    <a:lnTo>
                      <a:pt x="234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3" name="Google Shape;857;p39">
                <a:extLst>
                  <a:ext uri="{FF2B5EF4-FFF2-40B4-BE49-F238E27FC236}">
                    <a16:creationId xmlns:a16="http://schemas.microsoft.com/office/drawing/2014/main" id="{E16374BB-A830-D438-DE3B-444CC1B2E63B}"/>
                  </a:ext>
                </a:extLst>
              </p:cNvPr>
              <p:cNvSpPr/>
              <p:nvPr/>
            </p:nvSpPr>
            <p:spPr>
              <a:xfrm>
                <a:off x="4778725" y="963075"/>
                <a:ext cx="286900" cy="296050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11842" extrusionOk="0">
                    <a:moveTo>
                      <a:pt x="1316" y="3473"/>
                    </a:moveTo>
                    <a:cubicBezTo>
                      <a:pt x="1255" y="3510"/>
                      <a:pt x="1195" y="3550"/>
                      <a:pt x="1137" y="3593"/>
                    </a:cubicBezTo>
                    <a:cubicBezTo>
                      <a:pt x="1198" y="3554"/>
                      <a:pt x="1257" y="3514"/>
                      <a:pt x="1316" y="3473"/>
                    </a:cubicBezTo>
                    <a:close/>
                    <a:moveTo>
                      <a:pt x="7003" y="0"/>
                    </a:moveTo>
                    <a:cubicBezTo>
                      <a:pt x="6170" y="801"/>
                      <a:pt x="5058" y="1238"/>
                      <a:pt x="3935" y="1238"/>
                    </a:cubicBezTo>
                    <a:cubicBezTo>
                      <a:pt x="3772" y="1238"/>
                      <a:pt x="3609" y="1229"/>
                      <a:pt x="3447" y="1210"/>
                    </a:cubicBezTo>
                    <a:cubicBezTo>
                      <a:pt x="3289" y="1184"/>
                      <a:pt x="3188" y="1162"/>
                      <a:pt x="3116" y="1162"/>
                    </a:cubicBezTo>
                    <a:cubicBezTo>
                      <a:pt x="2988" y="1162"/>
                      <a:pt x="2954" y="1231"/>
                      <a:pt x="2860" y="1467"/>
                    </a:cubicBezTo>
                    <a:cubicBezTo>
                      <a:pt x="2750" y="1760"/>
                      <a:pt x="2604" y="2053"/>
                      <a:pt x="2457" y="2347"/>
                    </a:cubicBezTo>
                    <a:cubicBezTo>
                      <a:pt x="2134" y="2799"/>
                      <a:pt x="1753" y="3166"/>
                      <a:pt x="1316" y="3473"/>
                    </a:cubicBezTo>
                    <a:lnTo>
                      <a:pt x="1316" y="3473"/>
                    </a:lnTo>
                    <a:cubicBezTo>
                      <a:pt x="1696" y="3241"/>
                      <a:pt x="2128" y="3120"/>
                      <a:pt x="2566" y="3120"/>
                    </a:cubicBezTo>
                    <a:cubicBezTo>
                      <a:pt x="2900" y="3120"/>
                      <a:pt x="3237" y="3191"/>
                      <a:pt x="3557" y="3336"/>
                    </a:cubicBezTo>
                    <a:cubicBezTo>
                      <a:pt x="3667" y="3373"/>
                      <a:pt x="3777" y="3446"/>
                      <a:pt x="3850" y="3556"/>
                    </a:cubicBezTo>
                    <a:cubicBezTo>
                      <a:pt x="3923" y="3703"/>
                      <a:pt x="3923" y="3813"/>
                      <a:pt x="3923" y="3960"/>
                    </a:cubicBezTo>
                    <a:cubicBezTo>
                      <a:pt x="3813" y="5353"/>
                      <a:pt x="3117" y="6599"/>
                      <a:pt x="2310" y="7736"/>
                    </a:cubicBezTo>
                    <a:cubicBezTo>
                      <a:pt x="1687" y="8615"/>
                      <a:pt x="991" y="9459"/>
                      <a:pt x="1" y="9789"/>
                    </a:cubicBezTo>
                    <a:cubicBezTo>
                      <a:pt x="345" y="9746"/>
                      <a:pt x="689" y="9725"/>
                      <a:pt x="1033" y="9725"/>
                    </a:cubicBezTo>
                    <a:cubicBezTo>
                      <a:pt x="3069" y="9725"/>
                      <a:pt x="5063" y="10461"/>
                      <a:pt x="6600" y="11842"/>
                    </a:cubicBezTo>
                    <a:cubicBezTo>
                      <a:pt x="6856" y="10668"/>
                      <a:pt x="7993" y="9935"/>
                      <a:pt x="9056" y="9385"/>
                    </a:cubicBezTo>
                    <a:cubicBezTo>
                      <a:pt x="9862" y="8982"/>
                      <a:pt x="10669" y="8652"/>
                      <a:pt x="11475" y="8359"/>
                    </a:cubicBezTo>
                    <a:cubicBezTo>
                      <a:pt x="11292" y="8029"/>
                      <a:pt x="11035" y="7736"/>
                      <a:pt x="10816" y="7442"/>
                    </a:cubicBezTo>
                    <a:cubicBezTo>
                      <a:pt x="10412" y="6636"/>
                      <a:pt x="10266" y="5719"/>
                      <a:pt x="10449" y="4839"/>
                    </a:cubicBezTo>
                    <a:cubicBezTo>
                      <a:pt x="10669" y="3960"/>
                      <a:pt x="10962" y="3116"/>
                      <a:pt x="11365" y="2310"/>
                    </a:cubicBezTo>
                    <a:lnTo>
                      <a:pt x="11365" y="2310"/>
                    </a:lnTo>
                    <a:cubicBezTo>
                      <a:pt x="11277" y="2314"/>
                      <a:pt x="11189" y="2315"/>
                      <a:pt x="11102" y="2315"/>
                    </a:cubicBezTo>
                    <a:cubicBezTo>
                      <a:pt x="10310" y="2315"/>
                      <a:pt x="9525" y="2167"/>
                      <a:pt x="8799" y="1870"/>
                    </a:cubicBezTo>
                    <a:cubicBezTo>
                      <a:pt x="7956" y="1503"/>
                      <a:pt x="7333" y="843"/>
                      <a:pt x="70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4" name="Google Shape;858;p39">
                <a:extLst>
                  <a:ext uri="{FF2B5EF4-FFF2-40B4-BE49-F238E27FC236}">
                    <a16:creationId xmlns:a16="http://schemas.microsoft.com/office/drawing/2014/main" id="{EF153F53-8459-2971-7A02-5CD88B6146D1}"/>
                  </a:ext>
                </a:extLst>
              </p:cNvPr>
              <p:cNvSpPr/>
              <p:nvPr/>
            </p:nvSpPr>
            <p:spPr>
              <a:xfrm>
                <a:off x="4506525" y="1971225"/>
                <a:ext cx="530675" cy="516025"/>
              </a:xfrm>
              <a:custGeom>
                <a:avLst/>
                <a:gdLst/>
                <a:ahLst/>
                <a:cxnLst/>
                <a:rect l="l" t="t" r="r" b="b"/>
                <a:pathLst>
                  <a:path w="21227" h="20641" extrusionOk="0">
                    <a:moveTo>
                      <a:pt x="20750" y="477"/>
                    </a:moveTo>
                    <a:lnTo>
                      <a:pt x="20750" y="20164"/>
                    </a:lnTo>
                    <a:lnTo>
                      <a:pt x="477" y="20164"/>
                    </a:lnTo>
                    <a:lnTo>
                      <a:pt x="477" y="477"/>
                    </a:lnTo>
                    <a:close/>
                    <a:moveTo>
                      <a:pt x="1" y="1"/>
                    </a:moveTo>
                    <a:lnTo>
                      <a:pt x="1" y="20640"/>
                    </a:lnTo>
                    <a:lnTo>
                      <a:pt x="21227" y="20640"/>
                    </a:lnTo>
                    <a:lnTo>
                      <a:pt x="212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5" name="Google Shape;859;p39">
                <a:extLst>
                  <a:ext uri="{FF2B5EF4-FFF2-40B4-BE49-F238E27FC236}">
                    <a16:creationId xmlns:a16="http://schemas.microsoft.com/office/drawing/2014/main" id="{6D99A19E-6F46-7C56-805A-FBC7B8DAD864}"/>
                  </a:ext>
                </a:extLst>
              </p:cNvPr>
              <p:cNvSpPr/>
              <p:nvPr/>
            </p:nvSpPr>
            <p:spPr>
              <a:xfrm>
                <a:off x="5090350" y="1971225"/>
                <a:ext cx="357450" cy="516025"/>
              </a:xfrm>
              <a:custGeom>
                <a:avLst/>
                <a:gdLst/>
                <a:ahLst/>
                <a:cxnLst/>
                <a:rect l="l" t="t" r="r" b="b"/>
                <a:pathLst>
                  <a:path w="14298" h="20641" extrusionOk="0">
                    <a:moveTo>
                      <a:pt x="13858" y="477"/>
                    </a:moveTo>
                    <a:lnTo>
                      <a:pt x="13858" y="20164"/>
                    </a:lnTo>
                    <a:lnTo>
                      <a:pt x="440" y="20164"/>
                    </a:lnTo>
                    <a:lnTo>
                      <a:pt x="440" y="477"/>
                    </a:lnTo>
                    <a:close/>
                    <a:moveTo>
                      <a:pt x="0" y="1"/>
                    </a:moveTo>
                    <a:lnTo>
                      <a:pt x="0" y="20640"/>
                    </a:lnTo>
                    <a:lnTo>
                      <a:pt x="14298" y="20640"/>
                    </a:lnTo>
                    <a:lnTo>
                      <a:pt x="142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6" name="Google Shape;860;p39">
                <a:extLst>
                  <a:ext uri="{FF2B5EF4-FFF2-40B4-BE49-F238E27FC236}">
                    <a16:creationId xmlns:a16="http://schemas.microsoft.com/office/drawing/2014/main" id="{C2FAB28D-B455-9DC2-54AA-B8E32EB92CAD}"/>
                  </a:ext>
                </a:extLst>
              </p:cNvPr>
              <p:cNvSpPr/>
              <p:nvPr/>
            </p:nvSpPr>
            <p:spPr>
              <a:xfrm>
                <a:off x="5090350" y="627625"/>
                <a:ext cx="63250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9459" extrusionOk="0">
                    <a:moveTo>
                      <a:pt x="1943" y="1"/>
                    </a:moveTo>
                    <a:lnTo>
                      <a:pt x="0" y="624"/>
                    </a:lnTo>
                    <a:cubicBezTo>
                      <a:pt x="0" y="624"/>
                      <a:pt x="1650" y="5793"/>
                      <a:pt x="2530" y="9459"/>
                    </a:cubicBezTo>
                    <a:cubicBezTo>
                      <a:pt x="2383" y="6929"/>
                      <a:pt x="2127" y="2494"/>
                      <a:pt x="19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7" name="Google Shape;861;p39">
                <a:extLst>
                  <a:ext uri="{FF2B5EF4-FFF2-40B4-BE49-F238E27FC236}">
                    <a16:creationId xmlns:a16="http://schemas.microsoft.com/office/drawing/2014/main" id="{58BB38A9-1153-C86D-D998-1522D0F1AFF7}"/>
                  </a:ext>
                </a:extLst>
              </p:cNvPr>
              <p:cNvSpPr/>
              <p:nvPr/>
            </p:nvSpPr>
            <p:spPr>
              <a:xfrm>
                <a:off x="4808975" y="238125"/>
                <a:ext cx="229150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543" extrusionOk="0">
                    <a:moveTo>
                      <a:pt x="4766" y="0"/>
                    </a:moveTo>
                    <a:cubicBezTo>
                      <a:pt x="4436" y="0"/>
                      <a:pt x="4106" y="183"/>
                      <a:pt x="3960" y="477"/>
                    </a:cubicBezTo>
                    <a:cubicBezTo>
                      <a:pt x="3655" y="313"/>
                      <a:pt x="3291" y="163"/>
                      <a:pt x="2962" y="163"/>
                    </a:cubicBezTo>
                    <a:cubicBezTo>
                      <a:pt x="2776" y="163"/>
                      <a:pt x="2602" y="211"/>
                      <a:pt x="2457" y="330"/>
                    </a:cubicBezTo>
                    <a:cubicBezTo>
                      <a:pt x="2420" y="367"/>
                      <a:pt x="2347" y="403"/>
                      <a:pt x="2310" y="403"/>
                    </a:cubicBezTo>
                    <a:cubicBezTo>
                      <a:pt x="2292" y="422"/>
                      <a:pt x="2273" y="431"/>
                      <a:pt x="2255" y="431"/>
                    </a:cubicBezTo>
                    <a:cubicBezTo>
                      <a:pt x="2237" y="431"/>
                      <a:pt x="2218" y="422"/>
                      <a:pt x="2200" y="403"/>
                    </a:cubicBezTo>
                    <a:cubicBezTo>
                      <a:pt x="1878" y="350"/>
                      <a:pt x="1576" y="316"/>
                      <a:pt x="1279" y="316"/>
                    </a:cubicBezTo>
                    <a:cubicBezTo>
                      <a:pt x="1170" y="316"/>
                      <a:pt x="1062" y="320"/>
                      <a:pt x="954" y="330"/>
                    </a:cubicBezTo>
                    <a:cubicBezTo>
                      <a:pt x="514" y="367"/>
                      <a:pt x="147" y="660"/>
                      <a:pt x="37" y="1063"/>
                    </a:cubicBezTo>
                    <a:cubicBezTo>
                      <a:pt x="1" y="1283"/>
                      <a:pt x="74" y="1503"/>
                      <a:pt x="147" y="1686"/>
                    </a:cubicBezTo>
                    <a:cubicBezTo>
                      <a:pt x="522" y="2292"/>
                      <a:pt x="1191" y="2648"/>
                      <a:pt x="1887" y="2648"/>
                    </a:cubicBezTo>
                    <a:cubicBezTo>
                      <a:pt x="2077" y="2648"/>
                      <a:pt x="2269" y="2621"/>
                      <a:pt x="2457" y="2566"/>
                    </a:cubicBezTo>
                    <a:lnTo>
                      <a:pt x="2457" y="2566"/>
                    </a:lnTo>
                    <a:cubicBezTo>
                      <a:pt x="2383" y="2786"/>
                      <a:pt x="2457" y="3043"/>
                      <a:pt x="2677" y="3153"/>
                    </a:cubicBezTo>
                    <a:cubicBezTo>
                      <a:pt x="2814" y="3235"/>
                      <a:pt x="2972" y="3277"/>
                      <a:pt x="3151" y="3277"/>
                    </a:cubicBezTo>
                    <a:cubicBezTo>
                      <a:pt x="3211" y="3277"/>
                      <a:pt x="3272" y="3272"/>
                      <a:pt x="3337" y="3263"/>
                    </a:cubicBezTo>
                    <a:cubicBezTo>
                      <a:pt x="3887" y="3263"/>
                      <a:pt x="4473" y="3116"/>
                      <a:pt x="4986" y="2823"/>
                    </a:cubicBezTo>
                    <a:lnTo>
                      <a:pt x="4986" y="2823"/>
                    </a:lnTo>
                    <a:cubicBezTo>
                      <a:pt x="4876" y="3189"/>
                      <a:pt x="5133" y="3519"/>
                      <a:pt x="5500" y="3556"/>
                    </a:cubicBezTo>
                    <a:cubicBezTo>
                      <a:pt x="5646" y="3556"/>
                      <a:pt x="5830" y="3519"/>
                      <a:pt x="5976" y="3483"/>
                    </a:cubicBezTo>
                    <a:cubicBezTo>
                      <a:pt x="6001" y="3476"/>
                      <a:pt x="6028" y="3473"/>
                      <a:pt x="6054" y="3473"/>
                    </a:cubicBezTo>
                    <a:cubicBezTo>
                      <a:pt x="6182" y="3473"/>
                      <a:pt x="6319" y="3545"/>
                      <a:pt x="6379" y="3666"/>
                    </a:cubicBezTo>
                    <a:cubicBezTo>
                      <a:pt x="6379" y="3703"/>
                      <a:pt x="6379" y="3776"/>
                      <a:pt x="6379" y="3849"/>
                    </a:cubicBezTo>
                    <a:lnTo>
                      <a:pt x="6379" y="5206"/>
                    </a:lnTo>
                    <a:cubicBezTo>
                      <a:pt x="6379" y="5389"/>
                      <a:pt x="6379" y="5572"/>
                      <a:pt x="6526" y="5682"/>
                    </a:cubicBezTo>
                    <a:cubicBezTo>
                      <a:pt x="6557" y="5706"/>
                      <a:pt x="6592" y="5716"/>
                      <a:pt x="6628" y="5716"/>
                    </a:cubicBezTo>
                    <a:cubicBezTo>
                      <a:pt x="6763" y="5716"/>
                      <a:pt x="6924" y="5578"/>
                      <a:pt x="7039" y="5462"/>
                    </a:cubicBezTo>
                    <a:cubicBezTo>
                      <a:pt x="7132" y="5339"/>
                      <a:pt x="7303" y="5189"/>
                      <a:pt x="7464" y="5189"/>
                    </a:cubicBezTo>
                    <a:cubicBezTo>
                      <a:pt x="7494" y="5189"/>
                      <a:pt x="7524" y="5194"/>
                      <a:pt x="7553" y="5206"/>
                    </a:cubicBezTo>
                    <a:cubicBezTo>
                      <a:pt x="7663" y="5279"/>
                      <a:pt x="7699" y="5426"/>
                      <a:pt x="7699" y="5536"/>
                    </a:cubicBezTo>
                    <a:cubicBezTo>
                      <a:pt x="7663" y="5682"/>
                      <a:pt x="7626" y="5792"/>
                      <a:pt x="7553" y="5902"/>
                    </a:cubicBezTo>
                    <a:cubicBezTo>
                      <a:pt x="7406" y="6269"/>
                      <a:pt x="7296" y="6636"/>
                      <a:pt x="7259" y="7002"/>
                    </a:cubicBezTo>
                    <a:cubicBezTo>
                      <a:pt x="7259" y="7149"/>
                      <a:pt x="7296" y="7332"/>
                      <a:pt x="7406" y="7442"/>
                    </a:cubicBezTo>
                    <a:cubicBezTo>
                      <a:pt x="7466" y="7514"/>
                      <a:pt x="7545" y="7543"/>
                      <a:pt x="7632" y="7543"/>
                    </a:cubicBezTo>
                    <a:cubicBezTo>
                      <a:pt x="7813" y="7543"/>
                      <a:pt x="8027" y="7419"/>
                      <a:pt x="8176" y="7295"/>
                    </a:cubicBezTo>
                    <a:cubicBezTo>
                      <a:pt x="8579" y="6929"/>
                      <a:pt x="8872" y="6452"/>
                      <a:pt x="9019" y="5902"/>
                    </a:cubicBezTo>
                    <a:cubicBezTo>
                      <a:pt x="9166" y="5389"/>
                      <a:pt x="9056" y="4802"/>
                      <a:pt x="8726" y="4363"/>
                    </a:cubicBezTo>
                    <a:cubicBezTo>
                      <a:pt x="8652" y="4289"/>
                      <a:pt x="8579" y="4216"/>
                      <a:pt x="8542" y="4143"/>
                    </a:cubicBezTo>
                    <a:cubicBezTo>
                      <a:pt x="8506" y="3996"/>
                      <a:pt x="8506" y="3849"/>
                      <a:pt x="8542" y="3739"/>
                    </a:cubicBezTo>
                    <a:cubicBezTo>
                      <a:pt x="8579" y="3483"/>
                      <a:pt x="8542" y="3226"/>
                      <a:pt x="8469" y="2969"/>
                    </a:cubicBezTo>
                    <a:cubicBezTo>
                      <a:pt x="8396" y="2786"/>
                      <a:pt x="8322" y="2603"/>
                      <a:pt x="8322" y="2420"/>
                    </a:cubicBezTo>
                    <a:cubicBezTo>
                      <a:pt x="8322" y="2273"/>
                      <a:pt x="8322" y="2090"/>
                      <a:pt x="8322" y="1943"/>
                    </a:cubicBezTo>
                    <a:cubicBezTo>
                      <a:pt x="8322" y="1466"/>
                      <a:pt x="7919" y="1026"/>
                      <a:pt x="7516" y="733"/>
                    </a:cubicBezTo>
                    <a:cubicBezTo>
                      <a:pt x="7406" y="587"/>
                      <a:pt x="7259" y="513"/>
                      <a:pt x="7113" y="477"/>
                    </a:cubicBezTo>
                    <a:cubicBezTo>
                      <a:pt x="7089" y="472"/>
                      <a:pt x="7066" y="470"/>
                      <a:pt x="7044" y="470"/>
                    </a:cubicBezTo>
                    <a:cubicBezTo>
                      <a:pt x="6893" y="470"/>
                      <a:pt x="6778" y="574"/>
                      <a:pt x="6746" y="733"/>
                    </a:cubicBezTo>
                    <a:cubicBezTo>
                      <a:pt x="6636" y="550"/>
                      <a:pt x="6489" y="367"/>
                      <a:pt x="6343" y="220"/>
                    </a:cubicBezTo>
                    <a:cubicBezTo>
                      <a:pt x="6203" y="108"/>
                      <a:pt x="6041" y="60"/>
                      <a:pt x="5875" y="60"/>
                    </a:cubicBezTo>
                    <a:cubicBezTo>
                      <a:pt x="5823" y="60"/>
                      <a:pt x="5771" y="65"/>
                      <a:pt x="5720" y="73"/>
                    </a:cubicBezTo>
                    <a:cubicBezTo>
                      <a:pt x="5573" y="110"/>
                      <a:pt x="5426" y="293"/>
                      <a:pt x="5426" y="477"/>
                    </a:cubicBezTo>
                    <a:cubicBezTo>
                      <a:pt x="5280" y="220"/>
                      <a:pt x="5023" y="37"/>
                      <a:pt x="47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8" name="Google Shape;862;p39">
                <a:extLst>
                  <a:ext uri="{FF2B5EF4-FFF2-40B4-BE49-F238E27FC236}">
                    <a16:creationId xmlns:a16="http://schemas.microsoft.com/office/drawing/2014/main" id="{30BE41CB-1B7F-4776-6256-48B7A6465EAA}"/>
                  </a:ext>
                </a:extLst>
              </p:cNvPr>
              <p:cNvSpPr/>
              <p:nvPr/>
            </p:nvSpPr>
            <p:spPr>
              <a:xfrm>
                <a:off x="4502875" y="525900"/>
                <a:ext cx="43100" cy="6785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2714" extrusionOk="0">
                    <a:moveTo>
                      <a:pt x="110" y="0"/>
                    </a:moveTo>
                    <a:cubicBezTo>
                      <a:pt x="37" y="0"/>
                      <a:pt x="0" y="110"/>
                      <a:pt x="73" y="147"/>
                    </a:cubicBezTo>
                    <a:cubicBezTo>
                      <a:pt x="110" y="147"/>
                      <a:pt x="1576" y="550"/>
                      <a:pt x="1503" y="1247"/>
                    </a:cubicBezTo>
                    <a:cubicBezTo>
                      <a:pt x="1466" y="1320"/>
                      <a:pt x="1466" y="1357"/>
                      <a:pt x="1430" y="1393"/>
                    </a:cubicBezTo>
                    <a:cubicBezTo>
                      <a:pt x="1393" y="1412"/>
                      <a:pt x="1347" y="1421"/>
                      <a:pt x="1302" y="1421"/>
                    </a:cubicBezTo>
                    <a:cubicBezTo>
                      <a:pt x="1256" y="1421"/>
                      <a:pt x="1210" y="1412"/>
                      <a:pt x="1173" y="1393"/>
                    </a:cubicBezTo>
                    <a:cubicBezTo>
                      <a:pt x="1100" y="1393"/>
                      <a:pt x="1063" y="1467"/>
                      <a:pt x="1100" y="1503"/>
                    </a:cubicBezTo>
                    <a:cubicBezTo>
                      <a:pt x="1232" y="1702"/>
                      <a:pt x="1096" y="1990"/>
                      <a:pt x="879" y="1990"/>
                    </a:cubicBezTo>
                    <a:cubicBezTo>
                      <a:pt x="856" y="1990"/>
                      <a:pt x="831" y="1987"/>
                      <a:pt x="807" y="1980"/>
                    </a:cubicBezTo>
                    <a:cubicBezTo>
                      <a:pt x="733" y="1980"/>
                      <a:pt x="733" y="2017"/>
                      <a:pt x="733" y="2053"/>
                    </a:cubicBezTo>
                    <a:cubicBezTo>
                      <a:pt x="770" y="2200"/>
                      <a:pt x="733" y="2383"/>
                      <a:pt x="623" y="2493"/>
                    </a:cubicBezTo>
                    <a:cubicBezTo>
                      <a:pt x="570" y="2547"/>
                      <a:pt x="516" y="2581"/>
                      <a:pt x="448" y="2581"/>
                    </a:cubicBezTo>
                    <a:cubicBezTo>
                      <a:pt x="423" y="2581"/>
                      <a:pt x="396" y="2576"/>
                      <a:pt x="367" y="2567"/>
                    </a:cubicBezTo>
                    <a:cubicBezTo>
                      <a:pt x="330" y="2567"/>
                      <a:pt x="293" y="2567"/>
                      <a:pt x="293" y="2603"/>
                    </a:cubicBezTo>
                    <a:cubicBezTo>
                      <a:pt x="293" y="2640"/>
                      <a:pt x="293" y="2677"/>
                      <a:pt x="367" y="2713"/>
                    </a:cubicBezTo>
                    <a:lnTo>
                      <a:pt x="477" y="2713"/>
                    </a:lnTo>
                    <a:cubicBezTo>
                      <a:pt x="587" y="2677"/>
                      <a:pt x="660" y="2640"/>
                      <a:pt x="733" y="2567"/>
                    </a:cubicBezTo>
                    <a:cubicBezTo>
                      <a:pt x="843" y="2420"/>
                      <a:pt x="880" y="2273"/>
                      <a:pt x="880" y="2090"/>
                    </a:cubicBezTo>
                    <a:cubicBezTo>
                      <a:pt x="1027" y="2090"/>
                      <a:pt x="1137" y="1980"/>
                      <a:pt x="1210" y="1870"/>
                    </a:cubicBezTo>
                    <a:cubicBezTo>
                      <a:pt x="1283" y="1760"/>
                      <a:pt x="1283" y="1650"/>
                      <a:pt x="1247" y="1577"/>
                    </a:cubicBezTo>
                    <a:cubicBezTo>
                      <a:pt x="1356" y="1577"/>
                      <a:pt x="1430" y="1540"/>
                      <a:pt x="1503" y="1503"/>
                    </a:cubicBezTo>
                    <a:cubicBezTo>
                      <a:pt x="1576" y="1430"/>
                      <a:pt x="1613" y="1357"/>
                      <a:pt x="1650" y="1283"/>
                    </a:cubicBezTo>
                    <a:cubicBezTo>
                      <a:pt x="1723" y="440"/>
                      <a:pt x="183" y="0"/>
                      <a:pt x="1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19" name="Google Shape;863;p39">
                <a:extLst>
                  <a:ext uri="{FF2B5EF4-FFF2-40B4-BE49-F238E27FC236}">
                    <a16:creationId xmlns:a16="http://schemas.microsoft.com/office/drawing/2014/main" id="{A5690681-8FEC-C8FA-6A0C-A50EF0F6AFA1}"/>
                  </a:ext>
                </a:extLst>
              </p:cNvPr>
              <p:cNvSpPr/>
              <p:nvPr/>
            </p:nvSpPr>
            <p:spPr>
              <a:xfrm>
                <a:off x="4489125" y="539650"/>
                <a:ext cx="449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1027" extrusionOk="0">
                    <a:moveTo>
                      <a:pt x="147" y="0"/>
                    </a:moveTo>
                    <a:cubicBezTo>
                      <a:pt x="37" y="0"/>
                      <a:pt x="0" y="110"/>
                      <a:pt x="110" y="147"/>
                    </a:cubicBezTo>
                    <a:cubicBezTo>
                      <a:pt x="660" y="403"/>
                      <a:pt x="1173" y="697"/>
                      <a:pt x="1650" y="1027"/>
                    </a:cubicBezTo>
                    <a:lnTo>
                      <a:pt x="1687" y="1027"/>
                    </a:lnTo>
                    <a:cubicBezTo>
                      <a:pt x="1760" y="1027"/>
                      <a:pt x="1797" y="917"/>
                      <a:pt x="1723" y="917"/>
                    </a:cubicBezTo>
                    <a:cubicBezTo>
                      <a:pt x="1247" y="550"/>
                      <a:pt x="697" y="257"/>
                      <a:pt x="1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0" name="Google Shape;864;p39">
                <a:extLst>
                  <a:ext uri="{FF2B5EF4-FFF2-40B4-BE49-F238E27FC236}">
                    <a16:creationId xmlns:a16="http://schemas.microsoft.com/office/drawing/2014/main" id="{DDF1D354-E828-522C-1DD7-D86307DF2CF2}"/>
                  </a:ext>
                </a:extLst>
              </p:cNvPr>
              <p:cNvSpPr/>
              <p:nvPr/>
            </p:nvSpPr>
            <p:spPr>
              <a:xfrm>
                <a:off x="4481175" y="554150"/>
                <a:ext cx="444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997" extrusionOk="0">
                    <a:moveTo>
                      <a:pt x="101" y="1"/>
                    </a:moveTo>
                    <a:cubicBezTo>
                      <a:pt x="19" y="1"/>
                      <a:pt x="0" y="121"/>
                      <a:pt x="98" y="153"/>
                    </a:cubicBezTo>
                    <a:cubicBezTo>
                      <a:pt x="611" y="373"/>
                      <a:pt x="1161" y="667"/>
                      <a:pt x="1638" y="997"/>
                    </a:cubicBezTo>
                    <a:lnTo>
                      <a:pt x="1675" y="997"/>
                    </a:lnTo>
                    <a:lnTo>
                      <a:pt x="1675" y="960"/>
                    </a:lnTo>
                    <a:cubicBezTo>
                      <a:pt x="1683" y="964"/>
                      <a:pt x="1690" y="966"/>
                      <a:pt x="1698" y="966"/>
                    </a:cubicBezTo>
                    <a:cubicBezTo>
                      <a:pt x="1755" y="966"/>
                      <a:pt x="1776" y="850"/>
                      <a:pt x="1711" y="850"/>
                    </a:cubicBezTo>
                    <a:cubicBezTo>
                      <a:pt x="1198" y="520"/>
                      <a:pt x="685" y="227"/>
                      <a:pt x="135" y="7"/>
                    </a:cubicBezTo>
                    <a:cubicBezTo>
                      <a:pt x="123" y="3"/>
                      <a:pt x="112" y="1"/>
                      <a:pt x="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1" name="Google Shape;865;p39">
                <a:extLst>
                  <a:ext uri="{FF2B5EF4-FFF2-40B4-BE49-F238E27FC236}">
                    <a16:creationId xmlns:a16="http://schemas.microsoft.com/office/drawing/2014/main" id="{EE7A56A3-113B-0425-7DD7-D3CD73055D95}"/>
                  </a:ext>
                </a:extLst>
              </p:cNvPr>
              <p:cNvSpPr/>
              <p:nvPr/>
            </p:nvSpPr>
            <p:spPr>
              <a:xfrm>
                <a:off x="4478425" y="571575"/>
                <a:ext cx="3637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887" extrusionOk="0">
                    <a:moveTo>
                      <a:pt x="111" y="0"/>
                    </a:moveTo>
                    <a:cubicBezTo>
                      <a:pt x="48" y="0"/>
                      <a:pt x="0" y="120"/>
                      <a:pt x="98" y="153"/>
                    </a:cubicBezTo>
                    <a:cubicBezTo>
                      <a:pt x="538" y="300"/>
                      <a:pt x="941" y="556"/>
                      <a:pt x="1308" y="850"/>
                    </a:cubicBezTo>
                    <a:lnTo>
                      <a:pt x="1345" y="850"/>
                    </a:lnTo>
                    <a:lnTo>
                      <a:pt x="1345" y="886"/>
                    </a:lnTo>
                    <a:cubicBezTo>
                      <a:pt x="1418" y="886"/>
                      <a:pt x="1455" y="776"/>
                      <a:pt x="1381" y="740"/>
                    </a:cubicBezTo>
                    <a:cubicBezTo>
                      <a:pt x="1015" y="446"/>
                      <a:pt x="575" y="190"/>
                      <a:pt x="135" y="6"/>
                    </a:cubicBezTo>
                    <a:cubicBezTo>
                      <a:pt x="127" y="2"/>
                      <a:pt x="119" y="0"/>
                      <a:pt x="1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2" name="Google Shape;866;p39">
                <a:extLst>
                  <a:ext uri="{FF2B5EF4-FFF2-40B4-BE49-F238E27FC236}">
                    <a16:creationId xmlns:a16="http://schemas.microsoft.com/office/drawing/2014/main" id="{C183DA13-FF68-99F7-7C89-D01CB1C7E234}"/>
                  </a:ext>
                </a:extLst>
              </p:cNvPr>
              <p:cNvSpPr/>
              <p:nvPr/>
            </p:nvSpPr>
            <p:spPr>
              <a:xfrm>
                <a:off x="4511125" y="510325"/>
                <a:ext cx="4015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577" extrusionOk="0">
                    <a:moveTo>
                      <a:pt x="623" y="0"/>
                    </a:moveTo>
                    <a:cubicBezTo>
                      <a:pt x="513" y="0"/>
                      <a:pt x="367" y="0"/>
                      <a:pt x="257" y="37"/>
                    </a:cubicBezTo>
                    <a:cubicBezTo>
                      <a:pt x="147" y="73"/>
                      <a:pt x="37" y="220"/>
                      <a:pt x="37" y="330"/>
                    </a:cubicBezTo>
                    <a:cubicBezTo>
                      <a:pt x="0" y="440"/>
                      <a:pt x="37" y="513"/>
                      <a:pt x="73" y="587"/>
                    </a:cubicBezTo>
                    <a:cubicBezTo>
                      <a:pt x="183" y="770"/>
                      <a:pt x="367" y="917"/>
                      <a:pt x="550" y="1027"/>
                    </a:cubicBezTo>
                    <a:cubicBezTo>
                      <a:pt x="697" y="1137"/>
                      <a:pt x="880" y="1210"/>
                      <a:pt x="1100" y="1283"/>
                    </a:cubicBezTo>
                    <a:cubicBezTo>
                      <a:pt x="1063" y="1357"/>
                      <a:pt x="1063" y="1467"/>
                      <a:pt x="1100" y="1576"/>
                    </a:cubicBezTo>
                    <a:lnTo>
                      <a:pt x="1173" y="1576"/>
                    </a:lnTo>
                    <a:cubicBezTo>
                      <a:pt x="1210" y="1540"/>
                      <a:pt x="1210" y="1503"/>
                      <a:pt x="1210" y="1467"/>
                    </a:cubicBezTo>
                    <a:cubicBezTo>
                      <a:pt x="1173" y="1430"/>
                      <a:pt x="1173" y="1357"/>
                      <a:pt x="1210" y="1320"/>
                    </a:cubicBezTo>
                    <a:cubicBezTo>
                      <a:pt x="1246" y="1247"/>
                      <a:pt x="1210" y="1137"/>
                      <a:pt x="1136" y="1137"/>
                    </a:cubicBezTo>
                    <a:cubicBezTo>
                      <a:pt x="953" y="1063"/>
                      <a:pt x="770" y="990"/>
                      <a:pt x="587" y="917"/>
                    </a:cubicBezTo>
                    <a:cubicBezTo>
                      <a:pt x="440" y="807"/>
                      <a:pt x="293" y="697"/>
                      <a:pt x="220" y="513"/>
                    </a:cubicBezTo>
                    <a:cubicBezTo>
                      <a:pt x="183" y="477"/>
                      <a:pt x="147" y="403"/>
                      <a:pt x="147" y="367"/>
                    </a:cubicBezTo>
                    <a:cubicBezTo>
                      <a:pt x="183" y="257"/>
                      <a:pt x="220" y="220"/>
                      <a:pt x="330" y="183"/>
                    </a:cubicBezTo>
                    <a:cubicBezTo>
                      <a:pt x="403" y="147"/>
                      <a:pt x="513" y="147"/>
                      <a:pt x="623" y="147"/>
                    </a:cubicBezTo>
                    <a:cubicBezTo>
                      <a:pt x="917" y="147"/>
                      <a:pt x="1210" y="257"/>
                      <a:pt x="1466" y="403"/>
                    </a:cubicBezTo>
                    <a:cubicBezTo>
                      <a:pt x="1474" y="407"/>
                      <a:pt x="1482" y="409"/>
                      <a:pt x="1490" y="409"/>
                    </a:cubicBezTo>
                    <a:cubicBezTo>
                      <a:pt x="1554" y="409"/>
                      <a:pt x="1605" y="289"/>
                      <a:pt x="1540" y="257"/>
                    </a:cubicBezTo>
                    <a:cubicBezTo>
                      <a:pt x="1246" y="110"/>
                      <a:pt x="953" y="0"/>
                      <a:pt x="6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3" name="Google Shape;867;p39">
                <a:extLst>
                  <a:ext uri="{FF2B5EF4-FFF2-40B4-BE49-F238E27FC236}">
                    <a16:creationId xmlns:a16="http://schemas.microsoft.com/office/drawing/2014/main" id="{6504CFBD-AF14-84AA-5F55-F4733F45311E}"/>
                  </a:ext>
                </a:extLst>
              </p:cNvPr>
              <p:cNvSpPr/>
              <p:nvPr/>
            </p:nvSpPr>
            <p:spPr>
              <a:xfrm>
                <a:off x="4915300" y="443400"/>
                <a:ext cx="73325" cy="541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164" extrusionOk="0">
                    <a:moveTo>
                      <a:pt x="2933" y="1"/>
                    </a:moveTo>
                    <a:cubicBezTo>
                      <a:pt x="2200" y="917"/>
                      <a:pt x="1137" y="1467"/>
                      <a:pt x="0" y="1541"/>
                    </a:cubicBezTo>
                    <a:lnTo>
                      <a:pt x="0" y="2164"/>
                    </a:lnTo>
                    <a:cubicBezTo>
                      <a:pt x="1613" y="1944"/>
                      <a:pt x="2932" y="2"/>
                      <a:pt x="2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4" name="Google Shape;868;p39">
                <a:extLst>
                  <a:ext uri="{FF2B5EF4-FFF2-40B4-BE49-F238E27FC236}">
                    <a16:creationId xmlns:a16="http://schemas.microsoft.com/office/drawing/2014/main" id="{3F069022-A48F-2490-1482-0D7353D3E888}"/>
                  </a:ext>
                </a:extLst>
              </p:cNvPr>
              <p:cNvSpPr/>
              <p:nvPr/>
            </p:nvSpPr>
            <p:spPr>
              <a:xfrm>
                <a:off x="4128925" y="2588950"/>
                <a:ext cx="3302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2641" extrusionOk="0">
                    <a:moveTo>
                      <a:pt x="1320" y="1"/>
                    </a:moveTo>
                    <a:cubicBezTo>
                      <a:pt x="1174" y="1"/>
                      <a:pt x="1" y="367"/>
                      <a:pt x="1" y="367"/>
                    </a:cubicBezTo>
                    <a:lnTo>
                      <a:pt x="147" y="2640"/>
                    </a:lnTo>
                    <a:lnTo>
                      <a:pt x="1320" y="2640"/>
                    </a:lnTo>
                    <a:lnTo>
                      <a:pt x="1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5" name="Google Shape;869;p39">
                <a:extLst>
                  <a:ext uri="{FF2B5EF4-FFF2-40B4-BE49-F238E27FC236}">
                    <a16:creationId xmlns:a16="http://schemas.microsoft.com/office/drawing/2014/main" id="{295FEDBD-CEC2-D352-8316-BC5F50D4A618}"/>
                  </a:ext>
                </a:extLst>
              </p:cNvPr>
              <p:cNvSpPr/>
              <p:nvPr/>
            </p:nvSpPr>
            <p:spPr>
              <a:xfrm>
                <a:off x="4144500" y="2588950"/>
                <a:ext cx="10542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2641" extrusionOk="0">
                    <a:moveTo>
                      <a:pt x="697" y="1"/>
                    </a:moveTo>
                    <a:cubicBezTo>
                      <a:pt x="697" y="1"/>
                      <a:pt x="1" y="1027"/>
                      <a:pt x="697" y="2640"/>
                    </a:cubicBezTo>
                    <a:lnTo>
                      <a:pt x="4217" y="2640"/>
                    </a:lnTo>
                    <a:cubicBezTo>
                      <a:pt x="3264" y="1504"/>
                      <a:pt x="2054" y="587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6" name="Google Shape;870;p39">
                <a:extLst>
                  <a:ext uri="{FF2B5EF4-FFF2-40B4-BE49-F238E27FC236}">
                    <a16:creationId xmlns:a16="http://schemas.microsoft.com/office/drawing/2014/main" id="{9381D6CA-88F9-7E20-3CAE-A06B0C7F3488}"/>
                  </a:ext>
                </a:extLst>
              </p:cNvPr>
              <p:cNvSpPr/>
              <p:nvPr/>
            </p:nvSpPr>
            <p:spPr>
              <a:xfrm>
                <a:off x="5538525" y="2550450"/>
                <a:ext cx="3300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2604" extrusionOk="0">
                    <a:moveTo>
                      <a:pt x="0" y="1"/>
                    </a:moveTo>
                    <a:lnTo>
                      <a:pt x="0" y="2604"/>
                    </a:lnTo>
                    <a:lnTo>
                      <a:pt x="1173" y="2604"/>
                    </a:lnTo>
                    <a:lnTo>
                      <a:pt x="1320" y="367"/>
                    </a:lnTo>
                    <a:cubicBezTo>
                      <a:pt x="1320" y="367"/>
                      <a:pt x="147" y="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7" name="Google Shape;871;p39">
                <a:extLst>
                  <a:ext uri="{FF2B5EF4-FFF2-40B4-BE49-F238E27FC236}">
                    <a16:creationId xmlns:a16="http://schemas.microsoft.com/office/drawing/2014/main" id="{17FB9719-9339-D9FE-51A5-0E6B47BF79B6}"/>
                  </a:ext>
                </a:extLst>
              </p:cNvPr>
              <p:cNvSpPr/>
              <p:nvPr/>
            </p:nvSpPr>
            <p:spPr>
              <a:xfrm>
                <a:off x="5450525" y="2550450"/>
                <a:ext cx="1054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2604" extrusionOk="0">
                    <a:moveTo>
                      <a:pt x="3520" y="1"/>
                    </a:moveTo>
                    <a:cubicBezTo>
                      <a:pt x="2164" y="587"/>
                      <a:pt x="954" y="1467"/>
                      <a:pt x="1" y="2604"/>
                    </a:cubicBezTo>
                    <a:lnTo>
                      <a:pt x="3520" y="2604"/>
                    </a:lnTo>
                    <a:cubicBezTo>
                      <a:pt x="4217" y="1027"/>
                      <a:pt x="3520" y="1"/>
                      <a:pt x="3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8" name="Google Shape;872;p39">
                <a:extLst>
                  <a:ext uri="{FF2B5EF4-FFF2-40B4-BE49-F238E27FC236}">
                    <a16:creationId xmlns:a16="http://schemas.microsoft.com/office/drawing/2014/main" id="{41901A1F-D7C9-4D98-775E-76139399DC26}"/>
                  </a:ext>
                </a:extLst>
              </p:cNvPr>
              <p:cNvSpPr/>
              <p:nvPr/>
            </p:nvSpPr>
            <p:spPr>
              <a:xfrm>
                <a:off x="4591775" y="2550450"/>
                <a:ext cx="7607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081" extrusionOk="0">
                    <a:moveTo>
                      <a:pt x="0" y="1"/>
                    </a:moveTo>
                    <a:lnTo>
                      <a:pt x="1943" y="3080"/>
                    </a:lnTo>
                    <a:lnTo>
                      <a:pt x="3043" y="3080"/>
                    </a:lnTo>
                    <a:lnTo>
                      <a:pt x="3043" y="1284"/>
                    </a:lnTo>
                    <a:lnTo>
                      <a:pt x="2163" y="22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29" name="Google Shape;873;p39">
                <a:extLst>
                  <a:ext uri="{FF2B5EF4-FFF2-40B4-BE49-F238E27FC236}">
                    <a16:creationId xmlns:a16="http://schemas.microsoft.com/office/drawing/2014/main" id="{DC381DCA-5C39-07A0-A323-66B7A12EACDA}"/>
                  </a:ext>
                </a:extLst>
              </p:cNvPr>
              <p:cNvSpPr/>
              <p:nvPr/>
            </p:nvSpPr>
            <p:spPr>
              <a:xfrm>
                <a:off x="4465300" y="2550450"/>
                <a:ext cx="17507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3081" extrusionOk="0">
                    <a:moveTo>
                      <a:pt x="5059" y="1"/>
                    </a:moveTo>
                    <a:lnTo>
                      <a:pt x="3886" y="1394"/>
                    </a:lnTo>
                    <a:lnTo>
                      <a:pt x="2016" y="954"/>
                    </a:lnTo>
                    <a:lnTo>
                      <a:pt x="0" y="3080"/>
                    </a:lnTo>
                    <a:lnTo>
                      <a:pt x="7002" y="3080"/>
                    </a:lnTo>
                    <a:lnTo>
                      <a:pt x="7002" y="1357"/>
                    </a:lnTo>
                    <a:lnTo>
                      <a:pt x="50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74592CD-FCF1-1A22-AB55-7C431AEBAAE7}"/>
              </a:ext>
            </a:extLst>
          </p:cNvPr>
          <p:cNvSpPr txBox="1"/>
          <p:nvPr/>
        </p:nvSpPr>
        <p:spPr>
          <a:xfrm>
            <a:off x="6466449" y="1281203"/>
            <a:ext cx="26450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28575">
                  <a:noFill/>
                </a:ln>
                <a:solidFill>
                  <a:schemeClr val="bg2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</a:p>
          <a:p>
            <a:pPr algn="ctr"/>
            <a:r>
              <a:rPr lang="en-US" sz="6000" dirty="0">
                <a:ln w="28575">
                  <a:noFill/>
                </a:ln>
                <a:solidFill>
                  <a:schemeClr val="bg2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BIỆN</a:t>
            </a:r>
          </a:p>
        </p:txBody>
      </p:sp>
    </p:spTree>
    <p:extLst>
      <p:ext uri="{BB962C8B-B14F-4D97-AF65-F5344CB8AC3E}">
        <p14:creationId xmlns:p14="http://schemas.microsoft.com/office/powerpoint/2010/main" val="299215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" grpId="0"/>
      <p:bldP spid="1363" grpId="0"/>
      <p:bldP spid="1364" grpId="0"/>
      <p:bldP spid="1365" grpId="0" animBg="1"/>
      <p:bldP spid="1366" grpId="0" animBg="1"/>
      <p:bldP spid="1367" grpId="0" animBg="1"/>
      <p:bldP spid="1368" grpId="0"/>
      <p:bldP spid="1369" grpId="0"/>
      <p:bldP spid="1370" grpId="0"/>
      <p:bldP spid="1372" grpId="0" animBg="1"/>
      <p:bldP spid="1373" grpId="0" animBg="1"/>
      <p:bldP spid="13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7">
            <a:extLst>
              <a:ext uri="{FF2B5EF4-FFF2-40B4-BE49-F238E27FC236}">
                <a16:creationId xmlns:a16="http://schemas.microsoft.com/office/drawing/2014/main" id="{8428BCED-A68B-F6FB-FC1A-E5537143F2DC}"/>
              </a:ext>
            </a:extLst>
          </p:cNvPr>
          <p:cNvGrpSpPr/>
          <p:nvPr/>
        </p:nvGrpSpPr>
        <p:grpSpPr>
          <a:xfrm>
            <a:off x="760402" y="1219885"/>
            <a:ext cx="7544502" cy="804645"/>
            <a:chOff x="0" y="0"/>
            <a:chExt cx="5420212" cy="1041641"/>
          </a:xfrm>
          <a:solidFill>
            <a:schemeClr val="accent5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Freeform 88">
              <a:extLst>
                <a:ext uri="{FF2B5EF4-FFF2-40B4-BE49-F238E27FC236}">
                  <a16:creationId xmlns:a16="http://schemas.microsoft.com/office/drawing/2014/main" id="{88B6AB0A-DB70-E0BB-0B5D-B32783EA1E83}"/>
                </a:ext>
              </a:extLst>
            </p:cNvPr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sp>
        <p:nvSpPr>
          <p:cNvPr id="1097" name="Google Shape;1097;p46"/>
          <p:cNvSpPr/>
          <p:nvPr/>
        </p:nvSpPr>
        <p:spPr>
          <a:xfrm>
            <a:off x="5015308" y="4631018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98" name="Google Shape;1098;p46"/>
          <p:cNvSpPr/>
          <p:nvPr/>
        </p:nvSpPr>
        <p:spPr>
          <a:xfrm>
            <a:off x="2182124" y="4606825"/>
            <a:ext cx="1704900" cy="29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099" name="Google Shape;1099;p46"/>
          <p:cNvSpPr txBox="1">
            <a:spLocks noGrp="1"/>
          </p:cNvSpPr>
          <p:nvPr>
            <p:ph type="title"/>
          </p:nvPr>
        </p:nvSpPr>
        <p:spPr>
          <a:xfrm>
            <a:off x="1728903" y="220886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Ý kiến 1</a:t>
            </a:r>
            <a:endParaRPr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00" name="Google Shape;1100;p46"/>
          <p:cNvSpPr txBox="1">
            <a:spLocks noGrp="1"/>
          </p:cNvSpPr>
          <p:nvPr>
            <p:ph type="subTitle" idx="3"/>
          </p:nvPr>
        </p:nvSpPr>
        <p:spPr>
          <a:xfrm>
            <a:off x="1818782" y="2854563"/>
            <a:ext cx="2710272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lũy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endParaRPr sz="20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101" name="Google Shape;1101;p46"/>
          <p:cNvSpPr txBox="1">
            <a:spLocks noGrp="1"/>
          </p:cNvSpPr>
          <p:nvPr>
            <p:ph type="subTitle" idx="1"/>
          </p:nvPr>
        </p:nvSpPr>
        <p:spPr>
          <a:xfrm>
            <a:off x="658247" y="1224665"/>
            <a:ext cx="7646657" cy="8243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Vấn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đề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1 (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Nhóm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1):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Với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sinh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THPT,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giữa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tích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lũy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kiến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rèn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luyện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kĩ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năng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điều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1800" b="1" i="1" dirty="0" err="1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r>
              <a:rPr lang="en-US" sz="1800" b="1" i="1" dirty="0">
                <a:solidFill>
                  <a:schemeClr val="tx2">
                    <a:lumMod val="10000"/>
                  </a:schemeClr>
                </a:solidFill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?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1102" name="Google Shape;1102;p46"/>
          <p:cNvSpPr txBox="1">
            <a:spLocks noGrp="1"/>
          </p:cNvSpPr>
          <p:nvPr>
            <p:ph type="title" idx="2"/>
          </p:nvPr>
        </p:nvSpPr>
        <p:spPr>
          <a:xfrm>
            <a:off x="4513594" y="219192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Ý kiến 2</a:t>
            </a:r>
            <a:endParaRPr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1103" name="Google Shape;1103;p46"/>
          <p:cNvGrpSpPr/>
          <p:nvPr/>
        </p:nvGrpSpPr>
        <p:grpSpPr>
          <a:xfrm>
            <a:off x="2304169" y="4118144"/>
            <a:ext cx="1470709" cy="713418"/>
            <a:chOff x="546950" y="3891150"/>
            <a:chExt cx="697250" cy="338225"/>
          </a:xfrm>
        </p:grpSpPr>
        <p:sp>
          <p:nvSpPr>
            <p:cNvPr id="1104" name="Google Shape;1104;p46"/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6" name="Google Shape;1106;p46"/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7" name="Google Shape;1107;p46"/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08" name="Google Shape;1108;p46"/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1118" name="Google Shape;1118;p46"/>
          <p:cNvGrpSpPr/>
          <p:nvPr/>
        </p:nvGrpSpPr>
        <p:grpSpPr>
          <a:xfrm>
            <a:off x="5132404" y="4142337"/>
            <a:ext cx="1470709" cy="713418"/>
            <a:chOff x="546950" y="3891150"/>
            <a:chExt cx="697250" cy="338225"/>
          </a:xfrm>
        </p:grpSpPr>
        <p:sp>
          <p:nvSpPr>
            <p:cNvPr id="1119" name="Google Shape;1119;p46"/>
            <p:cNvSpPr/>
            <p:nvPr/>
          </p:nvSpPr>
          <p:spPr>
            <a:xfrm>
              <a:off x="767175" y="4179175"/>
              <a:ext cx="252700" cy="50200"/>
            </a:xfrm>
            <a:custGeom>
              <a:avLst/>
              <a:gdLst/>
              <a:ahLst/>
              <a:cxnLst/>
              <a:rect l="l" t="t" r="r" b="b"/>
              <a:pathLst>
                <a:path w="10108" h="2008" extrusionOk="0">
                  <a:moveTo>
                    <a:pt x="10107" y="1"/>
                  </a:moveTo>
                  <a:lnTo>
                    <a:pt x="0" y="101"/>
                  </a:lnTo>
                  <a:cubicBezTo>
                    <a:pt x="0" y="101"/>
                    <a:pt x="34" y="1001"/>
                    <a:pt x="34" y="1001"/>
                  </a:cubicBezTo>
                  <a:cubicBezTo>
                    <a:pt x="34" y="1475"/>
                    <a:pt x="2092" y="2008"/>
                    <a:pt x="5053" y="2008"/>
                  </a:cubicBezTo>
                  <a:cubicBezTo>
                    <a:pt x="5223" y="2008"/>
                    <a:pt x="5395" y="2006"/>
                    <a:pt x="5571" y="2002"/>
                  </a:cubicBezTo>
                  <a:cubicBezTo>
                    <a:pt x="9240" y="1902"/>
                    <a:pt x="10107" y="1302"/>
                    <a:pt x="10107" y="901"/>
                  </a:cubicBezTo>
                  <a:lnTo>
                    <a:pt x="101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0" name="Google Shape;1120;p46"/>
            <p:cNvSpPr/>
            <p:nvPr/>
          </p:nvSpPr>
          <p:spPr>
            <a:xfrm>
              <a:off x="760350" y="4150825"/>
              <a:ext cx="267875" cy="55375"/>
            </a:xfrm>
            <a:custGeom>
              <a:avLst/>
              <a:gdLst/>
              <a:ahLst/>
              <a:cxnLst/>
              <a:rect l="l" t="t" r="r" b="b"/>
              <a:pathLst>
                <a:path w="10715" h="2215" extrusionOk="0">
                  <a:moveTo>
                    <a:pt x="5222" y="1"/>
                  </a:moveTo>
                  <a:cubicBezTo>
                    <a:pt x="2916" y="1"/>
                    <a:pt x="708" y="375"/>
                    <a:pt x="307" y="1068"/>
                  </a:cubicBezTo>
                  <a:cubicBezTo>
                    <a:pt x="0" y="1711"/>
                    <a:pt x="1946" y="2214"/>
                    <a:pt x="5005" y="2214"/>
                  </a:cubicBezTo>
                  <a:cubicBezTo>
                    <a:pt x="5276" y="2214"/>
                    <a:pt x="5556" y="2210"/>
                    <a:pt x="5844" y="2202"/>
                  </a:cubicBezTo>
                  <a:cubicBezTo>
                    <a:pt x="10714" y="2102"/>
                    <a:pt x="10647" y="1035"/>
                    <a:pt x="10180" y="801"/>
                  </a:cubicBezTo>
                  <a:cubicBezTo>
                    <a:pt x="9107" y="257"/>
                    <a:pt x="7131" y="1"/>
                    <a:pt x="5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1" name="Google Shape;1121;p46"/>
            <p:cNvSpPr/>
            <p:nvPr/>
          </p:nvSpPr>
          <p:spPr>
            <a:xfrm>
              <a:off x="881425" y="3980700"/>
              <a:ext cx="24200" cy="200375"/>
            </a:xfrm>
            <a:custGeom>
              <a:avLst/>
              <a:gdLst/>
              <a:ahLst/>
              <a:cxnLst/>
              <a:rect l="l" t="t" r="r" b="b"/>
              <a:pathLst>
                <a:path w="968" h="8015" extrusionOk="0">
                  <a:moveTo>
                    <a:pt x="0" y="1"/>
                  </a:moveTo>
                  <a:lnTo>
                    <a:pt x="0" y="7940"/>
                  </a:lnTo>
                  <a:cubicBezTo>
                    <a:pt x="150" y="7990"/>
                    <a:pt x="317" y="8015"/>
                    <a:pt x="484" y="8015"/>
                  </a:cubicBezTo>
                  <a:cubicBezTo>
                    <a:pt x="651" y="8015"/>
                    <a:pt x="817" y="7990"/>
                    <a:pt x="968" y="7940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2" name="Google Shape;1122;p46"/>
            <p:cNvSpPr/>
            <p:nvPr/>
          </p:nvSpPr>
          <p:spPr>
            <a:xfrm>
              <a:off x="563700" y="3948175"/>
              <a:ext cx="659650" cy="98000"/>
            </a:xfrm>
            <a:custGeom>
              <a:avLst/>
              <a:gdLst/>
              <a:ahLst/>
              <a:cxnLst/>
              <a:rect l="l" t="t" r="r" b="b"/>
              <a:pathLst>
                <a:path w="26386" h="3920" extrusionOk="0">
                  <a:moveTo>
                    <a:pt x="26386" y="1"/>
                  </a:moveTo>
                  <a:lnTo>
                    <a:pt x="33" y="168"/>
                  </a:lnTo>
                  <a:cubicBezTo>
                    <a:pt x="33" y="168"/>
                    <a:pt x="0" y="1935"/>
                    <a:pt x="67" y="2102"/>
                  </a:cubicBezTo>
                  <a:cubicBezTo>
                    <a:pt x="528" y="3209"/>
                    <a:pt x="5409" y="3919"/>
                    <a:pt x="12648" y="3919"/>
                  </a:cubicBezTo>
                  <a:cubicBezTo>
                    <a:pt x="13263" y="3919"/>
                    <a:pt x="13896" y="3914"/>
                    <a:pt x="14544" y="3904"/>
                  </a:cubicBezTo>
                  <a:cubicBezTo>
                    <a:pt x="24051" y="3737"/>
                    <a:pt x="26352" y="2436"/>
                    <a:pt x="26386" y="1602"/>
                  </a:cubicBezTo>
                  <a:lnTo>
                    <a:pt x="263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1123" name="Google Shape;1123;p46"/>
            <p:cNvSpPr/>
            <p:nvPr/>
          </p:nvSpPr>
          <p:spPr>
            <a:xfrm>
              <a:off x="546950" y="3891150"/>
              <a:ext cx="697250" cy="113400"/>
            </a:xfrm>
            <a:custGeom>
              <a:avLst/>
              <a:gdLst/>
              <a:ahLst/>
              <a:cxnLst/>
              <a:rect l="l" t="t" r="r" b="b"/>
              <a:pathLst>
                <a:path w="27890" h="4536" extrusionOk="0">
                  <a:moveTo>
                    <a:pt x="14096" y="1"/>
                  </a:moveTo>
                  <a:cubicBezTo>
                    <a:pt x="7918" y="1"/>
                    <a:pt x="1876" y="820"/>
                    <a:pt x="770" y="2282"/>
                  </a:cubicBezTo>
                  <a:cubicBezTo>
                    <a:pt x="1" y="3636"/>
                    <a:pt x="5082" y="4536"/>
                    <a:pt x="13130" y="4536"/>
                  </a:cubicBezTo>
                  <a:cubicBezTo>
                    <a:pt x="13805" y="4536"/>
                    <a:pt x="14500" y="4530"/>
                    <a:pt x="15214" y="4517"/>
                  </a:cubicBezTo>
                  <a:cubicBezTo>
                    <a:pt x="27890" y="4317"/>
                    <a:pt x="27723" y="2082"/>
                    <a:pt x="26522" y="1581"/>
                  </a:cubicBezTo>
                  <a:cubicBezTo>
                    <a:pt x="23817" y="499"/>
                    <a:pt x="18915" y="1"/>
                    <a:pt x="14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  <p:sp>
        <p:nvSpPr>
          <p:cNvPr id="2" name="Google Shape;598;p33">
            <a:extLst>
              <a:ext uri="{FF2B5EF4-FFF2-40B4-BE49-F238E27FC236}">
                <a16:creationId xmlns:a16="http://schemas.microsoft.com/office/drawing/2014/main" id="{DBB51CF9-187E-18EB-16CA-A642F03A8AC3}"/>
              </a:ext>
            </a:extLst>
          </p:cNvPr>
          <p:cNvSpPr txBox="1">
            <a:spLocks/>
          </p:cNvSpPr>
          <p:nvPr/>
        </p:nvSpPr>
        <p:spPr>
          <a:xfrm>
            <a:off x="806110" y="34668"/>
            <a:ext cx="770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II.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algn="ctr"/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endParaRPr lang="en-US" sz="2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5CF27-1CD0-C466-EF91-3B7FD0E9BCDF}"/>
              </a:ext>
            </a:extLst>
          </p:cNvPr>
          <p:cNvSpPr txBox="1"/>
          <p:nvPr/>
        </p:nvSpPr>
        <p:spPr>
          <a:xfrm>
            <a:off x="4471503" y="3022499"/>
            <a:ext cx="2912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Rèn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luyện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kĩ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năng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sống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quan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trọng</a:t>
            </a:r>
            <a:r>
              <a:rPr lang="en-US" sz="2000" b="1" dirty="0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hơn</a:t>
            </a:r>
            <a:endParaRPr lang="en-US" sz="2000" dirty="0">
              <a:solidFill>
                <a:schemeClr val="tx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0963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ts Subject for Middle School - 6th Grade: Sculpture by Slidesgo">
  <a:themeElements>
    <a:clrScheme name="Simple Light">
      <a:dk1>
        <a:srgbClr val="243845"/>
      </a:dk1>
      <a:lt1>
        <a:srgbClr val="FBF5EE"/>
      </a:lt1>
      <a:dk2>
        <a:srgbClr val="BB6136"/>
      </a:dk2>
      <a:lt2>
        <a:srgbClr val="E8E0D7"/>
      </a:lt2>
      <a:accent1>
        <a:srgbClr val="D2C5BA"/>
      </a:accent1>
      <a:accent2>
        <a:srgbClr val="C2B5AA"/>
      </a:accent2>
      <a:accent3>
        <a:srgbClr val="6182C7"/>
      </a:accent3>
      <a:accent4>
        <a:srgbClr val="027988"/>
      </a:accent4>
      <a:accent5>
        <a:srgbClr val="F1CEC6"/>
      </a:accent5>
      <a:accent6>
        <a:srgbClr val="54252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680</Words>
  <Application>Microsoft Office PowerPoint</Application>
  <PresentationFormat>On-screen Show (16:9)</PresentationFormat>
  <Paragraphs>82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Patua One</vt:lpstr>
      <vt:lpstr>Arial</vt:lpstr>
      <vt:lpstr>Raleway</vt:lpstr>
      <vt:lpstr>#9Slide03 AllRoundGothic</vt:lpstr>
      <vt:lpstr>Times New Roman</vt:lpstr>
      <vt:lpstr>Fira Sans Extra Condensed Medium</vt:lpstr>
      <vt:lpstr>#9Slide03 Arima Madurai Bold</vt:lpstr>
      <vt:lpstr>#9Slide03 AmpleSoft Bold</vt:lpstr>
      <vt:lpstr>Bahnschrift SemiBold Condensed</vt:lpstr>
      <vt:lpstr>Arts Subject for Middle School - 6th Grade: Sculpture by Slidesgo</vt:lpstr>
      <vt:lpstr>01</vt:lpstr>
      <vt:lpstr>PowerPoint Presentation</vt:lpstr>
      <vt:lpstr> NÓI VÀ NGHE:  THẢO LUẬN, TRANH LUẬN  VỀ MỘT VẤN ĐỀ TRONG ĐỜI SỐNG (01 tiết)</vt:lpstr>
      <vt:lpstr>02</vt:lpstr>
      <vt:lpstr>I. Yêu cầu đối với kiểu bài</vt:lpstr>
      <vt:lpstr>03</vt:lpstr>
      <vt:lpstr>PowerPoint Presentation</vt:lpstr>
      <vt:lpstr>PowerPoint Presentation</vt:lpstr>
      <vt:lpstr>Ý kiến 1</vt:lpstr>
      <vt:lpstr>A1</vt:lpstr>
      <vt:lpstr>Ý kiến 1</vt:lpstr>
      <vt:lpstr>A2</vt:lpstr>
      <vt:lpstr>PowerPoint Presentation</vt:lpstr>
      <vt:lpstr>PowerPoint Presentation</vt:lpstr>
      <vt:lpstr>04</vt:lpstr>
      <vt:lpstr>BÀI TẬP VỀ NHÀ</vt:lpstr>
      <vt:lpstr>Thanks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Subject For Middle School</dc:title>
  <dc:creator>Anh Thi Hoàng Nguyễn</dc:creator>
  <cp:lastModifiedBy>Administrator</cp:lastModifiedBy>
  <cp:revision>20</cp:revision>
  <dcterms:modified xsi:type="dcterms:W3CDTF">2023-08-11T05:02:32Z</dcterms:modified>
</cp:coreProperties>
</file>